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A3A450-1E53-4283-8FD3-269D6120630B}" v="1" dt="2026-03-02T10:55:03.9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 Kontio" userId="2e5898aa-e253-4f9f-ad56-9f704ced1308" providerId="ADAL" clId="{880401BA-DB44-4664-A503-C22D20C1DEC5}"/>
    <pc:docChg chg="custSel addSld delSld modSld">
      <pc:chgData name="Kati Kontio" userId="2e5898aa-e253-4f9f-ad56-9f704ced1308" providerId="ADAL" clId="{880401BA-DB44-4664-A503-C22D20C1DEC5}" dt="2026-03-06T10:55:24.936" v="516" actId="2696"/>
      <pc:docMkLst>
        <pc:docMk/>
      </pc:docMkLst>
      <pc:sldChg chg="addSp delSp modSp mod setBg">
        <pc:chgData name="Kati Kontio" userId="2e5898aa-e253-4f9f-ad56-9f704ced1308" providerId="ADAL" clId="{880401BA-DB44-4664-A503-C22D20C1DEC5}" dt="2026-03-02T10:55:16.481" v="6" actId="26606"/>
        <pc:sldMkLst>
          <pc:docMk/>
          <pc:sldMk cId="0" sldId="256"/>
        </pc:sldMkLst>
        <pc:spChg chg="mod ord">
          <ac:chgData name="Kati Kontio" userId="2e5898aa-e253-4f9f-ad56-9f704ced1308" providerId="ADAL" clId="{880401BA-DB44-4664-A503-C22D20C1DEC5}" dt="2026-03-02T10:55:16.481" v="6" actId="26606"/>
          <ac:spMkLst>
            <pc:docMk/>
            <pc:sldMk cId="0" sldId="256"/>
            <ac:spMk id="2" creationId="{00000000-0000-0000-0000-000000000000}"/>
          </ac:spMkLst>
        </pc:spChg>
        <pc:spChg chg="add">
          <ac:chgData name="Kati Kontio" userId="2e5898aa-e253-4f9f-ad56-9f704ced1308" providerId="ADAL" clId="{880401BA-DB44-4664-A503-C22D20C1DEC5}" dt="2026-03-02T10:55:16.481" v="6" actId="26606"/>
          <ac:spMkLst>
            <pc:docMk/>
            <pc:sldMk cId="0" sldId="256"/>
            <ac:spMk id="10" creationId="{7B1AB9FE-36F5-4FD1-9850-DB5C5AD4828F}"/>
          </ac:spMkLst>
        </pc:spChg>
        <pc:spChg chg="add">
          <ac:chgData name="Kati Kontio" userId="2e5898aa-e253-4f9f-ad56-9f704ced1308" providerId="ADAL" clId="{880401BA-DB44-4664-A503-C22D20C1DEC5}" dt="2026-03-02T10:55:16.481" v="6" actId="26606"/>
          <ac:spMkLst>
            <pc:docMk/>
            <pc:sldMk cId="0" sldId="256"/>
            <ac:spMk id="12" creationId="{F489C2E0-4895-4B72-85EA-7EE9FAFFDC7E}"/>
          </ac:spMkLst>
        </pc:spChg>
        <pc:picChg chg="add mod">
          <ac:chgData name="Kati Kontio" userId="2e5898aa-e253-4f9f-ad56-9f704ced1308" providerId="ADAL" clId="{880401BA-DB44-4664-A503-C22D20C1DEC5}" dt="2026-03-02T10:55:16.481" v="6" actId="26606"/>
          <ac:picMkLst>
            <pc:docMk/>
            <pc:sldMk cId="0" sldId="256"/>
            <ac:picMk id="5" creationId="{101FA19C-1A21-4118-FFA5-60DDEB8DCBCB}"/>
          </ac:picMkLst>
        </pc:picChg>
      </pc:sldChg>
      <pc:sldChg chg="modSp mod">
        <pc:chgData name="Kati Kontio" userId="2e5898aa-e253-4f9f-ad56-9f704ced1308" providerId="ADAL" clId="{880401BA-DB44-4664-A503-C22D20C1DEC5}" dt="2026-03-04T08:56:05.364" v="11" actId="5793"/>
        <pc:sldMkLst>
          <pc:docMk/>
          <pc:sldMk cId="0" sldId="257"/>
        </pc:sldMkLst>
        <pc:spChg chg="mod">
          <ac:chgData name="Kati Kontio" userId="2e5898aa-e253-4f9f-ad56-9f704ced1308" providerId="ADAL" clId="{880401BA-DB44-4664-A503-C22D20C1DEC5}" dt="2026-03-02T10:55:04.178" v="2" actId="27636"/>
          <ac:spMkLst>
            <pc:docMk/>
            <pc:sldMk cId="0" sldId="257"/>
            <ac:spMk id="2" creationId="{00000000-0000-0000-0000-000000000000}"/>
          </ac:spMkLst>
        </pc:spChg>
        <pc:spChg chg="mod">
          <ac:chgData name="Kati Kontio" userId="2e5898aa-e253-4f9f-ad56-9f704ced1308" providerId="ADAL" clId="{880401BA-DB44-4664-A503-C22D20C1DEC5}" dt="2026-03-04T08:56:05.364" v="11" actId="5793"/>
          <ac:spMkLst>
            <pc:docMk/>
            <pc:sldMk cId="0" sldId="257"/>
            <ac:spMk id="3" creationId="{00000000-0000-0000-0000-000000000000}"/>
          </ac:spMkLst>
        </pc:spChg>
      </pc:sldChg>
      <pc:sldChg chg="addSp delSp modSp mod setBg">
        <pc:chgData name="Kati Kontio" userId="2e5898aa-e253-4f9f-ad56-9f704ced1308" providerId="ADAL" clId="{880401BA-DB44-4664-A503-C22D20C1DEC5}" dt="2026-03-02T10:57:55.349" v="7" actId="26606"/>
        <pc:sldMkLst>
          <pc:docMk/>
          <pc:sldMk cId="0" sldId="258"/>
        </pc:sldMkLst>
        <pc:spChg chg="mod">
          <ac:chgData name="Kati Kontio" userId="2e5898aa-e253-4f9f-ad56-9f704ced1308" providerId="ADAL" clId="{880401BA-DB44-4664-A503-C22D20C1DEC5}" dt="2026-03-02T10:57:55.349" v="7" actId="26606"/>
          <ac:spMkLst>
            <pc:docMk/>
            <pc:sldMk cId="0" sldId="258"/>
            <ac:spMk id="2" creationId="{00000000-0000-0000-0000-000000000000}"/>
          </ac:spMkLst>
        </pc:spChg>
        <pc:spChg chg="add">
          <ac:chgData name="Kati Kontio" userId="2e5898aa-e253-4f9f-ad56-9f704ced1308" providerId="ADAL" clId="{880401BA-DB44-4664-A503-C22D20C1DEC5}" dt="2026-03-02T10:57:55.349" v="7" actId="26606"/>
          <ac:spMkLst>
            <pc:docMk/>
            <pc:sldMk cId="0" sldId="258"/>
            <ac:spMk id="10" creationId="{D93394DA-E684-47C2-9020-13225823F40A}"/>
          </ac:spMkLst>
        </pc:spChg>
        <pc:graphicFrameChg chg="add">
          <ac:chgData name="Kati Kontio" userId="2e5898aa-e253-4f9f-ad56-9f704ced1308" providerId="ADAL" clId="{880401BA-DB44-4664-A503-C22D20C1DEC5}" dt="2026-03-02T10:57:55.349" v="7" actId="26606"/>
          <ac:graphicFrameMkLst>
            <pc:docMk/>
            <pc:sldMk cId="0" sldId="258"/>
            <ac:graphicFrameMk id="5" creationId="{10F39B73-33FF-022D-38F6-CC1077F028C6}"/>
          </ac:graphicFrameMkLst>
        </pc:graphicFrameChg>
        <pc:picChg chg="add">
          <ac:chgData name="Kati Kontio" userId="2e5898aa-e253-4f9f-ad56-9f704ced1308" providerId="ADAL" clId="{880401BA-DB44-4664-A503-C22D20C1DEC5}" dt="2026-03-02T10:57:55.349" v="7" actId="26606"/>
          <ac:picMkLst>
            <pc:docMk/>
            <pc:sldMk cId="0" sldId="258"/>
            <ac:picMk id="6" creationId="{6022BAE8-7E7F-32B1-06A1-01D044997657}"/>
          </ac:picMkLst>
        </pc:picChg>
      </pc:sldChg>
      <pc:sldChg chg="addSp modSp mod setBg">
        <pc:chgData name="Kati Kontio" userId="2e5898aa-e253-4f9f-ad56-9f704ced1308" providerId="ADAL" clId="{880401BA-DB44-4664-A503-C22D20C1DEC5}" dt="2026-03-02T10:59:22.157" v="8" actId="26606"/>
        <pc:sldMkLst>
          <pc:docMk/>
          <pc:sldMk cId="0" sldId="259"/>
        </pc:sldMkLst>
        <pc:spChg chg="mod">
          <ac:chgData name="Kati Kontio" userId="2e5898aa-e253-4f9f-ad56-9f704ced1308" providerId="ADAL" clId="{880401BA-DB44-4664-A503-C22D20C1DEC5}" dt="2026-03-02T10:59:22.157" v="8" actId="26606"/>
          <ac:spMkLst>
            <pc:docMk/>
            <pc:sldMk cId="0" sldId="259"/>
            <ac:spMk id="2" creationId="{00000000-0000-0000-0000-000000000000}"/>
          </ac:spMkLst>
        </pc:spChg>
        <pc:spChg chg="mod">
          <ac:chgData name="Kati Kontio" userId="2e5898aa-e253-4f9f-ad56-9f704ced1308" providerId="ADAL" clId="{880401BA-DB44-4664-A503-C22D20C1DEC5}" dt="2026-03-02T10:59:22.157" v="8" actId="26606"/>
          <ac:spMkLst>
            <pc:docMk/>
            <pc:sldMk cId="0" sldId="259"/>
            <ac:spMk id="3" creationId="{00000000-0000-0000-0000-000000000000}"/>
          </ac:spMkLst>
        </pc:spChg>
        <pc:spChg chg="add">
          <ac:chgData name="Kati Kontio" userId="2e5898aa-e253-4f9f-ad56-9f704ced1308" providerId="ADAL" clId="{880401BA-DB44-4664-A503-C22D20C1DEC5}" dt="2026-03-02T10:59:22.157" v="8" actId="26606"/>
          <ac:spMkLst>
            <pc:docMk/>
            <pc:sldMk cId="0" sldId="259"/>
            <ac:spMk id="9" creationId="{F944E337-3E5D-4A1F-A5A1-2057F25B8A7B}"/>
          </ac:spMkLst>
        </pc:spChg>
        <pc:spChg chg="add">
          <ac:chgData name="Kati Kontio" userId="2e5898aa-e253-4f9f-ad56-9f704ced1308" providerId="ADAL" clId="{880401BA-DB44-4664-A503-C22D20C1DEC5}" dt="2026-03-02T10:59:22.157" v="8" actId="26606"/>
          <ac:spMkLst>
            <pc:docMk/>
            <pc:sldMk cId="0" sldId="259"/>
            <ac:spMk id="11" creationId="{4DA50D69-7CF7-4844-B844-A2B821C77F24}"/>
          </ac:spMkLst>
        </pc:spChg>
        <pc:picChg chg="add">
          <ac:chgData name="Kati Kontio" userId="2e5898aa-e253-4f9f-ad56-9f704ced1308" providerId="ADAL" clId="{880401BA-DB44-4664-A503-C22D20C1DEC5}" dt="2026-03-02T10:59:22.157" v="8" actId="26606"/>
          <ac:picMkLst>
            <pc:docMk/>
            <pc:sldMk cId="0" sldId="259"/>
            <ac:picMk id="5" creationId="{4FAA2283-DCF3-1D79-37BC-3E06B11DE93C}"/>
          </ac:picMkLst>
        </pc:picChg>
      </pc:sldChg>
      <pc:sldChg chg="modSp mod">
        <pc:chgData name="Kati Kontio" userId="2e5898aa-e253-4f9f-ad56-9f704ced1308" providerId="ADAL" clId="{880401BA-DB44-4664-A503-C22D20C1DEC5}" dt="2026-03-02T10:55:04.214" v="5" actId="27636"/>
        <pc:sldMkLst>
          <pc:docMk/>
          <pc:sldMk cId="0" sldId="261"/>
        </pc:sldMkLst>
        <pc:spChg chg="mod">
          <ac:chgData name="Kati Kontio" userId="2e5898aa-e253-4f9f-ad56-9f704ced1308" providerId="ADAL" clId="{880401BA-DB44-4664-A503-C22D20C1DEC5}" dt="2026-03-02T10:55:04.214" v="5" actId="27636"/>
          <ac:spMkLst>
            <pc:docMk/>
            <pc:sldMk cId="0" sldId="261"/>
            <ac:spMk id="2" creationId="{00000000-0000-0000-0000-000000000000}"/>
          </ac:spMkLst>
        </pc:spChg>
      </pc:sldChg>
      <pc:sldChg chg="modSp new mod">
        <pc:chgData name="Kati Kontio" userId="2e5898aa-e253-4f9f-ad56-9f704ced1308" providerId="ADAL" clId="{880401BA-DB44-4664-A503-C22D20C1DEC5}" dt="2026-03-04T09:22:05.768" v="512" actId="20577"/>
        <pc:sldMkLst>
          <pc:docMk/>
          <pc:sldMk cId="726126666" sldId="264"/>
        </pc:sldMkLst>
        <pc:spChg chg="mod">
          <ac:chgData name="Kati Kontio" userId="2e5898aa-e253-4f9f-ad56-9f704ced1308" providerId="ADAL" clId="{880401BA-DB44-4664-A503-C22D20C1DEC5}" dt="2026-03-04T09:14:11.130" v="58" actId="20577"/>
          <ac:spMkLst>
            <pc:docMk/>
            <pc:sldMk cId="726126666" sldId="264"/>
            <ac:spMk id="2" creationId="{2808ECA8-56E2-3CF4-F2C0-C13D00584D27}"/>
          </ac:spMkLst>
        </pc:spChg>
        <pc:spChg chg="mod">
          <ac:chgData name="Kati Kontio" userId="2e5898aa-e253-4f9f-ad56-9f704ced1308" providerId="ADAL" clId="{880401BA-DB44-4664-A503-C22D20C1DEC5}" dt="2026-03-04T09:22:05.768" v="512" actId="20577"/>
          <ac:spMkLst>
            <pc:docMk/>
            <pc:sldMk cId="726126666" sldId="264"/>
            <ac:spMk id="3" creationId="{F785C87C-5866-4DFF-3971-1F2157827700}"/>
          </ac:spMkLst>
        </pc:spChg>
      </pc:sldChg>
      <pc:sldChg chg="new del">
        <pc:chgData name="Kati Kontio" userId="2e5898aa-e253-4f9f-ad56-9f704ced1308" providerId="ADAL" clId="{880401BA-DB44-4664-A503-C22D20C1DEC5}" dt="2026-03-06T10:55:18.269" v="515" actId="2696"/>
        <pc:sldMkLst>
          <pc:docMk/>
          <pc:sldMk cId="679880298" sldId="265"/>
        </pc:sldMkLst>
      </pc:sldChg>
      <pc:sldChg chg="new del">
        <pc:chgData name="Kati Kontio" userId="2e5898aa-e253-4f9f-ad56-9f704ced1308" providerId="ADAL" clId="{880401BA-DB44-4664-A503-C22D20C1DEC5}" dt="2026-03-06T10:55:24.936" v="516" actId="2696"/>
        <pc:sldMkLst>
          <pc:docMk/>
          <pc:sldMk cId="1144224131" sldId="26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128151-635F-419D-88ED-196425D46D47}" type="doc">
      <dgm:prSet loTypeId="urn:microsoft.com/office/officeart/2008/layout/LinedList" loCatId="list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B266D53-B03A-440E-A627-17521D48AED0}">
      <dgm:prSet/>
      <dgm:spPr/>
      <dgm:t>
        <a:bodyPr/>
        <a:lstStyle/>
        <a:p>
          <a:r>
            <a:rPr lang="en-US"/>
            <a:t>• Kestävyyskysymykset ovat monimutkaisia ja kytkeytyneitä toisiinsa</a:t>
          </a:r>
        </a:p>
      </dgm:t>
    </dgm:pt>
    <dgm:pt modelId="{34DCF1DC-8EE3-46B7-9EB9-F61EEE5C501B}" type="parTrans" cxnId="{7D73D6CA-FB2C-4B50-BF16-CBD56FC94CC4}">
      <dgm:prSet/>
      <dgm:spPr/>
      <dgm:t>
        <a:bodyPr/>
        <a:lstStyle/>
        <a:p>
          <a:endParaRPr lang="en-US"/>
        </a:p>
      </dgm:t>
    </dgm:pt>
    <dgm:pt modelId="{970A2D48-336C-4A0D-87B4-1E049FAF3646}" type="sibTrans" cxnId="{7D73D6CA-FB2C-4B50-BF16-CBD56FC94CC4}">
      <dgm:prSet/>
      <dgm:spPr/>
      <dgm:t>
        <a:bodyPr/>
        <a:lstStyle/>
        <a:p>
          <a:endParaRPr lang="en-US"/>
        </a:p>
      </dgm:t>
    </dgm:pt>
    <dgm:pt modelId="{248EA236-B597-48DB-A68B-4FA79FE70F0D}">
      <dgm:prSet/>
      <dgm:spPr/>
      <dgm:t>
        <a:bodyPr/>
        <a:lstStyle/>
        <a:p>
          <a:r>
            <a:rPr lang="en-US"/>
            <a:t>• Yksittäinen päätös voi aiheuttaa yllättäviä seurauksia</a:t>
          </a:r>
        </a:p>
      </dgm:t>
    </dgm:pt>
    <dgm:pt modelId="{0C0AEB87-3DA7-4EB0-BA10-C54FDB6966C3}" type="parTrans" cxnId="{B18BF89B-4326-4419-9B87-7DDD18A0B348}">
      <dgm:prSet/>
      <dgm:spPr/>
      <dgm:t>
        <a:bodyPr/>
        <a:lstStyle/>
        <a:p>
          <a:endParaRPr lang="en-US"/>
        </a:p>
      </dgm:t>
    </dgm:pt>
    <dgm:pt modelId="{A237AE0A-6657-4977-B710-A6BE87B1A288}" type="sibTrans" cxnId="{B18BF89B-4326-4419-9B87-7DDD18A0B348}">
      <dgm:prSet/>
      <dgm:spPr/>
      <dgm:t>
        <a:bodyPr/>
        <a:lstStyle/>
        <a:p>
          <a:endParaRPr lang="en-US"/>
        </a:p>
      </dgm:t>
    </dgm:pt>
    <dgm:pt modelId="{81E89667-CB1E-4C15-B69C-D597DB2A10CB}">
      <dgm:prSet/>
      <dgm:spPr/>
      <dgm:t>
        <a:bodyPr/>
        <a:lstStyle/>
        <a:p>
          <a:r>
            <a:rPr lang="en-US"/>
            <a:t>• Tarvitaan kokonaiskuva, jotta ratkaisut ovat kestäviä pitkällä aikavälillä</a:t>
          </a:r>
        </a:p>
      </dgm:t>
    </dgm:pt>
    <dgm:pt modelId="{0BA31D6B-3CC7-4376-AF60-B208FB98437B}" type="parTrans" cxnId="{ACE6B207-5E57-4A27-8879-750137BA5875}">
      <dgm:prSet/>
      <dgm:spPr/>
      <dgm:t>
        <a:bodyPr/>
        <a:lstStyle/>
        <a:p>
          <a:endParaRPr lang="en-US"/>
        </a:p>
      </dgm:t>
    </dgm:pt>
    <dgm:pt modelId="{8F1246E4-302E-45D9-9818-333D9C09ACD1}" type="sibTrans" cxnId="{ACE6B207-5E57-4A27-8879-750137BA5875}">
      <dgm:prSet/>
      <dgm:spPr/>
      <dgm:t>
        <a:bodyPr/>
        <a:lstStyle/>
        <a:p>
          <a:endParaRPr lang="en-US"/>
        </a:p>
      </dgm:t>
    </dgm:pt>
    <dgm:pt modelId="{76E2B657-8002-4823-956F-2C4A207C4475}" type="pres">
      <dgm:prSet presAssocID="{FD128151-635F-419D-88ED-196425D46D47}" presName="vert0" presStyleCnt="0">
        <dgm:presLayoutVars>
          <dgm:dir/>
          <dgm:animOne val="branch"/>
          <dgm:animLvl val="lvl"/>
        </dgm:presLayoutVars>
      </dgm:prSet>
      <dgm:spPr/>
    </dgm:pt>
    <dgm:pt modelId="{5DB3EB7A-9510-4AB0-B8FF-6746D8DBB1EF}" type="pres">
      <dgm:prSet presAssocID="{BB266D53-B03A-440E-A627-17521D48AED0}" presName="thickLine" presStyleLbl="alignNode1" presStyleIdx="0" presStyleCnt="3"/>
      <dgm:spPr/>
    </dgm:pt>
    <dgm:pt modelId="{39C4A59B-B324-490F-9B0A-E5D39B03A238}" type="pres">
      <dgm:prSet presAssocID="{BB266D53-B03A-440E-A627-17521D48AED0}" presName="horz1" presStyleCnt="0"/>
      <dgm:spPr/>
    </dgm:pt>
    <dgm:pt modelId="{C2C3622A-A887-48C0-8C94-61A7CB621938}" type="pres">
      <dgm:prSet presAssocID="{BB266D53-B03A-440E-A627-17521D48AED0}" presName="tx1" presStyleLbl="revTx" presStyleIdx="0" presStyleCnt="3"/>
      <dgm:spPr/>
    </dgm:pt>
    <dgm:pt modelId="{2FFD02E7-9A3B-4323-BD2C-4CD28083E75E}" type="pres">
      <dgm:prSet presAssocID="{BB266D53-B03A-440E-A627-17521D48AED0}" presName="vert1" presStyleCnt="0"/>
      <dgm:spPr/>
    </dgm:pt>
    <dgm:pt modelId="{9730C724-0FCF-4E10-B43B-B4A6DE349168}" type="pres">
      <dgm:prSet presAssocID="{248EA236-B597-48DB-A68B-4FA79FE70F0D}" presName="thickLine" presStyleLbl="alignNode1" presStyleIdx="1" presStyleCnt="3"/>
      <dgm:spPr/>
    </dgm:pt>
    <dgm:pt modelId="{F830B896-E22B-4E99-AFA2-4E411F40C53F}" type="pres">
      <dgm:prSet presAssocID="{248EA236-B597-48DB-A68B-4FA79FE70F0D}" presName="horz1" presStyleCnt="0"/>
      <dgm:spPr/>
    </dgm:pt>
    <dgm:pt modelId="{10214AE7-CE21-49F5-9061-E67870367358}" type="pres">
      <dgm:prSet presAssocID="{248EA236-B597-48DB-A68B-4FA79FE70F0D}" presName="tx1" presStyleLbl="revTx" presStyleIdx="1" presStyleCnt="3"/>
      <dgm:spPr/>
    </dgm:pt>
    <dgm:pt modelId="{209C78EB-ABAA-453C-834E-485B8757C524}" type="pres">
      <dgm:prSet presAssocID="{248EA236-B597-48DB-A68B-4FA79FE70F0D}" presName="vert1" presStyleCnt="0"/>
      <dgm:spPr/>
    </dgm:pt>
    <dgm:pt modelId="{52FE3E03-5824-408B-94F0-0E81F55B4154}" type="pres">
      <dgm:prSet presAssocID="{81E89667-CB1E-4C15-B69C-D597DB2A10CB}" presName="thickLine" presStyleLbl="alignNode1" presStyleIdx="2" presStyleCnt="3"/>
      <dgm:spPr/>
    </dgm:pt>
    <dgm:pt modelId="{415A102F-DBED-45BF-A8BF-836F212D43E8}" type="pres">
      <dgm:prSet presAssocID="{81E89667-CB1E-4C15-B69C-D597DB2A10CB}" presName="horz1" presStyleCnt="0"/>
      <dgm:spPr/>
    </dgm:pt>
    <dgm:pt modelId="{7659FC48-469B-46AF-990F-1E7CA7763FFA}" type="pres">
      <dgm:prSet presAssocID="{81E89667-CB1E-4C15-B69C-D597DB2A10CB}" presName="tx1" presStyleLbl="revTx" presStyleIdx="2" presStyleCnt="3"/>
      <dgm:spPr/>
    </dgm:pt>
    <dgm:pt modelId="{AF74BE4A-3576-4531-BE2C-5A46E8AE6106}" type="pres">
      <dgm:prSet presAssocID="{81E89667-CB1E-4C15-B69C-D597DB2A10CB}" presName="vert1" presStyleCnt="0"/>
      <dgm:spPr/>
    </dgm:pt>
  </dgm:ptLst>
  <dgm:cxnLst>
    <dgm:cxn modelId="{ACE6B207-5E57-4A27-8879-750137BA5875}" srcId="{FD128151-635F-419D-88ED-196425D46D47}" destId="{81E89667-CB1E-4C15-B69C-D597DB2A10CB}" srcOrd="2" destOrd="0" parTransId="{0BA31D6B-3CC7-4376-AF60-B208FB98437B}" sibTransId="{8F1246E4-302E-45D9-9818-333D9C09ACD1}"/>
    <dgm:cxn modelId="{4352E00B-F9EE-4D0D-96BE-BA0A7BA8E2AC}" type="presOf" srcId="{BB266D53-B03A-440E-A627-17521D48AED0}" destId="{C2C3622A-A887-48C0-8C94-61A7CB621938}" srcOrd="0" destOrd="0" presId="urn:microsoft.com/office/officeart/2008/layout/LinedList"/>
    <dgm:cxn modelId="{9E15ED25-F251-4E9D-8595-7AFEB2A9A98D}" type="presOf" srcId="{FD128151-635F-419D-88ED-196425D46D47}" destId="{76E2B657-8002-4823-956F-2C4A207C4475}" srcOrd="0" destOrd="0" presId="urn:microsoft.com/office/officeart/2008/layout/LinedList"/>
    <dgm:cxn modelId="{B18BF89B-4326-4419-9B87-7DDD18A0B348}" srcId="{FD128151-635F-419D-88ED-196425D46D47}" destId="{248EA236-B597-48DB-A68B-4FA79FE70F0D}" srcOrd="1" destOrd="0" parTransId="{0C0AEB87-3DA7-4EB0-BA10-C54FDB6966C3}" sibTransId="{A237AE0A-6657-4977-B710-A6BE87B1A288}"/>
    <dgm:cxn modelId="{A74BA09F-C4F2-43FE-8E85-C396E082C0E1}" type="presOf" srcId="{81E89667-CB1E-4C15-B69C-D597DB2A10CB}" destId="{7659FC48-469B-46AF-990F-1E7CA7763FFA}" srcOrd="0" destOrd="0" presId="urn:microsoft.com/office/officeart/2008/layout/LinedList"/>
    <dgm:cxn modelId="{D1799AA9-05CF-4B6B-8CA0-1DCBDC4C9DED}" type="presOf" srcId="{248EA236-B597-48DB-A68B-4FA79FE70F0D}" destId="{10214AE7-CE21-49F5-9061-E67870367358}" srcOrd="0" destOrd="0" presId="urn:microsoft.com/office/officeart/2008/layout/LinedList"/>
    <dgm:cxn modelId="{7D73D6CA-FB2C-4B50-BF16-CBD56FC94CC4}" srcId="{FD128151-635F-419D-88ED-196425D46D47}" destId="{BB266D53-B03A-440E-A627-17521D48AED0}" srcOrd="0" destOrd="0" parTransId="{34DCF1DC-8EE3-46B7-9EB9-F61EEE5C501B}" sibTransId="{970A2D48-336C-4A0D-87B4-1E049FAF3646}"/>
    <dgm:cxn modelId="{08631F7C-4733-40F5-896F-2C3A893A98D2}" type="presParOf" srcId="{76E2B657-8002-4823-956F-2C4A207C4475}" destId="{5DB3EB7A-9510-4AB0-B8FF-6746D8DBB1EF}" srcOrd="0" destOrd="0" presId="urn:microsoft.com/office/officeart/2008/layout/LinedList"/>
    <dgm:cxn modelId="{354E1F9F-92E0-45F7-87BF-7CBBB3850E7B}" type="presParOf" srcId="{76E2B657-8002-4823-956F-2C4A207C4475}" destId="{39C4A59B-B324-490F-9B0A-E5D39B03A238}" srcOrd="1" destOrd="0" presId="urn:microsoft.com/office/officeart/2008/layout/LinedList"/>
    <dgm:cxn modelId="{436A6336-2BFB-4F21-9D7B-BC5D5487201A}" type="presParOf" srcId="{39C4A59B-B324-490F-9B0A-E5D39B03A238}" destId="{C2C3622A-A887-48C0-8C94-61A7CB621938}" srcOrd="0" destOrd="0" presId="urn:microsoft.com/office/officeart/2008/layout/LinedList"/>
    <dgm:cxn modelId="{1A3FCC97-E253-4F89-A00D-57BB5A9A2933}" type="presParOf" srcId="{39C4A59B-B324-490F-9B0A-E5D39B03A238}" destId="{2FFD02E7-9A3B-4323-BD2C-4CD28083E75E}" srcOrd="1" destOrd="0" presId="urn:microsoft.com/office/officeart/2008/layout/LinedList"/>
    <dgm:cxn modelId="{ECDAD9ED-AC16-44AD-BA60-8A6ADE20D470}" type="presParOf" srcId="{76E2B657-8002-4823-956F-2C4A207C4475}" destId="{9730C724-0FCF-4E10-B43B-B4A6DE349168}" srcOrd="2" destOrd="0" presId="urn:microsoft.com/office/officeart/2008/layout/LinedList"/>
    <dgm:cxn modelId="{E6ACC413-ADD7-489C-A205-E35BC0295E84}" type="presParOf" srcId="{76E2B657-8002-4823-956F-2C4A207C4475}" destId="{F830B896-E22B-4E99-AFA2-4E411F40C53F}" srcOrd="3" destOrd="0" presId="urn:microsoft.com/office/officeart/2008/layout/LinedList"/>
    <dgm:cxn modelId="{E954FE51-A282-41B9-9B03-645B13CF2542}" type="presParOf" srcId="{F830B896-E22B-4E99-AFA2-4E411F40C53F}" destId="{10214AE7-CE21-49F5-9061-E67870367358}" srcOrd="0" destOrd="0" presId="urn:microsoft.com/office/officeart/2008/layout/LinedList"/>
    <dgm:cxn modelId="{3180499B-6024-4280-B624-3B6D2BFE39A0}" type="presParOf" srcId="{F830B896-E22B-4E99-AFA2-4E411F40C53F}" destId="{209C78EB-ABAA-453C-834E-485B8757C524}" srcOrd="1" destOrd="0" presId="urn:microsoft.com/office/officeart/2008/layout/LinedList"/>
    <dgm:cxn modelId="{7F685712-8326-4385-8747-CC3FDC4F5D0D}" type="presParOf" srcId="{76E2B657-8002-4823-956F-2C4A207C4475}" destId="{52FE3E03-5824-408B-94F0-0E81F55B4154}" srcOrd="4" destOrd="0" presId="urn:microsoft.com/office/officeart/2008/layout/LinedList"/>
    <dgm:cxn modelId="{42D5687B-16D7-4E14-891F-EC7D6497BCA7}" type="presParOf" srcId="{76E2B657-8002-4823-956F-2C4A207C4475}" destId="{415A102F-DBED-45BF-A8BF-836F212D43E8}" srcOrd="5" destOrd="0" presId="urn:microsoft.com/office/officeart/2008/layout/LinedList"/>
    <dgm:cxn modelId="{D78EBE6F-0E4C-49F2-99F5-3B41064137F0}" type="presParOf" srcId="{415A102F-DBED-45BF-A8BF-836F212D43E8}" destId="{7659FC48-469B-46AF-990F-1E7CA7763FFA}" srcOrd="0" destOrd="0" presId="urn:microsoft.com/office/officeart/2008/layout/LinedList"/>
    <dgm:cxn modelId="{8B887C9B-1E63-4B40-A083-7D8B11434D4A}" type="presParOf" srcId="{415A102F-DBED-45BF-A8BF-836F212D43E8}" destId="{AF74BE4A-3576-4531-BE2C-5A46E8AE610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B3EB7A-9510-4AB0-B8FF-6746D8DBB1EF}">
      <dsp:nvSpPr>
        <dsp:cNvPr id="0" name=""/>
        <dsp:cNvSpPr/>
      </dsp:nvSpPr>
      <dsp:spPr>
        <a:xfrm>
          <a:off x="0" y="2101"/>
          <a:ext cx="50360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2C3622A-A887-48C0-8C94-61A7CB621938}">
      <dsp:nvSpPr>
        <dsp:cNvPr id="0" name=""/>
        <dsp:cNvSpPr/>
      </dsp:nvSpPr>
      <dsp:spPr>
        <a:xfrm>
          <a:off x="0" y="2101"/>
          <a:ext cx="5036058" cy="1433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Kestävyyskysymykset ovat monimutkaisia ja kytkeytyneitä toisiinsa</a:t>
          </a:r>
        </a:p>
      </dsp:txBody>
      <dsp:txXfrm>
        <a:off x="0" y="2101"/>
        <a:ext cx="5036058" cy="1433087"/>
      </dsp:txXfrm>
    </dsp:sp>
    <dsp:sp modelId="{9730C724-0FCF-4E10-B43B-B4A6DE349168}">
      <dsp:nvSpPr>
        <dsp:cNvPr id="0" name=""/>
        <dsp:cNvSpPr/>
      </dsp:nvSpPr>
      <dsp:spPr>
        <a:xfrm>
          <a:off x="0" y="1435188"/>
          <a:ext cx="50360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0214AE7-CE21-49F5-9061-E67870367358}">
      <dsp:nvSpPr>
        <dsp:cNvPr id="0" name=""/>
        <dsp:cNvSpPr/>
      </dsp:nvSpPr>
      <dsp:spPr>
        <a:xfrm>
          <a:off x="0" y="1435188"/>
          <a:ext cx="5036058" cy="1433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Yksittäinen päätös voi aiheuttaa yllättäviä seurauksia</a:t>
          </a:r>
        </a:p>
      </dsp:txBody>
      <dsp:txXfrm>
        <a:off x="0" y="1435188"/>
        <a:ext cx="5036058" cy="1433087"/>
      </dsp:txXfrm>
    </dsp:sp>
    <dsp:sp modelId="{52FE3E03-5824-408B-94F0-0E81F55B4154}">
      <dsp:nvSpPr>
        <dsp:cNvPr id="0" name=""/>
        <dsp:cNvSpPr/>
      </dsp:nvSpPr>
      <dsp:spPr>
        <a:xfrm>
          <a:off x="0" y="2868276"/>
          <a:ext cx="50360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659FC48-469B-46AF-990F-1E7CA7763FFA}">
      <dsp:nvSpPr>
        <dsp:cNvPr id="0" name=""/>
        <dsp:cNvSpPr/>
      </dsp:nvSpPr>
      <dsp:spPr>
        <a:xfrm>
          <a:off x="0" y="2868276"/>
          <a:ext cx="5036058" cy="1433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Tarvitaan kokonaiskuva, jotta ratkaisut ovat kestäviä pitkällä aikavälillä</a:t>
          </a:r>
        </a:p>
      </dsp:txBody>
      <dsp:txXfrm>
        <a:off x="0" y="2868276"/>
        <a:ext cx="5036058" cy="14330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">
            <a:extLst>
              <a:ext uri="{FF2B5EF4-FFF2-40B4-BE49-F238E27FC236}">
                <a16:creationId xmlns:a16="http://schemas.microsoft.com/office/drawing/2014/main" id="{7B1AB9FE-36F5-4FD1-9850-DB5C5AD48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 descr="Metallikuulat yhdistettynä verkkona">
            <a:extLst>
              <a:ext uri="{FF2B5EF4-FFF2-40B4-BE49-F238E27FC236}">
                <a16:creationId xmlns:a16="http://schemas.microsoft.com/office/drawing/2014/main" id="{101FA19C-1A21-4118-FFA5-60DDEB8DCBC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112"/>
          <a:stretch>
            <a:fillRect/>
          </a:stretch>
        </p:blipFill>
        <p:spPr>
          <a:xfrm>
            <a:off x="20" y="10"/>
            <a:ext cx="9143979" cy="5486390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489C2E0-4895-4B72-85EA-7EE9FAFFD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86402"/>
            <a:ext cx="9144000" cy="1371598"/>
          </a:xfrm>
          <a:prstGeom prst="rect">
            <a:avLst/>
          </a:prstGeom>
          <a:ln>
            <a:noFill/>
          </a:ln>
          <a:effectLst>
            <a:outerShdw blurRad="254000" dist="114300" dir="20340000" sx="89000" sy="89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2167" y="5746071"/>
            <a:ext cx="5261624" cy="852260"/>
          </a:xfrm>
        </p:spPr>
        <p:txBody>
          <a:bodyPr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fi-FI" sz="2600"/>
              <a:t>Systeeminen ajattelu kestävässä kehityksessä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Mitä</a:t>
            </a:r>
            <a:r>
              <a:rPr dirty="0"/>
              <a:t> </a:t>
            </a:r>
            <a:r>
              <a:rPr dirty="0" err="1"/>
              <a:t>systeeminen</a:t>
            </a:r>
            <a:r>
              <a:rPr dirty="0"/>
              <a:t> </a:t>
            </a:r>
            <a:r>
              <a:rPr dirty="0" err="1"/>
              <a:t>ajattelu</a:t>
            </a:r>
            <a:r>
              <a:rPr dirty="0"/>
              <a:t> </a:t>
            </a:r>
            <a:r>
              <a:rPr dirty="0" err="1"/>
              <a:t>tarkoittaa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Tapa </a:t>
            </a:r>
            <a:r>
              <a:rPr dirty="0" err="1"/>
              <a:t>tarkastella</a:t>
            </a:r>
            <a:r>
              <a:rPr dirty="0"/>
              <a:t> </a:t>
            </a:r>
            <a:r>
              <a:rPr dirty="0" err="1"/>
              <a:t>kokonaisuuksia</a:t>
            </a:r>
            <a:r>
              <a:rPr dirty="0"/>
              <a:t>, </a:t>
            </a:r>
            <a:r>
              <a:rPr dirty="0" err="1"/>
              <a:t>ei</a:t>
            </a:r>
            <a:r>
              <a:rPr dirty="0"/>
              <a:t> vain </a:t>
            </a:r>
            <a:r>
              <a:rPr dirty="0" err="1"/>
              <a:t>yksittäisiä</a:t>
            </a:r>
            <a:r>
              <a:rPr dirty="0"/>
              <a:t> </a:t>
            </a:r>
            <a:r>
              <a:rPr dirty="0" err="1"/>
              <a:t>osia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Ymmärretään</a:t>
            </a:r>
            <a:r>
              <a:rPr dirty="0"/>
              <a:t>, </a:t>
            </a:r>
            <a:r>
              <a:rPr dirty="0" err="1"/>
              <a:t>miten</a:t>
            </a:r>
            <a:r>
              <a:rPr dirty="0"/>
              <a:t> </a:t>
            </a:r>
            <a:r>
              <a:rPr dirty="0" err="1"/>
              <a:t>asiat</a:t>
            </a:r>
            <a:r>
              <a:rPr dirty="0"/>
              <a:t> </a:t>
            </a:r>
            <a:r>
              <a:rPr dirty="0" err="1"/>
              <a:t>vaikuttavat</a:t>
            </a:r>
            <a:r>
              <a:rPr dirty="0"/>
              <a:t> </a:t>
            </a:r>
            <a:r>
              <a:rPr dirty="0" err="1"/>
              <a:t>toisiinsa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Auttaa</a:t>
            </a:r>
            <a:r>
              <a:rPr dirty="0"/>
              <a:t> </a:t>
            </a:r>
            <a:r>
              <a:rPr dirty="0" err="1"/>
              <a:t>hahmottamaan</a:t>
            </a:r>
            <a:r>
              <a:rPr dirty="0"/>
              <a:t> </a:t>
            </a:r>
            <a:r>
              <a:rPr dirty="0" err="1"/>
              <a:t>syy</a:t>
            </a:r>
            <a:r>
              <a:rPr dirty="0"/>
              <a:t>–</a:t>
            </a:r>
            <a:r>
              <a:rPr dirty="0" err="1"/>
              <a:t>seuraussuhteita</a:t>
            </a:r>
            <a:r>
              <a:rPr dirty="0"/>
              <a:t> ja </a:t>
            </a:r>
            <a:r>
              <a:rPr dirty="0" err="1"/>
              <a:t>palautekytkentöjä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93394DA-E684-47C2-9020-13225823F4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06443"/>
          </a:xfrm>
        </p:spPr>
        <p:txBody>
          <a:bodyPr>
            <a:normAutofit/>
          </a:bodyPr>
          <a:lstStyle/>
          <a:p>
            <a:r>
              <a:rPr lang="fi-FI" sz="3500"/>
              <a:t>Miksi se on tärkeää kestävässä kehityksessä?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22BAE8-7E7F-32B1-06A1-01D04499765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904" r="19685" b="1"/>
          <a:stretch>
            <a:fillRect/>
          </a:stretch>
        </p:blipFill>
        <p:spPr>
          <a:xfrm>
            <a:off x="5991969" y="1904282"/>
            <a:ext cx="2567320" cy="4224808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F39B73-33FF-022D-38F6-CC1077F028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945313"/>
              </p:ext>
            </p:extLst>
          </p:nvPr>
        </p:nvGraphicFramePr>
        <p:xfrm>
          <a:off x="628650" y="1825625"/>
          <a:ext cx="5036058" cy="4303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944E337-3E5D-4A1F-A5A1-2057F25B8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DA50D69-7CF7-4844-B844-A2B821C77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54"/>
            <a:ext cx="9144000" cy="6865854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0" y="601744"/>
            <a:ext cx="5086350" cy="133869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3700"/>
              <a:t>Esimerkkejä kestävyyden systeemisyydestä</a:t>
            </a:r>
          </a:p>
        </p:txBody>
      </p:sp>
      <p:pic>
        <p:nvPicPr>
          <p:cNvPr id="5" name="Picture 4" descr="Kullanvärinen vehnä taivasta vasten">
            <a:extLst>
              <a:ext uri="{FF2B5EF4-FFF2-40B4-BE49-F238E27FC236}">
                <a16:creationId xmlns:a16="http://schemas.microsoft.com/office/drawing/2014/main" id="{4FAA2283-DCF3-1D79-37BC-3E06B11DE93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656" r="41935" b="-1"/>
          <a:stretch>
            <a:fillRect/>
          </a:stretch>
        </p:blipFill>
        <p:spPr>
          <a:xfrm>
            <a:off x="20" y="10"/>
            <a:ext cx="2816049" cy="6857990"/>
          </a:xfrm>
          <a:custGeom>
            <a:avLst/>
            <a:gdLst/>
            <a:ahLst/>
            <a:cxnLst/>
            <a:rect l="l" t="t" r="r" b="b"/>
            <a:pathLst>
              <a:path w="3754759" h="6858000">
                <a:moveTo>
                  <a:pt x="0" y="0"/>
                </a:moveTo>
                <a:lnTo>
                  <a:pt x="3405358" y="0"/>
                </a:lnTo>
                <a:lnTo>
                  <a:pt x="3406298" y="5103"/>
                </a:lnTo>
                <a:cubicBezTo>
                  <a:pt x="3408705" y="9272"/>
                  <a:pt x="3410993" y="13534"/>
                  <a:pt x="3408744" y="22806"/>
                </a:cubicBezTo>
                <a:cubicBezTo>
                  <a:pt x="3398212" y="18869"/>
                  <a:pt x="3412504" y="58782"/>
                  <a:pt x="3403554" y="60481"/>
                </a:cubicBezTo>
                <a:cubicBezTo>
                  <a:pt x="3417198" y="75379"/>
                  <a:pt x="3401704" y="83956"/>
                  <a:pt x="3406685" y="104437"/>
                </a:cubicBezTo>
                <a:cubicBezTo>
                  <a:pt x="3412035" y="113935"/>
                  <a:pt x="3413215" y="120918"/>
                  <a:pt x="3408439" y="130745"/>
                </a:cubicBezTo>
                <a:cubicBezTo>
                  <a:pt x="3434362" y="174436"/>
                  <a:pt x="3410826" y="157826"/>
                  <a:pt x="3422002" y="199353"/>
                </a:cubicBezTo>
                <a:cubicBezTo>
                  <a:pt x="3433366" y="235046"/>
                  <a:pt x="3441595" y="275734"/>
                  <a:pt x="3466217" y="309590"/>
                </a:cubicBezTo>
                <a:cubicBezTo>
                  <a:pt x="3473022" y="315692"/>
                  <a:pt x="3476249" y="331335"/>
                  <a:pt x="3473425" y="344525"/>
                </a:cubicBezTo>
                <a:cubicBezTo>
                  <a:pt x="3472938" y="346792"/>
                  <a:pt x="3472286" y="348904"/>
                  <a:pt x="3471491" y="350788"/>
                </a:cubicBezTo>
                <a:cubicBezTo>
                  <a:pt x="3476473" y="380853"/>
                  <a:pt x="3497528" y="490678"/>
                  <a:pt x="3503314" y="524915"/>
                </a:cubicBezTo>
                <a:cubicBezTo>
                  <a:pt x="3495110" y="528110"/>
                  <a:pt x="3511009" y="544789"/>
                  <a:pt x="3506208" y="556205"/>
                </a:cubicBezTo>
                <a:cubicBezTo>
                  <a:pt x="3501906" y="564424"/>
                  <a:pt x="3505727" y="571402"/>
                  <a:pt x="3506503" y="579730"/>
                </a:cubicBezTo>
                <a:cubicBezTo>
                  <a:pt x="3503352" y="590904"/>
                  <a:pt x="3511763" y="626437"/>
                  <a:pt x="3516997" y="635552"/>
                </a:cubicBezTo>
                <a:cubicBezTo>
                  <a:pt x="3534688" y="657082"/>
                  <a:pt x="3524838" y="708447"/>
                  <a:pt x="3538464" y="726388"/>
                </a:cubicBezTo>
                <a:cubicBezTo>
                  <a:pt x="3540659" y="733032"/>
                  <a:pt x="3541735" y="739585"/>
                  <a:pt x="3542115" y="746049"/>
                </a:cubicBezTo>
                <a:lnTo>
                  <a:pt x="3541598" y="764218"/>
                </a:lnTo>
                <a:lnTo>
                  <a:pt x="3538294" y="769538"/>
                </a:lnTo>
                <a:lnTo>
                  <a:pt x="3539714" y="780556"/>
                </a:lnTo>
                <a:lnTo>
                  <a:pt x="3539328" y="783752"/>
                </a:lnTo>
                <a:cubicBezTo>
                  <a:pt x="3538575" y="789859"/>
                  <a:pt x="3537953" y="795880"/>
                  <a:pt x="3537882" y="801812"/>
                </a:cubicBezTo>
                <a:cubicBezTo>
                  <a:pt x="3555332" y="793164"/>
                  <a:pt x="3540143" y="850853"/>
                  <a:pt x="3553763" y="833773"/>
                </a:cubicBezTo>
                <a:cubicBezTo>
                  <a:pt x="3556400" y="864868"/>
                  <a:pt x="3568671" y="840452"/>
                  <a:pt x="3557696" y="878520"/>
                </a:cubicBezTo>
                <a:cubicBezTo>
                  <a:pt x="3574636" y="926170"/>
                  <a:pt x="3572932" y="1002669"/>
                  <a:pt x="3596902" y="1039468"/>
                </a:cubicBezTo>
                <a:cubicBezTo>
                  <a:pt x="3588227" y="1035176"/>
                  <a:pt x="3582669" y="1055878"/>
                  <a:pt x="3587550" y="1069793"/>
                </a:cubicBezTo>
                <a:cubicBezTo>
                  <a:pt x="3553603" y="1054905"/>
                  <a:pt x="3620138" y="1124159"/>
                  <a:pt x="3598129" y="1137690"/>
                </a:cubicBezTo>
                <a:cubicBezTo>
                  <a:pt x="3619154" y="1137277"/>
                  <a:pt x="3657845" y="1198819"/>
                  <a:pt x="3642072" y="1229443"/>
                </a:cubicBezTo>
                <a:cubicBezTo>
                  <a:pt x="3648492" y="1274612"/>
                  <a:pt x="3667414" y="1305895"/>
                  <a:pt x="3662799" y="1353804"/>
                </a:cubicBezTo>
                <a:cubicBezTo>
                  <a:pt x="3665680" y="1355144"/>
                  <a:pt x="3668149" y="1357448"/>
                  <a:pt x="3670319" y="1360420"/>
                </a:cubicBezTo>
                <a:lnTo>
                  <a:pt x="3675717" y="1370453"/>
                </a:lnTo>
                <a:lnTo>
                  <a:pt x="3675458" y="1372456"/>
                </a:lnTo>
                <a:cubicBezTo>
                  <a:pt x="3675775" y="1380261"/>
                  <a:pt x="3677154" y="1384198"/>
                  <a:pt x="3678998" y="1386422"/>
                </a:cubicBezTo>
                <a:lnTo>
                  <a:pt x="3681613" y="1387932"/>
                </a:lnTo>
                <a:lnTo>
                  <a:pt x="3684619" y="1397028"/>
                </a:lnTo>
                <a:lnTo>
                  <a:pt x="3692094" y="1413643"/>
                </a:lnTo>
                <a:lnTo>
                  <a:pt x="3692036" y="1417975"/>
                </a:lnTo>
                <a:lnTo>
                  <a:pt x="3701043" y="1444940"/>
                </a:lnTo>
                <a:lnTo>
                  <a:pt x="3700474" y="1445893"/>
                </a:lnTo>
                <a:cubicBezTo>
                  <a:pt x="3699407" y="1448641"/>
                  <a:pt x="3699006" y="1451835"/>
                  <a:pt x="3699990" y="1456030"/>
                </a:cubicBezTo>
                <a:cubicBezTo>
                  <a:pt x="3688343" y="1458099"/>
                  <a:pt x="3696713" y="1461887"/>
                  <a:pt x="3700642" y="1474079"/>
                </a:cubicBezTo>
                <a:cubicBezTo>
                  <a:pt x="3683431" y="1480016"/>
                  <a:pt x="3700716" y="1509516"/>
                  <a:pt x="3693587" y="1522890"/>
                </a:cubicBezTo>
                <a:cubicBezTo>
                  <a:pt x="3696861" y="1531716"/>
                  <a:pt x="3700010" y="1541157"/>
                  <a:pt x="3702900" y="1551068"/>
                </a:cubicBezTo>
                <a:lnTo>
                  <a:pt x="3708038" y="1631578"/>
                </a:lnTo>
                <a:lnTo>
                  <a:pt x="3698097" y="1716642"/>
                </a:lnTo>
                <a:cubicBezTo>
                  <a:pt x="3699314" y="1747867"/>
                  <a:pt x="3695412" y="1775147"/>
                  <a:pt x="3700384" y="1801382"/>
                </a:cubicBezTo>
                <a:cubicBezTo>
                  <a:pt x="3696845" y="1812311"/>
                  <a:pt x="3695699" y="1822504"/>
                  <a:pt x="3702257" y="1832013"/>
                </a:cubicBezTo>
                <a:cubicBezTo>
                  <a:pt x="3701651" y="1861238"/>
                  <a:pt x="3693313" y="1868713"/>
                  <a:pt x="3700986" y="1886838"/>
                </a:cubicBezTo>
                <a:cubicBezTo>
                  <a:pt x="3687741" y="1903887"/>
                  <a:pt x="3693148" y="1904594"/>
                  <a:pt x="3697545" y="1912087"/>
                </a:cubicBezTo>
                <a:lnTo>
                  <a:pt x="3697885" y="1913171"/>
                </a:lnTo>
                <a:lnTo>
                  <a:pt x="3695987" y="1915505"/>
                </a:lnTo>
                <a:lnTo>
                  <a:pt x="3695284" y="1920179"/>
                </a:lnTo>
                <a:lnTo>
                  <a:pt x="3696499" y="1932787"/>
                </a:lnTo>
                <a:lnTo>
                  <a:pt x="3697473" y="1937503"/>
                </a:lnTo>
                <a:cubicBezTo>
                  <a:pt x="3697953" y="1940760"/>
                  <a:pt x="3698023" y="1942937"/>
                  <a:pt x="3697799" y="1944457"/>
                </a:cubicBezTo>
                <a:lnTo>
                  <a:pt x="3697642" y="1944638"/>
                </a:lnTo>
                <a:lnTo>
                  <a:pt x="3698268" y="1951136"/>
                </a:lnTo>
                <a:cubicBezTo>
                  <a:pt x="3699704" y="1962083"/>
                  <a:pt x="3701457" y="1972719"/>
                  <a:pt x="3703418" y="1982828"/>
                </a:cubicBezTo>
                <a:cubicBezTo>
                  <a:pt x="3694620" y="1991887"/>
                  <a:pt x="3707345" y="2028973"/>
                  <a:pt x="3689767" y="2025705"/>
                </a:cubicBezTo>
                <a:cubicBezTo>
                  <a:pt x="3691896" y="2039367"/>
                  <a:pt x="3699517" y="2047321"/>
                  <a:pt x="3687894" y="2043252"/>
                </a:cubicBezTo>
                <a:cubicBezTo>
                  <a:pt x="3688268" y="2047766"/>
                  <a:pt x="3687435" y="2050599"/>
                  <a:pt x="3686015" y="2052668"/>
                </a:cubicBezTo>
                <a:lnTo>
                  <a:pt x="3685329" y="2053280"/>
                </a:lnTo>
                <a:lnTo>
                  <a:pt x="3690348" y="2083660"/>
                </a:lnTo>
                <a:lnTo>
                  <a:pt x="3689688" y="2087758"/>
                </a:lnTo>
                <a:lnTo>
                  <a:pt x="3694656" y="2107476"/>
                </a:lnTo>
                <a:lnTo>
                  <a:pt x="3696317" y="2117709"/>
                </a:lnTo>
                <a:lnTo>
                  <a:pt x="3698652" y="2120508"/>
                </a:lnTo>
                <a:cubicBezTo>
                  <a:pt x="3700138" y="2123582"/>
                  <a:pt x="3700933" y="2128051"/>
                  <a:pt x="3700157" y="2135655"/>
                </a:cubicBezTo>
                <a:lnTo>
                  <a:pt x="3699626" y="2137431"/>
                </a:lnTo>
                <a:lnTo>
                  <a:pt x="3703486" y="2149795"/>
                </a:lnTo>
                <a:cubicBezTo>
                  <a:pt x="3705184" y="2153754"/>
                  <a:pt x="3707268" y="2157232"/>
                  <a:pt x="3709885" y="2160002"/>
                </a:cubicBezTo>
                <a:cubicBezTo>
                  <a:pt x="3698737" y="2203287"/>
                  <a:pt x="3712805" y="2242927"/>
                  <a:pt x="3712777" y="2289319"/>
                </a:cubicBezTo>
                <a:cubicBezTo>
                  <a:pt x="3693169" y="2310331"/>
                  <a:pt x="3722276" y="2389074"/>
                  <a:pt x="3742794" y="2399589"/>
                </a:cubicBezTo>
                <a:cubicBezTo>
                  <a:pt x="3725319" y="2400703"/>
                  <a:pt x="3751962" y="2457534"/>
                  <a:pt x="3753311" y="2472464"/>
                </a:cubicBezTo>
                <a:cubicBezTo>
                  <a:pt x="3753760" y="2477441"/>
                  <a:pt x="3751399" y="2477762"/>
                  <a:pt x="3743656" y="2469811"/>
                </a:cubicBezTo>
                <a:cubicBezTo>
                  <a:pt x="3746474" y="2485608"/>
                  <a:pt x="3738186" y="2502460"/>
                  <a:pt x="3730339" y="2493869"/>
                </a:cubicBezTo>
                <a:cubicBezTo>
                  <a:pt x="3748556" y="2541387"/>
                  <a:pt x="3736267" y="2613433"/>
                  <a:pt x="3746134" y="2667651"/>
                </a:cubicBezTo>
                <a:cubicBezTo>
                  <a:pt x="3730160" y="2698252"/>
                  <a:pt x="3745496" y="2681337"/>
                  <a:pt x="3743743" y="2712354"/>
                </a:cubicBezTo>
                <a:cubicBezTo>
                  <a:pt x="3759373" y="2703131"/>
                  <a:pt x="3736572" y="2750256"/>
                  <a:pt x="3754759" y="2751060"/>
                </a:cubicBezTo>
                <a:cubicBezTo>
                  <a:pt x="3753864" y="2756679"/>
                  <a:pt x="3752424" y="2762098"/>
                  <a:pt x="3750841" y="2767527"/>
                </a:cubicBezTo>
                <a:lnTo>
                  <a:pt x="3750021" y="2770377"/>
                </a:lnTo>
                <a:lnTo>
                  <a:pt x="3749874" y="2781617"/>
                </a:lnTo>
                <a:lnTo>
                  <a:pt x="3745916" y="2784975"/>
                </a:lnTo>
                <a:lnTo>
                  <a:pt x="3742888" y="2802030"/>
                </a:lnTo>
                <a:cubicBezTo>
                  <a:pt x="3742360" y="2808388"/>
                  <a:pt x="3742498" y="2815196"/>
                  <a:pt x="3743710" y="2822667"/>
                </a:cubicBezTo>
                <a:cubicBezTo>
                  <a:pt x="3751787" y="2840797"/>
                  <a:pt x="3744398" y="2870002"/>
                  <a:pt x="3746201" y="2896003"/>
                </a:cubicBezTo>
                <a:lnTo>
                  <a:pt x="3749006" y="2907846"/>
                </a:lnTo>
                <a:lnTo>
                  <a:pt x="3747206" y="2947037"/>
                </a:lnTo>
                <a:cubicBezTo>
                  <a:pt x="3747030" y="2958176"/>
                  <a:pt x="3747214" y="2969719"/>
                  <a:pt x="3748070" y="2981841"/>
                </a:cubicBezTo>
                <a:lnTo>
                  <a:pt x="3750937" y="3004278"/>
                </a:lnTo>
                <a:lnTo>
                  <a:pt x="3749761" y="3010254"/>
                </a:lnTo>
                <a:cubicBezTo>
                  <a:pt x="3750425" y="3020530"/>
                  <a:pt x="3756245" y="3033889"/>
                  <a:pt x="3749923" y="3032983"/>
                </a:cubicBezTo>
                <a:lnTo>
                  <a:pt x="3752658" y="3044429"/>
                </a:lnTo>
                <a:lnTo>
                  <a:pt x="3748217" y="3056076"/>
                </a:lnTo>
                <a:cubicBezTo>
                  <a:pt x="3747117" y="3057381"/>
                  <a:pt x="3745928" y="3058381"/>
                  <a:pt x="3744691" y="3059042"/>
                </a:cubicBezTo>
                <a:lnTo>
                  <a:pt x="3747123" y="3075102"/>
                </a:lnTo>
                <a:lnTo>
                  <a:pt x="3744190" y="3088509"/>
                </a:lnTo>
                <a:lnTo>
                  <a:pt x="3747093" y="3099930"/>
                </a:lnTo>
                <a:lnTo>
                  <a:pt x="3746799" y="3104743"/>
                </a:lnTo>
                <a:lnTo>
                  <a:pt x="3745610" y="3116729"/>
                </a:lnTo>
                <a:cubicBezTo>
                  <a:pt x="3744666" y="3122891"/>
                  <a:pt x="3743503" y="3129792"/>
                  <a:pt x="3742676" y="3137453"/>
                </a:cubicBezTo>
                <a:lnTo>
                  <a:pt x="3742441" y="3143884"/>
                </a:lnTo>
                <a:lnTo>
                  <a:pt x="3737104" y="3158122"/>
                </a:lnTo>
                <a:cubicBezTo>
                  <a:pt x="3733050" y="3168490"/>
                  <a:pt x="3730374" y="3176626"/>
                  <a:pt x="3733275" y="3185367"/>
                </a:cubicBezTo>
                <a:cubicBezTo>
                  <a:pt x="3728135" y="3200760"/>
                  <a:pt x="3712176" y="3212117"/>
                  <a:pt x="3717639" y="3233769"/>
                </a:cubicBezTo>
                <a:cubicBezTo>
                  <a:pt x="3709851" y="3227497"/>
                  <a:pt x="3717920" y="3258095"/>
                  <a:pt x="3710433" y="3262123"/>
                </a:cubicBezTo>
                <a:cubicBezTo>
                  <a:pt x="3704342" y="3264110"/>
                  <a:pt x="3705370" y="3273856"/>
                  <a:pt x="3703458" y="3281408"/>
                </a:cubicBezTo>
                <a:cubicBezTo>
                  <a:pt x="3697412" y="3287020"/>
                  <a:pt x="3693483" y="3324746"/>
                  <a:pt x="3695027" y="3337739"/>
                </a:cubicBezTo>
                <a:cubicBezTo>
                  <a:pt x="3703095" y="3374177"/>
                  <a:pt x="3679154" y="3404974"/>
                  <a:pt x="3684951" y="3434139"/>
                </a:cubicBezTo>
                <a:cubicBezTo>
                  <a:pt x="3684732" y="3441861"/>
                  <a:pt x="3683615" y="3448308"/>
                  <a:pt x="3681946" y="3453928"/>
                </a:cubicBezTo>
                <a:lnTo>
                  <a:pt x="3675939" y="3468021"/>
                </a:lnTo>
                <a:cubicBezTo>
                  <a:pt x="3674480" y="3468264"/>
                  <a:pt x="3673022" y="3468506"/>
                  <a:pt x="3671563" y="3468748"/>
                </a:cubicBezTo>
                <a:lnTo>
                  <a:pt x="3669360" y="3479164"/>
                </a:lnTo>
                <a:lnTo>
                  <a:pt x="3668060" y="3481325"/>
                </a:lnTo>
                <a:cubicBezTo>
                  <a:pt x="3665560" y="3485437"/>
                  <a:pt x="3663197" y="3489622"/>
                  <a:pt x="3661315" y="3494328"/>
                </a:cubicBezTo>
                <a:cubicBezTo>
                  <a:pt x="3678446" y="3506175"/>
                  <a:pt x="3648136" y="3536311"/>
                  <a:pt x="3664679" y="3537226"/>
                </a:cubicBezTo>
                <a:cubicBezTo>
                  <a:pt x="3657322" y="3565147"/>
                  <a:pt x="3674997" y="3558694"/>
                  <a:pt x="3654205" y="3577551"/>
                </a:cubicBezTo>
                <a:cubicBezTo>
                  <a:pt x="3653633" y="3634248"/>
                  <a:pt x="3628736" y="3694092"/>
                  <a:pt x="3637325" y="3749618"/>
                </a:cubicBezTo>
                <a:cubicBezTo>
                  <a:pt x="3631446" y="3736800"/>
                  <a:pt x="3620480" y="3747498"/>
                  <a:pt x="3620258" y="3763981"/>
                </a:cubicBezTo>
                <a:cubicBezTo>
                  <a:pt x="3596667" y="3715365"/>
                  <a:pt x="3630603" y="3842969"/>
                  <a:pt x="3608193" y="3830141"/>
                </a:cubicBezTo>
                <a:cubicBezTo>
                  <a:pt x="3625759" y="3852486"/>
                  <a:pt x="3638965" y="3943841"/>
                  <a:pt x="3616479" y="3951521"/>
                </a:cubicBezTo>
                <a:cubicBezTo>
                  <a:pt x="3607940" y="3994867"/>
                  <a:pt x="3614033" y="4040502"/>
                  <a:pt x="3595498" y="4074157"/>
                </a:cubicBezTo>
                <a:cubicBezTo>
                  <a:pt x="3597477" y="4078342"/>
                  <a:pt x="3598819" y="4082864"/>
                  <a:pt x="3599706" y="4087599"/>
                </a:cubicBezTo>
                <a:lnTo>
                  <a:pt x="3601103" y="4101515"/>
                </a:lnTo>
                <a:lnTo>
                  <a:pt x="3600274" y="4102849"/>
                </a:lnTo>
                <a:cubicBezTo>
                  <a:pt x="3598143" y="4109482"/>
                  <a:pt x="3598077" y="4114144"/>
                  <a:pt x="3598925" y="4117926"/>
                </a:cubicBezTo>
                <a:lnTo>
                  <a:pt x="3600630" y="4121966"/>
                </a:lnTo>
                <a:lnTo>
                  <a:pt x="3600331" y="4132543"/>
                </a:lnTo>
                <a:lnTo>
                  <a:pt x="3601432" y="4154003"/>
                </a:lnTo>
                <a:lnTo>
                  <a:pt x="3600054" y="4157433"/>
                </a:lnTo>
                <a:lnTo>
                  <a:pt x="3599248" y="4188888"/>
                </a:lnTo>
                <a:cubicBezTo>
                  <a:pt x="3598993" y="4188940"/>
                  <a:pt x="3598738" y="4188992"/>
                  <a:pt x="3598484" y="4189044"/>
                </a:cubicBezTo>
                <a:cubicBezTo>
                  <a:pt x="3596754" y="4190111"/>
                  <a:pt x="3595443" y="4192250"/>
                  <a:pt x="3594971" y="4196698"/>
                </a:cubicBezTo>
                <a:cubicBezTo>
                  <a:pt x="3584674" y="4185805"/>
                  <a:pt x="3590455" y="4197885"/>
                  <a:pt x="3589971" y="4211958"/>
                </a:cubicBezTo>
                <a:cubicBezTo>
                  <a:pt x="3573870" y="4198179"/>
                  <a:pt x="3579156" y="4240607"/>
                  <a:pt x="3569135" y="4243705"/>
                </a:cubicBezTo>
                <a:cubicBezTo>
                  <a:pt x="3569142" y="4254351"/>
                  <a:pt x="3568856" y="4265362"/>
                  <a:pt x="3568210" y="4276468"/>
                </a:cubicBezTo>
                <a:lnTo>
                  <a:pt x="3567613" y="4282925"/>
                </a:lnTo>
                <a:cubicBezTo>
                  <a:pt x="3567553" y="4282949"/>
                  <a:pt x="3567492" y="4282974"/>
                  <a:pt x="3567432" y="4282999"/>
                </a:cubicBezTo>
                <a:cubicBezTo>
                  <a:pt x="3566940" y="4284280"/>
                  <a:pt x="3566607" y="4286359"/>
                  <a:pt x="3566464" y="4289697"/>
                </a:cubicBezTo>
                <a:lnTo>
                  <a:pt x="3566526" y="4294698"/>
                </a:lnTo>
                <a:lnTo>
                  <a:pt x="3565367" y="4307225"/>
                </a:lnTo>
                <a:lnTo>
                  <a:pt x="3563841" y="4311164"/>
                </a:lnTo>
                <a:lnTo>
                  <a:pt x="3561610" y="4312189"/>
                </a:lnTo>
                <a:lnTo>
                  <a:pt x="3561734" y="4313408"/>
                </a:lnTo>
                <a:cubicBezTo>
                  <a:pt x="3564537" y="4323096"/>
                  <a:pt x="3569544" y="4327053"/>
                  <a:pt x="3553832" y="4334910"/>
                </a:cubicBezTo>
                <a:cubicBezTo>
                  <a:pt x="3557797" y="4356533"/>
                  <a:pt x="3548502" y="4358433"/>
                  <a:pt x="3542564" y="4385380"/>
                </a:cubicBezTo>
                <a:cubicBezTo>
                  <a:pt x="3547050" y="4398267"/>
                  <a:pt x="3544091" y="4407098"/>
                  <a:pt x="3538724" y="4415150"/>
                </a:cubicBezTo>
                <a:cubicBezTo>
                  <a:pt x="3538633" y="4442707"/>
                  <a:pt x="3529920" y="4465824"/>
                  <a:pt x="3525348" y="4495753"/>
                </a:cubicBezTo>
                <a:cubicBezTo>
                  <a:pt x="3529387" y="4530212"/>
                  <a:pt x="3514579" y="4543935"/>
                  <a:pt x="3509749" y="4575934"/>
                </a:cubicBezTo>
                <a:cubicBezTo>
                  <a:pt x="3519579" y="4606914"/>
                  <a:pt x="3496418" y="4596497"/>
                  <a:pt x="3489779" y="4611927"/>
                </a:cubicBezTo>
                <a:lnTo>
                  <a:pt x="3488856" y="4616508"/>
                </a:lnTo>
                <a:lnTo>
                  <a:pt x="3489486" y="4629163"/>
                </a:lnTo>
                <a:lnTo>
                  <a:pt x="3490242" y="4633947"/>
                </a:lnTo>
                <a:cubicBezTo>
                  <a:pt x="3490570" y="4637233"/>
                  <a:pt x="3490539" y="4639406"/>
                  <a:pt x="3490244" y="4640894"/>
                </a:cubicBezTo>
                <a:lnTo>
                  <a:pt x="3490078" y="4641059"/>
                </a:lnTo>
                <a:lnTo>
                  <a:pt x="3490403" y="4647582"/>
                </a:lnTo>
                <a:cubicBezTo>
                  <a:pt x="3491330" y="4658608"/>
                  <a:pt x="3492590" y="4669354"/>
                  <a:pt x="3494082" y="4679601"/>
                </a:cubicBezTo>
                <a:cubicBezTo>
                  <a:pt x="3484854" y="4687754"/>
                  <a:pt x="3495864" y="4725869"/>
                  <a:pt x="3478421" y="4720918"/>
                </a:cubicBezTo>
                <a:cubicBezTo>
                  <a:pt x="3479918" y="4734712"/>
                  <a:pt x="3487176" y="4743359"/>
                  <a:pt x="3475730" y="4738188"/>
                </a:cubicBezTo>
                <a:cubicBezTo>
                  <a:pt x="3475894" y="4742712"/>
                  <a:pt x="3474928" y="4745450"/>
                  <a:pt x="3473409" y="4747368"/>
                </a:cubicBezTo>
                <a:lnTo>
                  <a:pt x="3472696" y="4747913"/>
                </a:lnTo>
                <a:lnTo>
                  <a:pt x="3476304" y="4778609"/>
                </a:lnTo>
                <a:lnTo>
                  <a:pt x="3475454" y="4782623"/>
                </a:lnTo>
                <a:lnTo>
                  <a:pt x="3479507" y="4802712"/>
                </a:lnTo>
                <a:lnTo>
                  <a:pt x="3480695" y="4813049"/>
                </a:lnTo>
                <a:lnTo>
                  <a:pt x="3482902" y="4816057"/>
                </a:lnTo>
                <a:cubicBezTo>
                  <a:pt x="3484247" y="4819259"/>
                  <a:pt x="3484834" y="4823783"/>
                  <a:pt x="3483703" y="4831270"/>
                </a:cubicBezTo>
                <a:lnTo>
                  <a:pt x="3483090" y="4832984"/>
                </a:lnTo>
                <a:lnTo>
                  <a:pt x="3486378" y="4845654"/>
                </a:lnTo>
                <a:cubicBezTo>
                  <a:pt x="3487893" y="4849755"/>
                  <a:pt x="3489817" y="4853416"/>
                  <a:pt x="3492309" y="4856425"/>
                </a:cubicBezTo>
                <a:cubicBezTo>
                  <a:pt x="3479133" y="4898390"/>
                  <a:pt x="3491371" y="4939174"/>
                  <a:pt x="3489182" y="4985308"/>
                </a:cubicBezTo>
                <a:cubicBezTo>
                  <a:pt x="3492413" y="5037202"/>
                  <a:pt x="3496839" y="5073159"/>
                  <a:pt x="3498182" y="5107346"/>
                </a:cubicBezTo>
                <a:cubicBezTo>
                  <a:pt x="3500266" y="5123329"/>
                  <a:pt x="3506680" y="5240376"/>
                  <a:pt x="3499225" y="5231073"/>
                </a:cubicBezTo>
                <a:cubicBezTo>
                  <a:pt x="3515247" y="5280090"/>
                  <a:pt x="3497607" y="5309911"/>
                  <a:pt x="3504960" y="5364785"/>
                </a:cubicBezTo>
                <a:cubicBezTo>
                  <a:pt x="3487546" y="5393671"/>
                  <a:pt x="3503686" y="5378336"/>
                  <a:pt x="3500486" y="5409009"/>
                </a:cubicBezTo>
                <a:cubicBezTo>
                  <a:pt x="3516561" y="5401350"/>
                  <a:pt x="3491544" y="5446009"/>
                  <a:pt x="3509710" y="5448570"/>
                </a:cubicBezTo>
                <a:cubicBezTo>
                  <a:pt x="3508555" y="5454072"/>
                  <a:pt x="3506859" y="5459319"/>
                  <a:pt x="3505022" y="5464568"/>
                </a:cubicBezTo>
                <a:lnTo>
                  <a:pt x="3504070" y="5467320"/>
                </a:lnTo>
                <a:lnTo>
                  <a:pt x="3503399" y="5478483"/>
                </a:lnTo>
                <a:lnTo>
                  <a:pt x="3499281" y="5481443"/>
                </a:lnTo>
                <a:lnTo>
                  <a:pt x="3499047" y="5616712"/>
                </a:lnTo>
                <a:cubicBezTo>
                  <a:pt x="3502347" y="5628424"/>
                  <a:pt x="3503819" y="5666768"/>
                  <a:pt x="3498775" y="5675291"/>
                </a:cubicBezTo>
                <a:cubicBezTo>
                  <a:pt x="3497984" y="5683547"/>
                  <a:pt x="3500335" y="5692400"/>
                  <a:pt x="3494739" y="5697458"/>
                </a:cubicBezTo>
                <a:cubicBezTo>
                  <a:pt x="3492180" y="5715432"/>
                  <a:pt x="3486290" y="5756597"/>
                  <a:pt x="3483423" y="5783137"/>
                </a:cubicBezTo>
                <a:cubicBezTo>
                  <a:pt x="3491452" y="5796973"/>
                  <a:pt x="3477643" y="5819988"/>
                  <a:pt x="3477532" y="5856699"/>
                </a:cubicBezTo>
                <a:cubicBezTo>
                  <a:pt x="3486776" y="5871818"/>
                  <a:pt x="3477340" y="5881447"/>
                  <a:pt x="3490032" y="5910638"/>
                </a:cubicBezTo>
                <a:cubicBezTo>
                  <a:pt x="3488930" y="5911913"/>
                  <a:pt x="3487924" y="5913488"/>
                  <a:pt x="3487046" y="5915313"/>
                </a:cubicBezTo>
                <a:cubicBezTo>
                  <a:pt x="3481941" y="5925917"/>
                  <a:pt x="3482137" y="5942505"/>
                  <a:pt x="3487484" y="5952365"/>
                </a:cubicBezTo>
                <a:cubicBezTo>
                  <a:pt x="3504666" y="5999029"/>
                  <a:pt x="3505019" y="6042078"/>
                  <a:pt x="3509266" y="6082373"/>
                </a:cubicBezTo>
                <a:cubicBezTo>
                  <a:pt x="3512265" y="6128005"/>
                  <a:pt x="3492950" y="6098121"/>
                  <a:pt x="3509564" y="6154771"/>
                </a:cubicBezTo>
                <a:cubicBezTo>
                  <a:pt x="3503223" y="6161045"/>
                  <a:pt x="3503062" y="6168289"/>
                  <a:pt x="3506404" y="6180433"/>
                </a:cubicBezTo>
                <a:cubicBezTo>
                  <a:pt x="3507378" y="6202614"/>
                  <a:pt x="3491084" y="6201180"/>
                  <a:pt x="3501312" y="6223427"/>
                </a:cubicBezTo>
                <a:cubicBezTo>
                  <a:pt x="3492497" y="6219559"/>
                  <a:pt x="3498753" y="6265580"/>
                  <a:pt x="3489469" y="6255476"/>
                </a:cubicBezTo>
                <a:cubicBezTo>
                  <a:pt x="3481791" y="6270065"/>
                  <a:pt x="3495037" y="6276996"/>
                  <a:pt x="3488398" y="6291462"/>
                </a:cubicBezTo>
                <a:cubicBezTo>
                  <a:pt x="3487099" y="6307679"/>
                  <a:pt x="3497555" y="6282019"/>
                  <a:pt x="3498547" y="6299935"/>
                </a:cubicBezTo>
                <a:cubicBezTo>
                  <a:pt x="3498173" y="6321676"/>
                  <a:pt x="3514193" y="6321381"/>
                  <a:pt x="3494028" y="6338390"/>
                </a:cubicBezTo>
                <a:lnTo>
                  <a:pt x="3486030" y="6396716"/>
                </a:lnTo>
                <a:cubicBezTo>
                  <a:pt x="3491309" y="6409668"/>
                  <a:pt x="3488928" y="6420134"/>
                  <a:pt x="3484103" y="6430386"/>
                </a:cubicBezTo>
                <a:cubicBezTo>
                  <a:pt x="3485763" y="6460632"/>
                  <a:pt x="3478568" y="6488285"/>
                  <a:pt x="3475922" y="6522318"/>
                </a:cubicBezTo>
                <a:cubicBezTo>
                  <a:pt x="3482128" y="6559051"/>
                  <a:pt x="3468277" y="6578006"/>
                  <a:pt x="3465506" y="6614374"/>
                </a:cubicBezTo>
                <a:cubicBezTo>
                  <a:pt x="3478925" y="6650248"/>
                  <a:pt x="3446064" y="6638174"/>
                  <a:pt x="3446789" y="6668768"/>
                </a:cubicBezTo>
                <a:cubicBezTo>
                  <a:pt x="3458869" y="6718505"/>
                  <a:pt x="3435878" y="6667592"/>
                  <a:pt x="3439582" y="6744454"/>
                </a:cubicBezTo>
                <a:cubicBezTo>
                  <a:pt x="3441631" y="6748797"/>
                  <a:pt x="3439393" y="6758101"/>
                  <a:pt x="3436538" y="6757102"/>
                </a:cubicBezTo>
                <a:cubicBezTo>
                  <a:pt x="3437461" y="6773941"/>
                  <a:pt x="3420846" y="6822488"/>
                  <a:pt x="3424061" y="6846522"/>
                </a:cubicBezTo>
                <a:lnTo>
                  <a:pt x="3423032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2201958"/>
            <a:ext cx="5086350" cy="3900730"/>
          </a:xfrm>
        </p:spPr>
        <p:txBody>
          <a:bodyPr anchor="t">
            <a:normAutofit/>
          </a:bodyPr>
          <a:lstStyle/>
          <a:p>
            <a:r>
              <a:rPr lang="fi-FI" sz="1700"/>
              <a:t>• Ruoka: tuotanto → kulutus → ympäristövaikutukset → terveys</a:t>
            </a:r>
          </a:p>
          <a:p>
            <a:r>
              <a:rPr lang="fi-FI" sz="1700"/>
              <a:t>• Energia: tuotanto → käyttö → päästöt → ilmastonmuutos</a:t>
            </a:r>
          </a:p>
          <a:p>
            <a:r>
              <a:rPr lang="fi-FI" sz="1700"/>
              <a:t>• Tekstiilit: raaka-aineet → valmistus → kulutus → jäte → kierrätys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Palautekytkennät (feedback loops)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Vahvistavat kytkennät: ilmiö voimistuu (esim. lämpeneminen → sulaminen → lisää lämpenemistä)</a:t>
            </a:r>
          </a:p>
          <a:p>
            <a:r>
              <a:t>• Tasapainottavat kytkennät: ilmiö hidastuu tai tasoittuu (esim. hiilinielut ja metsät)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Systeemikartta – visualisoi kokonaisuuden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Tunnista toimijat (esim. yritykset, kuluttajat, ympäristö)</a:t>
            </a:r>
          </a:p>
          <a:p>
            <a:r>
              <a:t>• Piirrä niiden väliset suhteet ja vaikutukset</a:t>
            </a:r>
          </a:p>
          <a:p>
            <a:r>
              <a:t>• Etsi, missä kohtaa järjestelmää on mahdollista vaikuttaa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Vipupisteet (leverage points)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Kohdat, joissa pienikin muutos voi tuottaa suuren vaikutuksen</a:t>
            </a:r>
          </a:p>
          <a:p>
            <a:r>
              <a:t>• Esim. kulutustottumusten muutos, tehokkaampi kierrätys, uusi teknologia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08ECA8-56E2-3CF4-F2C0-C13D00584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Kestävän kehityksen kysymyskompassi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85C87C-5866-4DFF-3971-1F2157827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Valitkaa kuva</a:t>
            </a:r>
          </a:p>
          <a:p>
            <a:r>
              <a:rPr lang="fi-FI" dirty="0"/>
              <a:t>Kertokaa kestävän kehityksen näkökulmasta kysymyskompassin osa-aluista tärkeitä asioita kuvaan liittyen</a:t>
            </a:r>
          </a:p>
          <a:p>
            <a:r>
              <a:rPr lang="fi-FI" dirty="0"/>
              <a:t>Miten näiden osa-alueiden valitsemanne asiat </a:t>
            </a:r>
            <a:r>
              <a:rPr lang="fi-FI"/>
              <a:t>liittyvät toisiinsa?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6126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Opiskelutehtävä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Valitse arjen ilmiö (ruoka, vaate, liikkuminen, teknologia)</a:t>
            </a:r>
          </a:p>
          <a:p>
            <a:r>
              <a:t>2. Tee yksinkertainen systeemikartta ilmiöstä</a:t>
            </a:r>
          </a:p>
          <a:p>
            <a:r>
              <a:t>3. Etsi vähintään yksi palautekytkentä</a:t>
            </a:r>
          </a:p>
          <a:p>
            <a:r>
              <a:t>4. Tunnista 1–2 vipupistettä (mihin voisi vaikuttaa?)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253</Words>
  <Application>Microsoft Office PowerPoint</Application>
  <PresentationFormat>Näytössä katseltava diaesitys (4:3)</PresentationFormat>
  <Paragraphs>32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Systeeminen ajattelu kestävässä kehityksessä</vt:lpstr>
      <vt:lpstr>Mitä systeeminen ajattelu tarkoittaa?</vt:lpstr>
      <vt:lpstr>Miksi se on tärkeää kestävässä kehityksessä?</vt:lpstr>
      <vt:lpstr>Esimerkkejä kestävyyden systeemisyydestä</vt:lpstr>
      <vt:lpstr>Palautekytkennät (feedback loops)</vt:lpstr>
      <vt:lpstr>Systeemikartta – visualisoi kokonaisuuden</vt:lpstr>
      <vt:lpstr>Vipupisteet (leverage points)</vt:lpstr>
      <vt:lpstr>Kestävän kehityksen kysymyskompassi</vt:lpstr>
      <vt:lpstr>Opiskelutehtävä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Kati Kontio</dc:creator>
  <cp:keywords/>
  <dc:description>generated using python-pptx</dc:description>
  <cp:lastModifiedBy>Kati Kontio</cp:lastModifiedBy>
  <cp:revision>2</cp:revision>
  <dcterms:created xsi:type="dcterms:W3CDTF">2013-01-27T09:14:16Z</dcterms:created>
  <dcterms:modified xsi:type="dcterms:W3CDTF">2026-03-06T10:55:28Z</dcterms:modified>
  <cp:category/>
</cp:coreProperties>
</file>