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58" r:id="rId12"/>
    <p:sldId id="259" r:id="rId13"/>
    <p:sldId id="260" r:id="rId14"/>
    <p:sldId id="271" r:id="rId15"/>
    <p:sldId id="261" r:id="rId16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E16D40-2693-443B-9B9F-608F499C6A61}" v="21" dt="2019-03-15T07:26:22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ätti" userId="efa8d865-0fdc-4d59-9645-6d9386201901" providerId="ADAL" clId="{BDE16D40-2693-443B-9B9F-608F499C6A61}"/>
    <pc:docChg chg="custSel addSld modSld">
      <pc:chgData name="Anna Lätti" userId="efa8d865-0fdc-4d59-9645-6d9386201901" providerId="ADAL" clId="{BDE16D40-2693-443B-9B9F-608F499C6A61}" dt="2019-03-15T08:03:19.860" v="4058" actId="20577"/>
      <pc:docMkLst>
        <pc:docMk/>
      </pc:docMkLst>
      <pc:sldChg chg="modSp">
        <pc:chgData name="Anna Lätti" userId="efa8d865-0fdc-4d59-9645-6d9386201901" providerId="ADAL" clId="{BDE16D40-2693-443B-9B9F-608F499C6A61}" dt="2019-03-14T12:22:25.335" v="100" actId="20577"/>
        <pc:sldMkLst>
          <pc:docMk/>
          <pc:sldMk cId="3419333214" sldId="258"/>
        </pc:sldMkLst>
        <pc:spChg chg="mod">
          <ac:chgData name="Anna Lätti" userId="efa8d865-0fdc-4d59-9645-6d9386201901" providerId="ADAL" clId="{BDE16D40-2693-443B-9B9F-608F499C6A61}" dt="2019-03-14T12:22:25.335" v="100" actId="20577"/>
          <ac:spMkLst>
            <pc:docMk/>
            <pc:sldMk cId="3419333214" sldId="258"/>
            <ac:spMk id="3" creationId="{A5A74A4C-B2F4-45BD-8505-D6258A563ABB}"/>
          </ac:spMkLst>
        </pc:spChg>
      </pc:sldChg>
      <pc:sldChg chg="modSp">
        <pc:chgData name="Anna Lätti" userId="efa8d865-0fdc-4d59-9645-6d9386201901" providerId="ADAL" clId="{BDE16D40-2693-443B-9B9F-608F499C6A61}" dt="2019-03-14T12:23:09.062" v="103" actId="113"/>
        <pc:sldMkLst>
          <pc:docMk/>
          <pc:sldMk cId="1725765224" sldId="259"/>
        </pc:sldMkLst>
        <pc:spChg chg="mod">
          <ac:chgData name="Anna Lätti" userId="efa8d865-0fdc-4d59-9645-6d9386201901" providerId="ADAL" clId="{BDE16D40-2693-443B-9B9F-608F499C6A61}" dt="2019-03-14T12:23:09.062" v="103" actId="113"/>
          <ac:spMkLst>
            <pc:docMk/>
            <pc:sldMk cId="1725765224" sldId="259"/>
            <ac:spMk id="3" creationId="{79CFE883-175E-4562-8ADE-30511C59DC37}"/>
          </ac:spMkLst>
        </pc:spChg>
      </pc:sldChg>
      <pc:sldChg chg="modSp">
        <pc:chgData name="Anna Lätti" userId="efa8d865-0fdc-4d59-9645-6d9386201901" providerId="ADAL" clId="{BDE16D40-2693-443B-9B9F-608F499C6A61}" dt="2019-03-14T12:24:22.867" v="217" actId="20577"/>
        <pc:sldMkLst>
          <pc:docMk/>
          <pc:sldMk cId="2485310252" sldId="260"/>
        </pc:sldMkLst>
        <pc:spChg chg="mod">
          <ac:chgData name="Anna Lätti" userId="efa8d865-0fdc-4d59-9645-6d9386201901" providerId="ADAL" clId="{BDE16D40-2693-443B-9B9F-608F499C6A61}" dt="2019-03-14T12:24:22.867" v="217" actId="20577"/>
          <ac:spMkLst>
            <pc:docMk/>
            <pc:sldMk cId="2485310252" sldId="260"/>
            <ac:spMk id="3" creationId="{21B2A0E8-A918-4E0E-965E-FC498B79E969}"/>
          </ac:spMkLst>
        </pc:spChg>
      </pc:sldChg>
      <pc:sldChg chg="modSp">
        <pc:chgData name="Anna Lätti" userId="efa8d865-0fdc-4d59-9645-6d9386201901" providerId="ADAL" clId="{BDE16D40-2693-443B-9B9F-608F499C6A61}" dt="2019-03-14T12:25:04.343" v="254" actId="20577"/>
        <pc:sldMkLst>
          <pc:docMk/>
          <pc:sldMk cId="2332089702" sldId="261"/>
        </pc:sldMkLst>
        <pc:spChg chg="mod">
          <ac:chgData name="Anna Lätti" userId="efa8d865-0fdc-4d59-9645-6d9386201901" providerId="ADAL" clId="{BDE16D40-2693-443B-9B9F-608F499C6A61}" dt="2019-03-14T12:25:04.343" v="254" actId="20577"/>
          <ac:spMkLst>
            <pc:docMk/>
            <pc:sldMk cId="2332089702" sldId="261"/>
            <ac:spMk id="3" creationId="{4F912E80-95CF-4523-B23D-33A71ADCE6E4}"/>
          </ac:spMkLst>
        </pc:spChg>
      </pc:sldChg>
      <pc:sldChg chg="modSp add">
        <pc:chgData name="Anna Lätti" userId="efa8d865-0fdc-4d59-9645-6d9386201901" providerId="ADAL" clId="{BDE16D40-2693-443B-9B9F-608F499C6A61}" dt="2019-03-14T12:22:01.235" v="97" actId="14100"/>
        <pc:sldMkLst>
          <pc:docMk/>
          <pc:sldMk cId="2716505920" sldId="262"/>
        </pc:sldMkLst>
        <pc:spChg chg="mod">
          <ac:chgData name="Anna Lätti" userId="efa8d865-0fdc-4d59-9645-6d9386201901" providerId="ADAL" clId="{BDE16D40-2693-443B-9B9F-608F499C6A61}" dt="2019-03-14T12:22:01.235" v="97" actId="14100"/>
          <ac:spMkLst>
            <pc:docMk/>
            <pc:sldMk cId="2716505920" sldId="262"/>
            <ac:spMk id="2" creationId="{DC1BAFBF-2221-4EDD-B70E-CC442DC6701E}"/>
          </ac:spMkLst>
        </pc:spChg>
        <pc:spChg chg="mod">
          <ac:chgData name="Anna Lätti" userId="efa8d865-0fdc-4d59-9645-6d9386201901" providerId="ADAL" clId="{BDE16D40-2693-443B-9B9F-608F499C6A61}" dt="2019-03-14T12:21:20.585" v="71" actId="14100"/>
          <ac:spMkLst>
            <pc:docMk/>
            <pc:sldMk cId="2716505920" sldId="262"/>
            <ac:spMk id="3" creationId="{C87DDEFA-1AF5-40F5-8776-908EB4B476CF}"/>
          </ac:spMkLst>
        </pc:spChg>
      </pc:sldChg>
      <pc:sldChg chg="modSp add">
        <pc:chgData name="Anna Lätti" userId="efa8d865-0fdc-4d59-9645-6d9386201901" providerId="ADAL" clId="{BDE16D40-2693-443B-9B9F-608F499C6A61}" dt="2019-03-14T12:25:39.491" v="280" actId="14100"/>
        <pc:sldMkLst>
          <pc:docMk/>
          <pc:sldMk cId="1999328174" sldId="263"/>
        </pc:sldMkLst>
        <pc:spChg chg="mod">
          <ac:chgData name="Anna Lätti" userId="efa8d865-0fdc-4d59-9645-6d9386201901" providerId="ADAL" clId="{BDE16D40-2693-443B-9B9F-608F499C6A61}" dt="2019-03-14T12:25:34.662" v="279" actId="122"/>
          <ac:spMkLst>
            <pc:docMk/>
            <pc:sldMk cId="1999328174" sldId="263"/>
            <ac:spMk id="2" creationId="{93166C64-CF04-4D3B-B32E-56D0DC904F24}"/>
          </ac:spMkLst>
        </pc:spChg>
        <pc:spChg chg="mod">
          <ac:chgData name="Anna Lätti" userId="efa8d865-0fdc-4d59-9645-6d9386201901" providerId="ADAL" clId="{BDE16D40-2693-443B-9B9F-608F499C6A61}" dt="2019-03-14T12:25:39.491" v="280" actId="14100"/>
          <ac:spMkLst>
            <pc:docMk/>
            <pc:sldMk cId="1999328174" sldId="263"/>
            <ac:spMk id="3" creationId="{95D26F23-496A-4D1E-A0FF-30286F2F1CBB}"/>
          </ac:spMkLst>
        </pc:spChg>
      </pc:sldChg>
      <pc:sldChg chg="modSp add">
        <pc:chgData name="Anna Lätti" userId="efa8d865-0fdc-4d59-9645-6d9386201901" providerId="ADAL" clId="{BDE16D40-2693-443B-9B9F-608F499C6A61}" dt="2019-03-15T08:03:19.860" v="4058" actId="20577"/>
        <pc:sldMkLst>
          <pc:docMk/>
          <pc:sldMk cId="2168692467" sldId="264"/>
        </pc:sldMkLst>
        <pc:spChg chg="mod">
          <ac:chgData name="Anna Lätti" userId="efa8d865-0fdc-4d59-9645-6d9386201901" providerId="ADAL" clId="{BDE16D40-2693-443B-9B9F-608F499C6A61}" dt="2019-03-14T12:26:36.152" v="284" actId="14100"/>
          <ac:spMkLst>
            <pc:docMk/>
            <pc:sldMk cId="2168692467" sldId="264"/>
            <ac:spMk id="2" creationId="{8214C7B3-26BF-4A77-B5C3-1082179C269F}"/>
          </ac:spMkLst>
        </pc:spChg>
        <pc:spChg chg="mod">
          <ac:chgData name="Anna Lätti" userId="efa8d865-0fdc-4d59-9645-6d9386201901" providerId="ADAL" clId="{BDE16D40-2693-443B-9B9F-608F499C6A61}" dt="2019-03-15T08:03:19.860" v="4058" actId="20577"/>
          <ac:spMkLst>
            <pc:docMk/>
            <pc:sldMk cId="2168692467" sldId="264"/>
            <ac:spMk id="3" creationId="{2654FE05-748E-42A6-9F78-D4E52A29DA45}"/>
          </ac:spMkLst>
        </pc:spChg>
      </pc:sldChg>
      <pc:sldChg chg="modSp add">
        <pc:chgData name="Anna Lätti" userId="efa8d865-0fdc-4d59-9645-6d9386201901" providerId="ADAL" clId="{BDE16D40-2693-443B-9B9F-608F499C6A61}" dt="2019-03-14T16:33:17.082" v="3534" actId="20577"/>
        <pc:sldMkLst>
          <pc:docMk/>
          <pc:sldMk cId="2041734712" sldId="265"/>
        </pc:sldMkLst>
        <pc:spChg chg="mod">
          <ac:chgData name="Anna Lätti" userId="efa8d865-0fdc-4d59-9645-6d9386201901" providerId="ADAL" clId="{BDE16D40-2693-443B-9B9F-608F499C6A61}" dt="2019-03-14T12:34:41.600" v="1635"/>
          <ac:spMkLst>
            <pc:docMk/>
            <pc:sldMk cId="2041734712" sldId="265"/>
            <ac:spMk id="2" creationId="{8A6C0005-486B-488A-9978-7051C5EBBD17}"/>
          </ac:spMkLst>
        </pc:spChg>
        <pc:spChg chg="mod">
          <ac:chgData name="Anna Lätti" userId="efa8d865-0fdc-4d59-9645-6d9386201901" providerId="ADAL" clId="{BDE16D40-2693-443B-9B9F-608F499C6A61}" dt="2019-03-14T16:33:17.082" v="3534" actId="20577"/>
          <ac:spMkLst>
            <pc:docMk/>
            <pc:sldMk cId="2041734712" sldId="265"/>
            <ac:spMk id="3" creationId="{A5811808-55E9-4D7C-A850-3691BD534484}"/>
          </ac:spMkLst>
        </pc:spChg>
      </pc:sldChg>
      <pc:sldChg chg="modSp add">
        <pc:chgData name="Anna Lätti" userId="efa8d865-0fdc-4d59-9645-6d9386201901" providerId="ADAL" clId="{BDE16D40-2693-443B-9B9F-608F499C6A61}" dt="2019-03-14T12:36:48.571" v="2118" actId="20577"/>
        <pc:sldMkLst>
          <pc:docMk/>
          <pc:sldMk cId="2192831762" sldId="266"/>
        </pc:sldMkLst>
        <pc:spChg chg="mod">
          <ac:chgData name="Anna Lätti" userId="efa8d865-0fdc-4d59-9645-6d9386201901" providerId="ADAL" clId="{BDE16D40-2693-443B-9B9F-608F499C6A61}" dt="2019-03-14T12:34:48.839" v="1637"/>
          <ac:spMkLst>
            <pc:docMk/>
            <pc:sldMk cId="2192831762" sldId="266"/>
            <ac:spMk id="2" creationId="{E0B000B7-343A-458A-99F2-FD270D7C9B1C}"/>
          </ac:spMkLst>
        </pc:spChg>
        <pc:spChg chg="mod">
          <ac:chgData name="Anna Lätti" userId="efa8d865-0fdc-4d59-9645-6d9386201901" providerId="ADAL" clId="{BDE16D40-2693-443B-9B9F-608F499C6A61}" dt="2019-03-14T12:36:48.571" v="2118" actId="20577"/>
          <ac:spMkLst>
            <pc:docMk/>
            <pc:sldMk cId="2192831762" sldId="266"/>
            <ac:spMk id="3" creationId="{1E7B0104-C1A9-473B-8678-B789FC4CC7F2}"/>
          </ac:spMkLst>
        </pc:spChg>
      </pc:sldChg>
      <pc:sldChg chg="modSp add">
        <pc:chgData name="Anna Lätti" userId="efa8d865-0fdc-4d59-9645-6d9386201901" providerId="ADAL" clId="{BDE16D40-2693-443B-9B9F-608F499C6A61}" dt="2019-03-14T12:37:57.638" v="2192" actId="20577"/>
        <pc:sldMkLst>
          <pc:docMk/>
          <pc:sldMk cId="2403667009" sldId="267"/>
        </pc:sldMkLst>
        <pc:spChg chg="mod">
          <ac:chgData name="Anna Lätti" userId="efa8d865-0fdc-4d59-9645-6d9386201901" providerId="ADAL" clId="{BDE16D40-2693-443B-9B9F-608F499C6A61}" dt="2019-03-14T12:37:22.879" v="2122" actId="14100"/>
          <ac:spMkLst>
            <pc:docMk/>
            <pc:sldMk cId="2403667009" sldId="267"/>
            <ac:spMk id="2" creationId="{2901286E-3A9C-4782-ADC7-1DCD8C1C3617}"/>
          </ac:spMkLst>
        </pc:spChg>
        <pc:spChg chg="mod">
          <ac:chgData name="Anna Lätti" userId="efa8d865-0fdc-4d59-9645-6d9386201901" providerId="ADAL" clId="{BDE16D40-2693-443B-9B9F-608F499C6A61}" dt="2019-03-14T12:37:57.638" v="2192" actId="20577"/>
          <ac:spMkLst>
            <pc:docMk/>
            <pc:sldMk cId="2403667009" sldId="267"/>
            <ac:spMk id="3" creationId="{480971DF-A149-4713-8C35-F8A1E5B2E796}"/>
          </ac:spMkLst>
        </pc:spChg>
      </pc:sldChg>
      <pc:sldChg chg="modSp add">
        <pc:chgData name="Anna Lätti" userId="efa8d865-0fdc-4d59-9645-6d9386201901" providerId="ADAL" clId="{BDE16D40-2693-443B-9B9F-608F499C6A61}" dt="2019-03-14T12:39:24.369" v="2419" actId="20577"/>
        <pc:sldMkLst>
          <pc:docMk/>
          <pc:sldMk cId="2833504044" sldId="268"/>
        </pc:sldMkLst>
        <pc:spChg chg="mod">
          <ac:chgData name="Anna Lätti" userId="efa8d865-0fdc-4d59-9645-6d9386201901" providerId="ADAL" clId="{BDE16D40-2693-443B-9B9F-608F499C6A61}" dt="2019-03-14T12:38:24.986" v="2196" actId="14100"/>
          <ac:spMkLst>
            <pc:docMk/>
            <pc:sldMk cId="2833504044" sldId="268"/>
            <ac:spMk id="2" creationId="{BBBACC07-98CF-4F9F-83FF-B2D774693E56}"/>
          </ac:spMkLst>
        </pc:spChg>
        <pc:spChg chg="mod">
          <ac:chgData name="Anna Lätti" userId="efa8d865-0fdc-4d59-9645-6d9386201901" providerId="ADAL" clId="{BDE16D40-2693-443B-9B9F-608F499C6A61}" dt="2019-03-14T12:39:24.369" v="2419" actId="20577"/>
          <ac:spMkLst>
            <pc:docMk/>
            <pc:sldMk cId="2833504044" sldId="268"/>
            <ac:spMk id="3" creationId="{330E5511-9271-4E43-B421-B39702C13C90}"/>
          </ac:spMkLst>
        </pc:spChg>
      </pc:sldChg>
      <pc:sldChg chg="modSp add">
        <pc:chgData name="Anna Lätti" userId="efa8d865-0fdc-4d59-9645-6d9386201901" providerId="ADAL" clId="{BDE16D40-2693-443B-9B9F-608F499C6A61}" dt="2019-03-14T12:42:01.302" v="2760" actId="20577"/>
        <pc:sldMkLst>
          <pc:docMk/>
          <pc:sldMk cId="2061194552" sldId="269"/>
        </pc:sldMkLst>
        <pc:spChg chg="mod">
          <ac:chgData name="Anna Lätti" userId="efa8d865-0fdc-4d59-9645-6d9386201901" providerId="ADAL" clId="{BDE16D40-2693-443B-9B9F-608F499C6A61}" dt="2019-03-14T12:40:12.054" v="2423" actId="14100"/>
          <ac:spMkLst>
            <pc:docMk/>
            <pc:sldMk cId="2061194552" sldId="269"/>
            <ac:spMk id="2" creationId="{6DFFF71E-0DBD-48AD-A5B4-B259317921B1}"/>
          </ac:spMkLst>
        </pc:spChg>
        <pc:spChg chg="mod">
          <ac:chgData name="Anna Lätti" userId="efa8d865-0fdc-4d59-9645-6d9386201901" providerId="ADAL" clId="{BDE16D40-2693-443B-9B9F-608F499C6A61}" dt="2019-03-14T12:42:01.302" v="2760" actId="20577"/>
          <ac:spMkLst>
            <pc:docMk/>
            <pc:sldMk cId="2061194552" sldId="269"/>
            <ac:spMk id="3" creationId="{1299BD8A-98AC-45D6-9A35-58A66692FCCE}"/>
          </ac:spMkLst>
        </pc:spChg>
      </pc:sldChg>
      <pc:sldChg chg="modSp add">
        <pc:chgData name="Anna Lätti" userId="efa8d865-0fdc-4d59-9645-6d9386201901" providerId="ADAL" clId="{BDE16D40-2693-443B-9B9F-608F499C6A61}" dt="2019-03-14T12:45:20.648" v="3350" actId="20577"/>
        <pc:sldMkLst>
          <pc:docMk/>
          <pc:sldMk cId="353065493" sldId="270"/>
        </pc:sldMkLst>
        <pc:spChg chg="mod">
          <ac:chgData name="Anna Lätti" userId="efa8d865-0fdc-4d59-9645-6d9386201901" providerId="ADAL" clId="{BDE16D40-2693-443B-9B9F-608F499C6A61}" dt="2019-03-14T12:42:34.573" v="2765" actId="14100"/>
          <ac:spMkLst>
            <pc:docMk/>
            <pc:sldMk cId="353065493" sldId="270"/>
            <ac:spMk id="2" creationId="{EC8D1B40-D15F-4CD6-A197-E16F8AE964D2}"/>
          </ac:spMkLst>
        </pc:spChg>
        <pc:spChg chg="mod">
          <ac:chgData name="Anna Lätti" userId="efa8d865-0fdc-4d59-9645-6d9386201901" providerId="ADAL" clId="{BDE16D40-2693-443B-9B9F-608F499C6A61}" dt="2019-03-14T12:45:20.648" v="3350" actId="20577"/>
          <ac:spMkLst>
            <pc:docMk/>
            <pc:sldMk cId="353065493" sldId="270"/>
            <ac:spMk id="3" creationId="{9F913475-2AA3-4BE6-B050-478D7C8A0DBE}"/>
          </ac:spMkLst>
        </pc:spChg>
      </pc:sldChg>
      <pc:sldChg chg="modSp add">
        <pc:chgData name="Anna Lätti" userId="efa8d865-0fdc-4d59-9645-6d9386201901" providerId="ADAL" clId="{BDE16D40-2693-443B-9B9F-608F499C6A61}" dt="2019-03-15T07:25:57.428" v="4054" actId="20577"/>
        <pc:sldMkLst>
          <pc:docMk/>
          <pc:sldMk cId="947339265" sldId="271"/>
        </pc:sldMkLst>
        <pc:spChg chg="mod">
          <ac:chgData name="Anna Lätti" userId="efa8d865-0fdc-4d59-9645-6d9386201901" providerId="ADAL" clId="{BDE16D40-2693-443B-9B9F-608F499C6A61}" dt="2019-03-15T07:25:57.428" v="4054" actId="20577"/>
          <ac:spMkLst>
            <pc:docMk/>
            <pc:sldMk cId="947339265" sldId="271"/>
            <ac:spMk id="2" creationId="{860631FA-88E9-4986-8D9A-D37C7F594EE6}"/>
          </ac:spMkLst>
        </pc:spChg>
        <pc:spChg chg="mod">
          <ac:chgData name="Anna Lätti" userId="efa8d865-0fdc-4d59-9645-6d9386201901" providerId="ADAL" clId="{BDE16D40-2693-443B-9B9F-608F499C6A61}" dt="2019-03-15T07:25:42.588" v="4000" actId="20577"/>
          <ac:spMkLst>
            <pc:docMk/>
            <pc:sldMk cId="947339265" sldId="271"/>
            <ac:spMk id="3" creationId="{65A93E2B-9560-4BBF-BA0D-C6932DCF29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0726BA-8D2C-46E4-9518-AF62C0DD7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99DB83-1F69-4423-94B8-DD8AD609C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18C9E7-CB2F-4F0B-A221-C053BD9F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FA1B0C-78E4-478D-AC3E-31D18DFA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80511E-BE0A-40E1-97C8-BE25F5A0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4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F1DB15-C0B0-4E07-B0FB-C8F7BAB8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28617DE-54E0-44C5-9734-F0DD2D257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A8C0659-7FD0-4405-9C9F-E37592C2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3DE583E-A09E-4C84-A101-F4B2EE849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9DF660-974A-413C-A64F-B671B04D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10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2519C5E-2CCA-4D72-B2A6-8FE5FACFC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791E94-F8B2-42C1-BA19-5EEA03765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8520C-4822-47DF-BE04-7746E1E0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F85844-0102-4A55-B121-441BACE7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D265CE-CC75-4945-B4A7-7C9FDA46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773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B80D1F-E045-41A6-B19B-D0B86CB2F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E068E3-0DB2-490E-9201-BAA258815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7B45910-39A2-47DC-AB63-1054663A7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BC8025-3BF3-452C-9C50-F4AA045F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389BD35-938F-460E-B861-ADE86781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29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81F6D6-D2A0-4386-AE71-FF6AB28D8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77641F4-50E8-4DDE-A966-CA06D0180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766AF4-5963-4307-B31F-6CFD49E1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281646-B1E6-452D-9351-0D2C09A9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A78EC6-C55E-4645-ACBB-AB3A3082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03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81A129-A6E9-42F1-A00A-06AA4D2B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F8D3A2-F2EA-4207-BE90-6B7A782AA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DC8B193-5E79-4D76-8201-047493B89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A2073EC-0346-417E-A4BB-3196873FD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33291E4-B0CA-4551-B53B-F5203BA9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87D1F83-89BF-4AB1-B2A5-7BF4DBFA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31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3912CA-6DF5-4CBB-BA80-1566B4B5F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FC64F2-DAAD-41DD-B05D-A7017B483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E19E331-EA93-4768-BE79-41960C105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210D8A3-D31E-4D1C-BCE4-5A8830702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5049D8A-E34E-4434-8EA2-791ACC945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56C7138-93C4-4373-8079-52364A18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D1F98C3-EB18-4FE9-9900-95B2A4CD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14D8F6B-FD88-43CF-B470-6EEF3A54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74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0E71CE-0EF1-4FB5-B0A9-3D9D7883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FC58F2C-2EA9-4D11-99AF-4540FA44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60EA1FC-A55D-4D9E-9A42-7C120F85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FB09EC7-AD34-4466-9D9D-74D72F16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982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AF8FC92-5549-46A6-BF3A-91E90012E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988EE41-E9AF-4ABC-AE3F-4495C019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132D870-85F9-48F0-8F78-B831774B5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513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2867AC-B007-4144-BC0C-3B8B9870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D2BBD9-364D-424A-87EC-4803A0972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DDBC7E1-099A-4F80-B24E-875003E66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6086C9-B9D0-415C-B60D-A3F76F84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43E192-F607-4997-9EAD-46D56E34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3E3649-B471-497A-852C-A9B143A8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75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F03908-D58E-454A-B820-576AE04D1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489C1A2-5FFF-4795-8963-78D07BEC8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237D691-F96C-4986-B5A3-8BF4E5AF5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B9F02F-C63D-44E0-9870-35A39FB1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1B5EF-4DD6-4CC0-BC26-49BEC25D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010A22D-8D5B-4D87-AD04-AFB44F01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917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E302933-E611-4BDD-9636-0BA05D52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0EBFBF-3030-40E3-BECF-A5D82D6CE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0F7D5A-9F5D-4FCC-9B2C-4FFCA3225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E995-BB2A-4CAA-8C40-E30B85E8D027}" type="datetimeFigureOut">
              <a:rPr lang="fi-FI" smtClean="0"/>
              <a:t>15.3.2019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82A5E7-1854-4ED5-9AC3-67E27CDEB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BB561D-4B3A-44F9-9C6F-D0392FF2A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D61B-A6FF-48ED-9E6F-2EE61C03D2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90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wilmahelp@omnia.f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960678-FF82-425A-8DC5-7AF1FA7F95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Ytot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6876EF-D77E-4139-BFA6-94996E370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Hius-kauneus 15.3.</a:t>
            </a:r>
          </a:p>
        </p:txBody>
      </p:sp>
    </p:spTree>
    <p:extLst>
      <p:ext uri="{BB962C8B-B14F-4D97-AF65-F5344CB8AC3E}">
        <p14:creationId xmlns:p14="http://schemas.microsoft.com/office/powerpoint/2010/main" val="44545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1BAFBF-2221-4EDD-B70E-CC442DC6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392405"/>
          </a:xfrm>
        </p:spPr>
        <p:txBody>
          <a:bodyPr/>
          <a:lstStyle/>
          <a:p>
            <a:pPr algn="ctr"/>
            <a:r>
              <a:rPr lang="fi-FI" b="1" dirty="0"/>
              <a:t>OSAAMO</a:t>
            </a:r>
            <a:r>
              <a:rPr lang="fi-FI" dirty="0"/>
              <a:t> - vastaukset Päivi Soinila </a:t>
            </a:r>
            <a:r>
              <a:rPr lang="fi-FI" dirty="0" err="1"/>
              <a:t>osaamovastaava</a:t>
            </a:r>
            <a:r>
              <a:rPr lang="fi-FI" dirty="0"/>
              <a:t>, Lehtimäentien </a:t>
            </a:r>
            <a:r>
              <a:rPr lang="fi-FI" dirty="0" err="1"/>
              <a:t>osaamo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7DDEFA-1AF5-40F5-8776-908EB4B47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7357"/>
            <a:ext cx="10515600" cy="2479606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0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5B7928-124D-4279-9ACE-CBA34F33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87"/>
            <a:ext cx="10515600" cy="1465401"/>
          </a:xfrm>
        </p:spPr>
        <p:txBody>
          <a:bodyPr>
            <a:normAutofit fontScale="90000"/>
          </a:bodyPr>
          <a:lstStyle/>
          <a:p>
            <a:r>
              <a:rPr lang="fi-FI" b="1" dirty="0" err="1"/>
              <a:t>Osaamon</a:t>
            </a:r>
            <a:r>
              <a:rPr lang="fi-FI" b="1" dirty="0"/>
              <a:t> tehtävät, miten sinne pääsee ja kuka ilmoittautuu kenelle?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A74A4C-B2F4-45BD-8505-D6258A563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i="1" dirty="0"/>
              <a:t>Tunnustamme ja arvioimme aiemmin hankittua osaamista.</a:t>
            </a:r>
          </a:p>
          <a:p>
            <a:pPr marL="0" indent="0">
              <a:buNone/>
            </a:pPr>
            <a:r>
              <a:rPr lang="fi-FI" i="1" dirty="0"/>
              <a:t> Vastuuopettaja käy henkilökohtaistamiskeskustelun opiskelijan kanssa ja kartoittaa alustavasti, mitä </a:t>
            </a:r>
            <a:r>
              <a:rPr lang="fi-FI" i="1" dirty="0" err="1"/>
              <a:t>yto</a:t>
            </a:r>
            <a:r>
              <a:rPr lang="fi-FI" i="1" dirty="0"/>
              <a:t>-osaamista opiskelijalla on. </a:t>
            </a:r>
          </a:p>
          <a:p>
            <a:pPr marL="0" indent="0">
              <a:buNone/>
            </a:pPr>
            <a:r>
              <a:rPr lang="fi-FI" i="1" dirty="0"/>
              <a:t>Toiveena on, että vastuuopettaja lähettää </a:t>
            </a:r>
            <a:r>
              <a:rPr lang="fi-FI" i="1" dirty="0" err="1"/>
              <a:t>Osaamoon</a:t>
            </a:r>
            <a:r>
              <a:rPr lang="fi-FI" i="1" dirty="0"/>
              <a:t> koosteen ryhmän opiskelijoista sekä tiedon niistä aineista, joissa opiskelijalle haetaan osaamisen tunnustamista. </a:t>
            </a:r>
          </a:p>
          <a:p>
            <a:pPr marL="0" indent="0">
              <a:buNone/>
            </a:pPr>
            <a:r>
              <a:rPr lang="fi-FI" i="1" dirty="0"/>
              <a:t>Vastuuopettaja siis lähettää koosteen opiskelijoista, jonka jälkeen </a:t>
            </a:r>
            <a:r>
              <a:rPr lang="fi-FI" i="1" dirty="0" err="1"/>
              <a:t>Osaamo</a:t>
            </a:r>
            <a:r>
              <a:rPr lang="fi-FI" i="1" dirty="0"/>
              <a:t> kutsuu opiskelijan tarkempaan kartoitukseen tai varaa suoraan ajat aineopettajille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333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B0016F-9FBD-49D2-84CD-D52E1E52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491905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Opiskelijalla on kuusi käyntikertaa </a:t>
            </a:r>
            <a:r>
              <a:rPr lang="fi-FI" b="1" dirty="0" err="1"/>
              <a:t>Osaamossa</a:t>
            </a:r>
            <a:r>
              <a:rPr lang="fi-FI" b="1" dirty="0"/>
              <a:t>, ennen kuin tunnustamiset on kaikki tehty. Voiko tiivistää?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CFE883-175E-4562-8ADE-30511C59D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i="1" dirty="0"/>
              <a:t>Vain aineopettajalla on pätevyys arvioida oman aineensa opintoja.</a:t>
            </a:r>
          </a:p>
          <a:p>
            <a:pPr marL="0" indent="0">
              <a:buNone/>
            </a:pPr>
            <a:r>
              <a:rPr lang="fi-FI" i="1" dirty="0"/>
              <a:t> Aineopettajia on yleensä </a:t>
            </a:r>
            <a:r>
              <a:rPr lang="fi-FI" i="1" dirty="0" err="1"/>
              <a:t>max</a:t>
            </a:r>
            <a:r>
              <a:rPr lang="fi-FI" i="1" dirty="0"/>
              <a:t>. 2 kerrallaan </a:t>
            </a:r>
            <a:r>
              <a:rPr lang="fi-FI" i="1" dirty="0" err="1"/>
              <a:t>Osaamossa</a:t>
            </a:r>
            <a:r>
              <a:rPr lang="fi-FI" i="1" dirty="0"/>
              <a:t>. Tiivistämme käyntejä mahdollisuuksien mukaan. </a:t>
            </a:r>
          </a:p>
          <a:p>
            <a:pPr marL="0" indent="0">
              <a:buNone/>
            </a:pPr>
            <a:r>
              <a:rPr lang="fi-FI" i="1" dirty="0"/>
              <a:t>Useimmiten opiskelijalla ei myöskään ole ns. muualla hankittua osaamista kuudessa aineessa. </a:t>
            </a:r>
            <a:r>
              <a:rPr lang="fi-FI" b="1" i="1" dirty="0"/>
              <a:t>Kaiken minkä voimme tunnustaa papereiden perusteella, tunnustamme ilman </a:t>
            </a:r>
            <a:r>
              <a:rPr lang="fi-FI" b="1" i="1" dirty="0" err="1"/>
              <a:t>Osaamo</a:t>
            </a:r>
            <a:r>
              <a:rPr lang="fi-FI" b="1" i="1" dirty="0"/>
              <a:t>-käyntiä</a:t>
            </a:r>
            <a:r>
              <a:rPr lang="fi-FI" i="1" dirty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5765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5EF26E-3635-4CAB-AF76-2476E54E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22"/>
            <a:ext cx="10515600" cy="2319129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Viron lukiotodistusten tunnustaminen? Prosessi tunnustamiseen? Ohjaus puuttuviin suorituksiin?</a:t>
            </a:r>
            <a:br>
              <a:rPr lang="fi-FI" b="1" dirty="0"/>
            </a:br>
            <a:r>
              <a:rPr lang="fi-FI" dirty="0"/>
              <a:t> 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B2A0E8-A918-4E0E-965E-FC498B79E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Vastuuopettaja tunnistaa Virossa hankitun </a:t>
            </a:r>
            <a:r>
              <a:rPr lang="fi-FI" i="1" dirty="0" err="1"/>
              <a:t>yto</a:t>
            </a:r>
            <a:r>
              <a:rPr lang="fi-FI" i="1" dirty="0"/>
              <a:t>-osaamisen. Tästä kooste </a:t>
            </a:r>
            <a:r>
              <a:rPr lang="fi-FI" i="1" dirty="0" err="1"/>
              <a:t>Osaamoon</a:t>
            </a:r>
            <a:r>
              <a:rPr lang="fi-FI" i="1" dirty="0"/>
              <a:t>, jonka jälkeen </a:t>
            </a:r>
            <a:r>
              <a:rPr lang="fi-FI" i="1" dirty="0" err="1"/>
              <a:t>Osaamo</a:t>
            </a:r>
            <a:r>
              <a:rPr lang="fi-FI" i="1" dirty="0"/>
              <a:t> kartoittaa osaamista tarkemmin tai varaa ajat aineopettajille osaamisen tunnustamiseen ja arviointiin. Virolaisia todistuksia koskevia </a:t>
            </a:r>
            <a:r>
              <a:rPr lang="fi-FI" i="1" dirty="0" err="1"/>
              <a:t>OPH:n</a:t>
            </a:r>
            <a:r>
              <a:rPr lang="fi-FI" i="1" dirty="0"/>
              <a:t> määräyksiä tai Omnian ohjeistuksia osaamisen tunnustamiseen virolaisista todistuksista ei ole. Osaaminen tunnustetaan aineopettajan toimesta. =&gt; Opiskelijan tulee osoittaa, että hänellä on opiskeltavan tutkinnon perusteiden edellyttämä osaaminen. Vastuuopettaja suunnittelee opiskelijan opintopolun myös </a:t>
            </a:r>
            <a:r>
              <a:rPr lang="fi-FI" i="1" dirty="0" err="1"/>
              <a:t>ytojen</a:t>
            </a:r>
            <a:r>
              <a:rPr lang="fi-FI" i="1" dirty="0"/>
              <a:t> osalta.</a:t>
            </a:r>
          </a:p>
          <a:p>
            <a:pPr marL="0" indent="0">
              <a:buNone/>
            </a:pPr>
            <a:r>
              <a:rPr lang="fi-FI" i="1" dirty="0"/>
              <a:t>Tästä lisätietoja voi kysyä toimialarehtori Merja Puolakalta.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5310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0631FA-88E9-4986-8D9A-D37C7F594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Ulkomaiset todistukset ja </a:t>
            </a:r>
            <a:r>
              <a:rPr lang="fi-FI" dirty="0" err="1"/>
              <a:t>osaamovastaavien</a:t>
            </a:r>
            <a:r>
              <a:rPr lang="fi-FI" dirty="0"/>
              <a:t> terveiset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A93E2B-9560-4BBF-BA0D-C6932DCF2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/>
              <a:t>Seuraaviin seikkoihin tulisi kiinnittää huomiota:</a:t>
            </a:r>
            <a:br>
              <a:rPr lang="fi-FI" dirty="0"/>
            </a:br>
            <a:endParaRPr lang="fi-FI" dirty="0"/>
          </a:p>
          <a:p>
            <a:r>
              <a:rPr lang="fi-FI" dirty="0"/>
              <a:t>Ohjeistus "kaikki ulkomaiset todistukset </a:t>
            </a:r>
            <a:r>
              <a:rPr lang="fi-FI" dirty="0" err="1"/>
              <a:t>Osaamoon</a:t>
            </a:r>
            <a:r>
              <a:rPr lang="fi-FI" dirty="0"/>
              <a:t>", tarkoittaa sitä, että </a:t>
            </a:r>
            <a:r>
              <a:rPr lang="fi-FI" dirty="0" err="1"/>
              <a:t>ytojen</a:t>
            </a:r>
            <a:r>
              <a:rPr lang="fi-FI" dirty="0"/>
              <a:t> osalta hoksaus pysähtyy kuin seinään. Vastuuopettaja ohjaa siis opiskelijan </a:t>
            </a:r>
            <a:r>
              <a:rPr lang="fi-FI" dirty="0" err="1"/>
              <a:t>Osaamoon</a:t>
            </a:r>
            <a:r>
              <a:rPr lang="fi-FI" dirty="0"/>
              <a:t> liittämättä häntä yhteenkään toteutukseen, jos opiskelijalla on ulkomainen todistus. Tästä seuraa se, että toteutukset alkavat ja opiskelija ei aloita </a:t>
            </a:r>
            <a:r>
              <a:rPr lang="fi-FI" dirty="0" err="1"/>
              <a:t>ytoja</a:t>
            </a:r>
            <a:r>
              <a:rPr lang="fi-FI" dirty="0"/>
              <a:t>. Edelleen </a:t>
            </a:r>
            <a:r>
              <a:rPr lang="fi-FI" dirty="0" err="1"/>
              <a:t>Osaamoissa</a:t>
            </a:r>
            <a:r>
              <a:rPr lang="fi-FI" dirty="0"/>
              <a:t> vain </a:t>
            </a:r>
            <a:r>
              <a:rPr lang="fi-FI" b="1" u="sng" dirty="0"/>
              <a:t>yksi </a:t>
            </a:r>
            <a:r>
              <a:rPr lang="fi-FI" b="1" u="sng" dirty="0" err="1"/>
              <a:t>Osaamo</a:t>
            </a:r>
            <a:r>
              <a:rPr lang="fi-FI" b="1" u="sng" dirty="0"/>
              <a:t>-vastaava</a:t>
            </a:r>
            <a:r>
              <a:rPr lang="fi-FI" dirty="0"/>
              <a:t> kartoittaa opiskelijan koko </a:t>
            </a:r>
            <a:r>
              <a:rPr lang="fi-FI" dirty="0" err="1"/>
              <a:t>yto</a:t>
            </a:r>
            <a:r>
              <a:rPr lang="fi-FI" dirty="0"/>
              <a:t>-asian näissä tapauksissa. Päivi yksin ei tähän pysty. Lehtimäentiellä on niin paljon ulkomaisia opiskelijoita. </a:t>
            </a:r>
            <a:br>
              <a:rPr lang="fi-FI" dirty="0"/>
            </a:br>
            <a:br>
              <a:rPr lang="fi-FI" dirty="0"/>
            </a:br>
            <a:endParaRPr lang="fi-FI" dirty="0"/>
          </a:p>
          <a:p>
            <a:r>
              <a:rPr lang="fi-FI" dirty="0"/>
              <a:t>Ulkomaisista todistuksista käytännössä tunnustetaan useimmiten vain englantia, matematiikkaa, fysiikkaa ja kemia. Esim. kiinalaisesta todistuksesta ei melko </a:t>
            </a:r>
            <a:r>
              <a:rPr lang="fi-FI" dirty="0" err="1"/>
              <a:t>varamsti</a:t>
            </a:r>
            <a:r>
              <a:rPr lang="fi-FI" dirty="0"/>
              <a:t> voida tunnustaa ruotsin kieltä. </a:t>
            </a:r>
            <a:r>
              <a:rPr lang="fi-FI" dirty="0" err="1"/>
              <a:t>Osaamovastaavien</a:t>
            </a:r>
            <a:r>
              <a:rPr lang="fi-FI" dirty="0"/>
              <a:t> mukaan opiskelijat tulisi </a:t>
            </a:r>
            <a:r>
              <a:rPr lang="fi-FI" dirty="0" err="1"/>
              <a:t>vastuuttaa</a:t>
            </a:r>
            <a:r>
              <a:rPr lang="fi-FI" dirty="0"/>
              <a:t> hakemaan osaamisen tunnustamista siltä osin kuin he itsellään osaamista kokevat olevan. Vastuuopettaja voi tässä tukea opiskelijaa mm. ohjaamalla opiskelija tutustumaan tutkinnon perusteisiin.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7339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0A4507-036C-4DB0-B661-D287000A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491905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Valinnaiset </a:t>
            </a:r>
            <a:r>
              <a:rPr lang="fi-FI" b="1" dirty="0" err="1"/>
              <a:t>yto</a:t>
            </a:r>
            <a:r>
              <a:rPr lang="fi-FI" b="1" dirty="0"/>
              <a:t>-opinnot 9 </a:t>
            </a:r>
            <a:r>
              <a:rPr lang="fi-FI" b="1" dirty="0" err="1"/>
              <a:t>osp</a:t>
            </a:r>
            <a:r>
              <a:rPr lang="fi-FI" b="1" dirty="0"/>
              <a:t>, yhdenvertainen tunnustusmenettely, kenen tarvitsee suorittaa valinnaiset?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912E80-95CF-4523-B23D-33A71ADCE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i="1" dirty="0"/>
              <a:t>Mikäli valinnaisia </a:t>
            </a:r>
            <a:r>
              <a:rPr lang="fi-FI" i="1" dirty="0" err="1"/>
              <a:t>ytoja</a:t>
            </a:r>
            <a:r>
              <a:rPr lang="fi-FI" i="1" dirty="0"/>
              <a:t> ei tunnusteta, tulee ne suorittaa. Valinnaiset </a:t>
            </a:r>
            <a:r>
              <a:rPr lang="fi-FI" i="1" dirty="0" err="1"/>
              <a:t>ytot</a:t>
            </a:r>
            <a:r>
              <a:rPr lang="fi-FI" i="1" dirty="0"/>
              <a:t> kuuluvat kaikille.</a:t>
            </a:r>
          </a:p>
          <a:p>
            <a:pPr marL="0" indent="0">
              <a:buNone/>
            </a:pPr>
            <a:r>
              <a:rPr lang="fi-FI" i="1" dirty="0"/>
              <a:t>Aineopettajat tunnustavat </a:t>
            </a:r>
            <a:r>
              <a:rPr lang="fi-FI" i="1" dirty="0" err="1"/>
              <a:t>Osaamossa</a:t>
            </a:r>
            <a:r>
              <a:rPr lang="fi-FI" i="1" dirty="0"/>
              <a:t> myös valinnaisia tavoitteita.</a:t>
            </a:r>
          </a:p>
          <a:p>
            <a:pPr marL="0" indent="0">
              <a:buNone/>
            </a:pPr>
            <a:r>
              <a:rPr lang="fi-FI" i="1" dirty="0"/>
              <a:t> Tunnustamisen ja arvioinnin menetelmiä tulee </a:t>
            </a:r>
            <a:r>
              <a:rPr lang="fi-FI" i="1" dirty="0" err="1"/>
              <a:t>Osaamoissa</a:t>
            </a:r>
            <a:r>
              <a:rPr lang="fi-FI" i="1" dirty="0"/>
              <a:t> edelleen kehittää, ja aineryhmän ottaa kantaa ja varmistaa yhdenvertainen tunnustusmenettely.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208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166C64-CF04-4D3B-B32E-56D0DC90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10458"/>
          </a:xfrm>
        </p:spPr>
        <p:txBody>
          <a:bodyPr/>
          <a:lstStyle/>
          <a:p>
            <a:pPr algn="ctr"/>
            <a:r>
              <a:rPr lang="fi-FI" dirty="0"/>
              <a:t>YTO-kysymykset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D26F23-496A-4D1E-A0FF-30286F2F1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932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4C7B3-26BF-4A77-B5C3-1082179C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23"/>
            <a:ext cx="10515600" cy="1558166"/>
          </a:xfrm>
        </p:spPr>
        <p:txBody>
          <a:bodyPr>
            <a:normAutofit fontScale="90000"/>
          </a:bodyPr>
          <a:lstStyle/>
          <a:p>
            <a:r>
              <a:rPr lang="fi-FI" dirty="0"/>
              <a:t>Kun opiskelija kiinnitetään </a:t>
            </a:r>
            <a:r>
              <a:rPr lang="fi-FI" dirty="0" err="1"/>
              <a:t>yto</a:t>
            </a:r>
            <a:r>
              <a:rPr lang="fi-FI" dirty="0"/>
              <a:t>-opintoihin, tieto ei kulje vastuuopettajalle onko he käyneet tunneilla tai ei. Voiko opiskelija ilmoittautua itse?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54FE05-748E-42A6-9F78-D4E52A29D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Poissaoloseuranta Wilmassa on ollut käytössä ja on edelleen</a:t>
            </a:r>
            <a:r>
              <a:rPr lang="fi-FI"/>
              <a:t>, josta </a:t>
            </a:r>
            <a:r>
              <a:rPr lang="fi-FI" dirty="0"/>
              <a:t>vastuuopettaja voi seurata onko opiskelija osallistunut opetukseen, tästä voinee päätellä jotain. Verkkokurssit asia erikseen. Opiskelijan </a:t>
            </a:r>
            <a:r>
              <a:rPr lang="fi-FI" dirty="0" err="1"/>
              <a:t>eHops</a:t>
            </a:r>
            <a:r>
              <a:rPr lang="fi-FI" dirty="0"/>
              <a:t> on paras tapa pysyä kärryillä mitä suorituksia on tullut</a:t>
            </a:r>
          </a:p>
          <a:p>
            <a:pPr marL="0" indent="0">
              <a:buNone/>
            </a:pPr>
            <a:r>
              <a:rPr lang="fi-FI" dirty="0"/>
              <a:t>Opettajat laittavat myös arvioinnit Wilmaan sitä mukaan kun ovat saaneet arvioinnit tehtyä</a:t>
            </a:r>
          </a:p>
          <a:p>
            <a:pPr marL="0" indent="0">
              <a:buNone/>
            </a:pPr>
            <a:r>
              <a:rPr lang="fi-FI" dirty="0"/>
              <a:t>Pääsääntöisesti ei suositella opiskelijan itse liittyvän, jos ei hahmota kunnolla kokonaisuutta, esimerkkinä tapaukset, joissa </a:t>
            </a:r>
            <a:r>
              <a:rPr lang="fi-FI" dirty="0" err="1"/>
              <a:t>opiskeilja</a:t>
            </a:r>
            <a:r>
              <a:rPr lang="fi-FI" dirty="0"/>
              <a:t> on hoksaillut itseään päällekkäin useisiin toteutuksiin</a:t>
            </a:r>
          </a:p>
        </p:txBody>
      </p:sp>
    </p:spTree>
    <p:extLst>
      <p:ext uri="{BB962C8B-B14F-4D97-AF65-F5344CB8AC3E}">
        <p14:creationId xmlns:p14="http://schemas.microsoft.com/office/powerpoint/2010/main" val="216869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6C0005-486B-488A-9978-7051C5EBB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88962"/>
          </a:xfrm>
        </p:spPr>
        <p:txBody>
          <a:bodyPr>
            <a:normAutofit/>
          </a:bodyPr>
          <a:lstStyle/>
          <a:p>
            <a:r>
              <a:rPr lang="fi-FI" sz="2400" dirty="0"/>
              <a:t>Osa-alueiden pistemäärät tai nimet, mikä kokonaisuus on kysymyksessä? Jotta vastuuopettaja tietää mikä osa-alue on suoritettu ja mitä vielä puuttuu. Esim. Matematiikka 1 2 </a:t>
            </a:r>
            <a:r>
              <a:rPr lang="fi-FI" sz="2400" dirty="0" err="1"/>
              <a:t>osp</a:t>
            </a:r>
            <a:r>
              <a:rPr lang="fi-FI" sz="2400" dirty="0"/>
              <a:t>, Matematiikka 2 1 </a:t>
            </a:r>
            <a:r>
              <a:rPr lang="fi-FI" sz="2400" dirty="0" err="1"/>
              <a:t>osp</a:t>
            </a:r>
            <a:r>
              <a:rPr lang="fi-FI" sz="2400" dirty="0"/>
              <a:t>, jne.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811808-55E9-4D7C-A850-3691BD534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088"/>
            <a:ext cx="10515600" cy="41228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Tähän tulevaan jaksoon nämä nimeämiset tulevat nyt mukaan niihin </a:t>
            </a:r>
            <a:r>
              <a:rPr lang="fi-FI" dirty="0" err="1"/>
              <a:t>ytoihin</a:t>
            </a:r>
            <a:r>
              <a:rPr lang="fi-FI" dirty="0"/>
              <a:t>, joissa </a:t>
            </a:r>
            <a:r>
              <a:rPr lang="fi-FI" dirty="0" err="1"/>
              <a:t>osp:ja</a:t>
            </a:r>
            <a:r>
              <a:rPr lang="fi-FI" dirty="0"/>
              <a:t> enemmän kuin 1. </a:t>
            </a:r>
          </a:p>
          <a:p>
            <a:pPr marL="0" indent="0">
              <a:buNone/>
            </a:pPr>
            <a:r>
              <a:rPr lang="fi-FI" dirty="0"/>
              <a:t>En1,2,3</a:t>
            </a:r>
          </a:p>
          <a:p>
            <a:pPr marL="0" indent="0">
              <a:buNone/>
            </a:pPr>
            <a:r>
              <a:rPr lang="fi-FI" dirty="0"/>
              <a:t>Ma1,2 (paitsi toistaiseksi ei nimetä matikka 3 ja 4 aineryhmän eriävien näkemysten vuoksi)</a:t>
            </a:r>
          </a:p>
          <a:p>
            <a:pPr marL="0" indent="0">
              <a:buNone/>
            </a:pPr>
            <a:r>
              <a:rPr lang="fi-FI" dirty="0"/>
              <a:t>FyKe1,2</a:t>
            </a:r>
          </a:p>
          <a:p>
            <a:pPr marL="0" indent="0">
              <a:buNone/>
            </a:pPr>
            <a:r>
              <a:rPr lang="fi-FI" dirty="0" err="1"/>
              <a:t>Äi</a:t>
            </a:r>
            <a:r>
              <a:rPr lang="fi-FI" dirty="0"/>
              <a:t>/S2 1,2,3,4</a:t>
            </a:r>
          </a:p>
          <a:p>
            <a:pPr marL="0" indent="0">
              <a:buNone/>
            </a:pPr>
            <a:r>
              <a:rPr lang="fi-FI" dirty="0"/>
              <a:t>Tyk1,2</a:t>
            </a:r>
          </a:p>
          <a:p>
            <a:pPr marL="0" indent="0">
              <a:buNone/>
            </a:pPr>
            <a:r>
              <a:rPr lang="fi-FI" dirty="0"/>
              <a:t>Digi1,2</a:t>
            </a:r>
          </a:p>
          <a:p>
            <a:pPr marL="0" indent="0">
              <a:buNone/>
            </a:pPr>
            <a:r>
              <a:rPr lang="fi-FI" dirty="0"/>
              <a:t>Yht1,2</a:t>
            </a:r>
          </a:p>
          <a:p>
            <a:pPr marL="0" indent="0">
              <a:buNone/>
            </a:pPr>
            <a:r>
              <a:rPr lang="fi-FI"/>
              <a:t>Tet1,2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173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B000B7-343A-458A-99F2-FD270D7C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 ohjaan opiskelijan jos </a:t>
            </a:r>
            <a:r>
              <a:rPr lang="fi-FI" dirty="0" err="1"/>
              <a:t>ytoja</a:t>
            </a:r>
            <a:r>
              <a:rPr lang="fi-FI" dirty="0"/>
              <a:t> on rästissä ja vain osa suoritettu?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7B0104-C1A9-473B-8678-B789FC4CC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Jos kokonainen osaamistavoite puuttuu joka on </a:t>
            </a:r>
            <a:r>
              <a:rPr lang="fi-FI" dirty="0" err="1"/>
              <a:t>laajudeltaan</a:t>
            </a:r>
            <a:r>
              <a:rPr lang="fi-FI" dirty="0"/>
              <a:t> sen yhden </a:t>
            </a:r>
            <a:r>
              <a:rPr lang="fi-FI" dirty="0" err="1"/>
              <a:t>osp:n</a:t>
            </a:r>
            <a:r>
              <a:rPr lang="fi-FI" dirty="0"/>
              <a:t>, niin silloin opiskelija tulee ohjata toteutukselle, esim. Ma1</a:t>
            </a:r>
          </a:p>
          <a:p>
            <a:pPr marL="0" indent="0">
              <a:buNone/>
            </a:pPr>
            <a:r>
              <a:rPr lang="fi-FI" dirty="0"/>
              <a:t>Mutta jos opiskelijalla on siellä Matematiikassa 1 osaamistavoitteen kohdalla A (= aloitettu) ja jotain puuttuu, mutta kaikki muut tehty esim. ma2,3 ja 4, niin silloin opiskelija voi hyvin suorittaa puutoksia </a:t>
            </a:r>
            <a:r>
              <a:rPr lang="fi-FI" dirty="0" err="1"/>
              <a:t>Yto-jotsissa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283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01286E-3A9C-4782-ADC7-1DCD8C1C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00997"/>
          </a:xfrm>
        </p:spPr>
        <p:txBody>
          <a:bodyPr>
            <a:normAutofit fontScale="90000"/>
          </a:bodyPr>
          <a:lstStyle/>
          <a:p>
            <a:r>
              <a:rPr lang="fi-FI" dirty="0"/>
              <a:t>Vanhoista tutkinnon perusteita siirtyneiden arvosanat eivät ole siirtyneet </a:t>
            </a:r>
            <a:r>
              <a:rPr lang="fi-FI" dirty="0" err="1"/>
              <a:t>eHopsiin</a:t>
            </a:r>
            <a:r>
              <a:rPr lang="fi-FI" dirty="0"/>
              <a:t>. Koska saadaan siirretyksi? Kuka siirtää? Osa valmistuu tänä keväänä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0971DF-A149-4713-8C35-F8A1E5B2E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643"/>
            <a:ext cx="10515600" cy="3778320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WilmaHelp</a:t>
            </a:r>
            <a:r>
              <a:rPr lang="fi-FI" dirty="0"/>
              <a:t> vastaa tästä.</a:t>
            </a:r>
          </a:p>
          <a:p>
            <a:pPr marL="0" indent="0">
              <a:buNone/>
            </a:pPr>
            <a:r>
              <a:rPr lang="fi-FI" dirty="0">
                <a:hlinkClick r:id="rId2"/>
              </a:rPr>
              <a:t>wilmahelp@omnia.fi</a:t>
            </a:r>
            <a:r>
              <a:rPr lang="fi-FI" dirty="0"/>
              <a:t> voi tiedustella</a:t>
            </a:r>
          </a:p>
        </p:txBody>
      </p:sp>
    </p:spTree>
    <p:extLst>
      <p:ext uri="{BB962C8B-B14F-4D97-AF65-F5344CB8AC3E}">
        <p14:creationId xmlns:p14="http://schemas.microsoft.com/office/powerpoint/2010/main" val="240366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BACC07-98CF-4F9F-83FF-B2D77469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7345"/>
          </a:xfrm>
        </p:spPr>
        <p:txBody>
          <a:bodyPr>
            <a:normAutofit fontScale="90000"/>
          </a:bodyPr>
          <a:lstStyle/>
          <a:p>
            <a:r>
              <a:rPr lang="fi-FI" dirty="0"/>
              <a:t>Kuka vetää YTO-kokonaisuuksien arvioinnit yhteen eri osioissa, onko vielä tietoa? Miten prosessi etenee, ilmoittaako vastuuopettaja, että kokonaisuudet voi vetää yhteen, vai seurataanko arviointeja jotenkin keskitetysti?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0E5511-9271-4E43-B421-B39702C13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261"/>
            <a:ext cx="10515600" cy="3062702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Minä vedän!</a:t>
            </a:r>
          </a:p>
          <a:p>
            <a:pPr marL="0" indent="0">
              <a:buNone/>
            </a:pPr>
            <a:r>
              <a:rPr lang="fi-FI" dirty="0"/>
              <a:t>Yleensä ilmoitukset tulevat opoilta, opintosihteereiltä tai vastuuopettajilta sitä mukaan kun vedettävää tulee.</a:t>
            </a:r>
          </a:p>
        </p:txBody>
      </p:sp>
    </p:spTree>
    <p:extLst>
      <p:ext uri="{BB962C8B-B14F-4D97-AF65-F5344CB8AC3E}">
        <p14:creationId xmlns:p14="http://schemas.microsoft.com/office/powerpoint/2010/main" val="283350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FFF71E-0DBD-48AD-A5B4-B25931792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775"/>
            <a:ext cx="10515600" cy="1544914"/>
          </a:xfrm>
        </p:spPr>
        <p:txBody>
          <a:bodyPr>
            <a:normAutofit fontScale="90000"/>
          </a:bodyPr>
          <a:lstStyle/>
          <a:p>
            <a:r>
              <a:rPr lang="fi-FI" dirty="0"/>
              <a:t>Mahdolliset kesällä suoritettavat </a:t>
            </a:r>
            <a:r>
              <a:rPr lang="fi-FI" dirty="0" err="1"/>
              <a:t>YTOrästit</a:t>
            </a:r>
            <a:r>
              <a:rPr lang="fi-FI" dirty="0"/>
              <a:t>: miten ilmoittautuminen tapahtuu Wilman kautta, tuleeko </a:t>
            </a:r>
            <a:r>
              <a:rPr lang="fi-FI" dirty="0" err="1"/>
              <a:t>kesäYTO</a:t>
            </a:r>
            <a:r>
              <a:rPr lang="fi-FI" dirty="0"/>
              <a:t> näkyville jotenkin?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99BD8A-98AC-45D6-9A35-58A66692F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Tämä on vielä työn alla ja suunnitteilla, mitä </a:t>
            </a:r>
            <a:r>
              <a:rPr lang="fi-FI" dirty="0" err="1"/>
              <a:t>yto</a:t>
            </a:r>
            <a:r>
              <a:rPr lang="fi-FI" dirty="0"/>
              <a:t>-tarjontaa luomme kesäksi. </a:t>
            </a:r>
          </a:p>
          <a:p>
            <a:pPr marL="0" indent="0">
              <a:buNone/>
            </a:pPr>
            <a:r>
              <a:rPr lang="fi-FI" dirty="0"/>
              <a:t>Joka tapauksessa </a:t>
            </a:r>
            <a:r>
              <a:rPr lang="fi-FI" dirty="0" err="1"/>
              <a:t>ytojen</a:t>
            </a:r>
            <a:r>
              <a:rPr lang="fi-FI" dirty="0"/>
              <a:t> kesäjakson opetus tulee sijoittumaan 3.6.-14.6. väliselle ajalle.</a:t>
            </a:r>
          </a:p>
          <a:p>
            <a:pPr marL="0" indent="0">
              <a:buNone/>
            </a:pPr>
            <a:r>
              <a:rPr lang="fi-FI" dirty="0"/>
              <a:t>Myös toukokuulle viikot 20-22 tulee tarjolle runsaasti </a:t>
            </a:r>
            <a:r>
              <a:rPr lang="fi-FI" dirty="0" err="1"/>
              <a:t>yto</a:t>
            </a:r>
            <a:r>
              <a:rPr lang="fi-FI" dirty="0"/>
              <a:t>-sprinttejä!</a:t>
            </a:r>
          </a:p>
        </p:txBody>
      </p:sp>
    </p:spTree>
    <p:extLst>
      <p:ext uri="{BB962C8B-B14F-4D97-AF65-F5344CB8AC3E}">
        <p14:creationId xmlns:p14="http://schemas.microsoft.com/office/powerpoint/2010/main" val="206119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8D1B40-D15F-4CD6-A197-E16F8AE9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3762"/>
          </a:xfrm>
        </p:spPr>
        <p:txBody>
          <a:bodyPr>
            <a:normAutofit fontScale="90000"/>
          </a:bodyPr>
          <a:lstStyle/>
          <a:p>
            <a:r>
              <a:rPr lang="fi-FI" dirty="0"/>
              <a:t>Tiedotanko eli varmistanko minä vastuuopettajana ensi jakson YTO-opettajille oman ryhmäni valmistuvat, jotta heidän YTO arviointinsa varmasti ehtivät opintosuorituksiin toukokuussa (17.5.)?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913475-2AA3-4BE6-B050-478D7C8A0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4417"/>
            <a:ext cx="10515600" cy="3632546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Yto</a:t>
            </a:r>
            <a:r>
              <a:rPr lang="fi-FI" dirty="0"/>
              <a:t>-opettajat laittavat arvioinnit </a:t>
            </a:r>
            <a:r>
              <a:rPr lang="fi-FI" dirty="0" err="1"/>
              <a:t>wilmaan</a:t>
            </a:r>
            <a:r>
              <a:rPr lang="fi-FI" dirty="0"/>
              <a:t> yleensä hyvissä ajoin ja suurin osa hoitaa sen mallikkaasti. Mutta meitä on moneen junaan. </a:t>
            </a:r>
          </a:p>
          <a:p>
            <a:pPr marL="0" indent="0">
              <a:buNone/>
            </a:pPr>
            <a:r>
              <a:rPr lang="fi-FI" dirty="0"/>
              <a:t>Lähtökohtaisesti ei tarvitse alkaa muistuttelemaan, mutta jos toistuvasti jonkun </a:t>
            </a:r>
            <a:r>
              <a:rPr lang="fi-FI"/>
              <a:t>opettajan tai aineen </a:t>
            </a:r>
            <a:r>
              <a:rPr lang="fi-FI" dirty="0"/>
              <a:t>kohdalla näitä puutteita ilmenee, niin toivomme Riitan kanssa saavamme tiedon tästä</a:t>
            </a:r>
            <a:r>
              <a:rPr lang="fi-FI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06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750</Words>
  <Application>Microsoft Office PowerPoint</Application>
  <PresentationFormat>Laajakuva</PresentationFormat>
  <Paragraphs>54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Ytot</vt:lpstr>
      <vt:lpstr>YTO-kysymykset</vt:lpstr>
      <vt:lpstr>Kun opiskelija kiinnitetään yto-opintoihin, tieto ei kulje vastuuopettajalle onko he käyneet tunneilla tai ei. Voiko opiskelija ilmoittautua itse?</vt:lpstr>
      <vt:lpstr>Osa-alueiden pistemäärät tai nimet, mikä kokonaisuus on kysymyksessä? Jotta vastuuopettaja tietää mikä osa-alue on suoritettu ja mitä vielä puuttuu. Esim. Matematiikka 1 2 osp, Matematiikka 2 1 osp, jne. </vt:lpstr>
      <vt:lpstr>Mihin ohjaan opiskelijan jos ytoja on rästissä ja vain osa suoritettu?</vt:lpstr>
      <vt:lpstr>Vanhoista tutkinnon perusteita siirtyneiden arvosanat eivät ole siirtyneet eHopsiin. Koska saadaan siirretyksi? Kuka siirtää? Osa valmistuu tänä keväänä</vt:lpstr>
      <vt:lpstr>Kuka vetää YTO-kokonaisuuksien arvioinnit yhteen eri osioissa, onko vielä tietoa? Miten prosessi etenee, ilmoittaako vastuuopettaja, että kokonaisuudet voi vetää yhteen, vai seurataanko arviointeja jotenkin keskitetysti?</vt:lpstr>
      <vt:lpstr>Mahdolliset kesällä suoritettavat YTOrästit: miten ilmoittautuminen tapahtuu Wilman kautta, tuleeko kesäYTO näkyville jotenkin?</vt:lpstr>
      <vt:lpstr>Tiedotanko eli varmistanko minä vastuuopettajana ensi jakson YTO-opettajille oman ryhmäni valmistuvat, jotta heidän YTO arviointinsa varmasti ehtivät opintosuorituksiin toukokuussa (17.5.)?</vt:lpstr>
      <vt:lpstr>OSAAMO - vastaukset Päivi Soinila osaamovastaava, Lehtimäentien osaamo</vt:lpstr>
      <vt:lpstr>Osaamon tehtävät, miten sinne pääsee ja kuka ilmoittautuu kenelle? </vt:lpstr>
      <vt:lpstr>Opiskelijalla on kuusi käyntikertaa Osaamossa, ennen kuin tunnustamiset on kaikki tehty. Voiko tiivistää?</vt:lpstr>
      <vt:lpstr>Viron lukiotodistusten tunnustaminen? Prosessi tunnustamiseen? Ohjaus puuttuviin suorituksiin?   </vt:lpstr>
      <vt:lpstr>Ulkomaiset todistukset ja osaamovastaavien terveiset</vt:lpstr>
      <vt:lpstr>Valinnaiset yto-opinnot 9 osp, yhdenvertainen tunnustusmenettely, kenen tarvitsee suorittaa valinnaiset?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Ytot</dc:title>
  <dc:creator>Anna Lätti</dc:creator>
  <cp:lastModifiedBy>Anna Lätti</cp:lastModifiedBy>
  <cp:revision>2</cp:revision>
  <cp:lastPrinted>2019-03-15T07:26:42Z</cp:lastPrinted>
  <dcterms:created xsi:type="dcterms:W3CDTF">2019-03-14T12:15:26Z</dcterms:created>
  <dcterms:modified xsi:type="dcterms:W3CDTF">2019-03-15T08:03:28Z</dcterms:modified>
</cp:coreProperties>
</file>