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74" r:id="rId11"/>
    <p:sldId id="272" r:id="rId12"/>
    <p:sldId id="266" r:id="rId13"/>
    <p:sldId id="267" r:id="rId14"/>
    <p:sldId id="268" r:id="rId15"/>
    <p:sldId id="270" r:id="rId16"/>
    <p:sldId id="269" r:id="rId17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7EC42-3335-461E-845A-F85130481C27}" v="462" dt="2019-01-10T09:55:0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ätti" userId="efa8d865-0fdc-4d59-9645-6d9386201901" providerId="ADAL" clId="{F9C9EB62-7C3B-4527-8A56-78EA04153589}"/>
    <pc:docChg chg="undo custSel addSld delSld modSld sldOrd">
      <pc:chgData name="Anna Lätti" userId="efa8d865-0fdc-4d59-9645-6d9386201901" providerId="ADAL" clId="{F9C9EB62-7C3B-4527-8A56-78EA04153589}" dt="2018-12-05T14:14:54.378" v="11959"/>
      <pc:docMkLst>
        <pc:docMk/>
      </pc:docMkLst>
      <pc:sldChg chg="addSp delSp modSp mod setBg delDesignElem">
        <pc:chgData name="Anna Lätti" userId="efa8d865-0fdc-4d59-9645-6d9386201901" providerId="ADAL" clId="{F9C9EB62-7C3B-4527-8A56-78EA04153589}" dt="2018-12-05T14:01:47.029" v="11078"/>
        <pc:sldMkLst>
          <pc:docMk/>
          <pc:sldMk cId="2476388841" sldId="256"/>
        </pc:sldMkLst>
        <pc:spChg chg="mod">
          <ac:chgData name="Anna Lätti" userId="efa8d865-0fdc-4d59-9645-6d9386201901" providerId="ADAL" clId="{F9C9EB62-7C3B-4527-8A56-78EA04153589}" dt="2018-11-24T11:52:00.528" v="9191" actId="26606"/>
          <ac:spMkLst>
            <pc:docMk/>
            <pc:sldMk cId="2476388841" sldId="256"/>
            <ac:spMk id="2" creationId="{D84E002C-9752-44C3-8455-5AD99A55A91A}"/>
          </ac:spMkLst>
        </pc:spChg>
        <pc:spChg chg="mod">
          <ac:chgData name="Anna Lätti" userId="efa8d865-0fdc-4d59-9645-6d9386201901" providerId="ADAL" clId="{F9C9EB62-7C3B-4527-8A56-78EA04153589}" dt="2018-11-24T12:11:09.944" v="9651" actId="26606"/>
          <ac:spMkLst>
            <pc:docMk/>
            <pc:sldMk cId="2476388841" sldId="256"/>
            <ac:spMk id="3" creationId="{4408ECB7-AAC1-4A75-A6B6-9D9220450915}"/>
          </ac:spMkLst>
        </pc:spChg>
        <pc:spChg chg="add del">
          <ac:chgData name="Anna Lätti" userId="efa8d865-0fdc-4d59-9645-6d9386201901" providerId="ADAL" clId="{F9C9EB62-7C3B-4527-8A56-78EA04153589}" dt="2018-11-24T11:52:00.528" v="9191" actId="26606"/>
          <ac:spMkLst>
            <pc:docMk/>
            <pc:sldMk cId="2476388841" sldId="256"/>
            <ac:spMk id="5" creationId="{559AE206-7EBA-4D33-8BC9-9D8158553F0E}"/>
          </ac:spMkLst>
        </pc:spChg>
        <pc:spChg chg="add del">
          <ac:chgData name="Anna Lätti" userId="efa8d865-0fdc-4d59-9645-6d9386201901" providerId="ADAL" clId="{F9C9EB62-7C3B-4527-8A56-78EA04153589}" dt="2018-11-24T11:52:00.528" v="9191" actId="26606"/>
          <ac:spMkLst>
            <pc:docMk/>
            <pc:sldMk cId="2476388841" sldId="256"/>
            <ac:spMk id="6" creationId="{6437D937-A7F1-4011-92B4-328E5BE1B166}"/>
          </ac:spMkLst>
        </pc:spChg>
        <pc:spChg chg="add del">
          <ac:chgData name="Anna Lätti" userId="efa8d865-0fdc-4d59-9645-6d9386201901" providerId="ADAL" clId="{F9C9EB62-7C3B-4527-8A56-78EA04153589}" dt="2018-11-24T11:52:00.528" v="9191" actId="26606"/>
          <ac:spMkLst>
            <pc:docMk/>
            <pc:sldMk cId="2476388841" sldId="256"/>
            <ac:spMk id="7" creationId="{B672F332-AF08-46C6-94F0-77684310D7B7}"/>
          </ac:spMkLst>
        </pc:spChg>
        <pc:spChg chg="add del">
          <ac:chgData name="Anna Lätti" userId="efa8d865-0fdc-4d59-9645-6d9386201901" providerId="ADAL" clId="{F9C9EB62-7C3B-4527-8A56-78EA04153589}" dt="2018-11-24T11:42:10.598" v="9125" actId="26606"/>
          <ac:spMkLst>
            <pc:docMk/>
            <pc:sldMk cId="2476388841" sldId="256"/>
            <ac:spMk id="8" creationId="{559AE206-7EBA-4D33-8BC9-9D8158553F0E}"/>
          </ac:spMkLst>
        </pc:spChg>
        <pc:spChg chg="add del">
          <ac:chgData name="Anna Lätti" userId="efa8d865-0fdc-4d59-9645-6d9386201901" providerId="ADAL" clId="{F9C9EB62-7C3B-4527-8A56-78EA04153589}" dt="2018-11-24T11:52:00.528" v="9191" actId="26606"/>
          <ac:spMkLst>
            <pc:docMk/>
            <pc:sldMk cId="2476388841" sldId="256"/>
            <ac:spMk id="9" creationId="{34244EF8-D73A-40E1-BE73-D46E6B4B04ED}"/>
          </ac:spMkLst>
        </pc:spChg>
        <pc:spChg chg="add del">
          <ac:chgData name="Anna Lätti" userId="efa8d865-0fdc-4d59-9645-6d9386201901" providerId="ADAL" clId="{F9C9EB62-7C3B-4527-8A56-78EA04153589}" dt="2018-11-24T11:42:10.598" v="9125" actId="26606"/>
          <ac:spMkLst>
            <pc:docMk/>
            <pc:sldMk cId="2476388841" sldId="256"/>
            <ac:spMk id="10" creationId="{6437D937-A7F1-4011-92B4-328E5BE1B166}"/>
          </ac:spMkLst>
        </pc:spChg>
        <pc:spChg chg="add del">
          <ac:chgData name="Anna Lätti" userId="efa8d865-0fdc-4d59-9645-6d9386201901" providerId="ADAL" clId="{F9C9EB62-7C3B-4527-8A56-78EA04153589}" dt="2018-11-24T11:52:00.528" v="9191" actId="26606"/>
          <ac:spMkLst>
            <pc:docMk/>
            <pc:sldMk cId="2476388841" sldId="256"/>
            <ac:spMk id="11" creationId="{AB84D7E8-4ECB-42D7-ADBF-01689B0F24AE}"/>
          </ac:spMkLst>
        </pc:spChg>
        <pc:spChg chg="add del">
          <ac:chgData name="Anna Lätti" userId="efa8d865-0fdc-4d59-9645-6d9386201901" providerId="ADAL" clId="{F9C9EB62-7C3B-4527-8A56-78EA04153589}" dt="2018-11-24T11:42:10.598" v="9125" actId="26606"/>
          <ac:spMkLst>
            <pc:docMk/>
            <pc:sldMk cId="2476388841" sldId="256"/>
            <ac:spMk id="12" creationId="{B672F332-AF08-46C6-94F0-77684310D7B7}"/>
          </ac:spMkLst>
        </pc:spChg>
        <pc:spChg chg="add del">
          <ac:chgData name="Anna Lätti" userId="efa8d865-0fdc-4d59-9645-6d9386201901" providerId="ADAL" clId="{F9C9EB62-7C3B-4527-8A56-78EA04153589}" dt="2018-11-24T11:42:10.598" v="9125" actId="26606"/>
          <ac:spMkLst>
            <pc:docMk/>
            <pc:sldMk cId="2476388841" sldId="256"/>
            <ac:spMk id="14" creationId="{34244EF8-D73A-40E1-BE73-D46E6B4B04ED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2476388841" sldId="256"/>
            <ac:spMk id="15" creationId="{3B854194-185D-494D-905C-7C7CB2E30F6E}"/>
          </ac:spMkLst>
        </pc:spChg>
        <pc:spChg chg="add del">
          <ac:chgData name="Anna Lätti" userId="efa8d865-0fdc-4d59-9645-6d9386201901" providerId="ADAL" clId="{F9C9EB62-7C3B-4527-8A56-78EA04153589}" dt="2018-11-24T11:42:10.598" v="9125" actId="26606"/>
          <ac:spMkLst>
            <pc:docMk/>
            <pc:sldMk cId="2476388841" sldId="256"/>
            <ac:spMk id="16" creationId="{AB84D7E8-4ECB-42D7-ADBF-01689B0F24AE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2476388841" sldId="256"/>
            <ac:spMk id="17" creationId="{B4F5FA0D-0104-4987-8241-EFF7C85B88DE}"/>
          </ac:spMkLst>
        </pc:spChg>
        <pc:spChg chg="add del">
          <ac:chgData name="Anna Lätti" userId="efa8d865-0fdc-4d59-9645-6d9386201901" providerId="ADAL" clId="{F9C9EB62-7C3B-4527-8A56-78EA04153589}" dt="2018-11-24T12:11:46.086" v="9660" actId="26606"/>
          <ac:spMkLst>
            <pc:docMk/>
            <pc:sldMk cId="2476388841" sldId="256"/>
            <ac:spMk id="19" creationId="{3B854194-185D-494D-905C-7C7CB2E30F6E}"/>
          </ac:spMkLst>
        </pc:spChg>
        <pc:spChg chg="add del">
          <ac:chgData name="Anna Lätti" userId="efa8d865-0fdc-4d59-9645-6d9386201901" providerId="ADAL" clId="{F9C9EB62-7C3B-4527-8A56-78EA04153589}" dt="2018-11-24T11:43:22.106" v="9134" actId="26606"/>
          <ac:spMkLst>
            <pc:docMk/>
            <pc:sldMk cId="2476388841" sldId="256"/>
            <ac:spMk id="20" creationId="{23962611-DFD5-4092-AAFD-559E3DFCE2C9}"/>
          </ac:spMkLst>
        </pc:spChg>
        <pc:spChg chg="add del">
          <ac:chgData name="Anna Lätti" userId="efa8d865-0fdc-4d59-9645-6d9386201901" providerId="ADAL" clId="{F9C9EB62-7C3B-4527-8A56-78EA04153589}" dt="2018-11-24T12:11:46.086" v="9660" actId="26606"/>
          <ac:spMkLst>
            <pc:docMk/>
            <pc:sldMk cId="2476388841" sldId="256"/>
            <ac:spMk id="23" creationId="{B4F5FA0D-0104-4987-8241-EFF7C85B88DE}"/>
          </ac:spMkLst>
        </pc:spChg>
        <pc:spChg chg="add del">
          <ac:chgData name="Anna Lätti" userId="efa8d865-0fdc-4d59-9645-6d9386201901" providerId="ADAL" clId="{F9C9EB62-7C3B-4527-8A56-78EA04153589}" dt="2018-12-05T14:01:47.029" v="11078"/>
          <ac:spMkLst>
            <pc:docMk/>
            <pc:sldMk cId="2476388841" sldId="256"/>
            <ac:spMk id="25" creationId="{23962611-DFD5-4092-AAFD-559E3DFCE2C9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2476388841" sldId="256"/>
            <ac:spMk id="26" creationId="{559AE206-7EBA-4D33-8BC9-9D8158553F0E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2476388841" sldId="256"/>
            <ac:spMk id="28" creationId="{6437D937-A7F1-4011-92B4-328E5BE1B166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2476388841" sldId="256"/>
            <ac:spMk id="30" creationId="{B672F332-AF08-46C6-94F0-77684310D7B7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2476388841" sldId="256"/>
            <ac:spMk id="32" creationId="{34244EF8-D73A-40E1-BE73-D46E6B4B04ED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2476388841" sldId="256"/>
            <ac:spMk id="34" creationId="{AB84D7E8-4ECB-42D7-ADBF-01689B0F24AE}"/>
          </ac:spMkLst>
        </pc:spChg>
        <pc:picChg chg="add del mod">
          <ac:chgData name="Anna Lätti" userId="efa8d865-0fdc-4d59-9645-6d9386201901" providerId="ADAL" clId="{F9C9EB62-7C3B-4527-8A56-78EA04153589}" dt="2018-11-24T11:43:22.106" v="9134" actId="26606"/>
          <ac:picMkLst>
            <pc:docMk/>
            <pc:sldMk cId="2476388841" sldId="256"/>
            <ac:picMk id="21" creationId="{2270F1FA-0425-408F-9861-80BF5AFB276D}"/>
          </ac:picMkLst>
        </pc:picChg>
        <pc:picChg chg="add del mod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2476388841" sldId="256"/>
            <ac:picMk id="22" creationId="{2897127E-6CEF-446C-BE87-93B7C46E49D1}"/>
          </ac:picMkLst>
        </pc:picChg>
        <pc:picChg chg="add del mod">
          <ac:chgData name="Anna Lätti" userId="efa8d865-0fdc-4d59-9645-6d9386201901" providerId="ADAL" clId="{F9C9EB62-7C3B-4527-8A56-78EA04153589}" dt="2018-11-24T12:11:46.086" v="9660" actId="26606"/>
          <ac:picMkLst>
            <pc:docMk/>
            <pc:sldMk cId="2476388841" sldId="256"/>
            <ac:picMk id="24" creationId="{2897127E-6CEF-446C-BE87-93B7C46E49D1}"/>
          </ac:picMkLst>
        </pc:picChg>
        <pc:picChg chg="add del">
          <ac:chgData name="Anna Lätti" userId="efa8d865-0fdc-4d59-9645-6d9386201901" providerId="ADAL" clId="{F9C9EB62-7C3B-4527-8A56-78EA04153589}" dt="2018-12-05T14:01:47.029" v="11078"/>
          <ac:picMkLst>
            <pc:docMk/>
            <pc:sldMk cId="2476388841" sldId="256"/>
            <ac:picMk id="27" creationId="{2270F1FA-0425-408F-9861-80BF5AFB276D}"/>
          </ac:picMkLst>
        </pc:picChg>
        <pc:cxnChg chg="add del">
          <ac:chgData name="Anna Lätti" userId="efa8d865-0fdc-4d59-9645-6d9386201901" providerId="ADAL" clId="{F9C9EB62-7C3B-4527-8A56-78EA04153589}" dt="2018-11-24T11:52:00.528" v="9191" actId="26606"/>
          <ac:cxnSpMkLst>
            <pc:docMk/>
            <pc:sldMk cId="2476388841" sldId="256"/>
            <ac:cxnSpMk id="13" creationId="{9E8E38ED-369A-44C2-B635-0BED0E48A6E8}"/>
          </ac:cxnSpMkLst>
        </pc:cxnChg>
        <pc:cxnChg chg="add del">
          <ac:chgData name="Anna Lätti" userId="efa8d865-0fdc-4d59-9645-6d9386201901" providerId="ADAL" clId="{F9C9EB62-7C3B-4527-8A56-78EA04153589}" dt="2018-11-24T11:42:10.598" v="9125" actId="26606"/>
          <ac:cxnSpMkLst>
            <pc:docMk/>
            <pc:sldMk cId="2476388841" sldId="256"/>
            <ac:cxnSpMk id="18" creationId="{9E8E38ED-369A-44C2-B635-0BED0E48A6E8}"/>
          </ac:cxnSpMkLst>
        </pc:cxnChg>
        <pc:cxnChg chg="add del">
          <ac:chgData name="Anna Lätti" userId="efa8d865-0fdc-4d59-9645-6d9386201901" providerId="ADAL" clId="{F9C9EB62-7C3B-4527-8A56-78EA04153589}" dt="2018-11-24T11:46:52.247" v="9166" actId="26606"/>
          <ac:cxnSpMkLst>
            <pc:docMk/>
            <pc:sldMk cId="2476388841" sldId="256"/>
            <ac:cxnSpMk id="36" creationId="{9E8E38ED-369A-44C2-B635-0BED0E48A6E8}"/>
          </ac:cxnSpMkLst>
        </pc:cxnChg>
      </pc:sldChg>
      <pc:sldChg chg="addSp delSp modSp mod setBg setClrOvrMap delDesignElem">
        <pc:chgData name="Anna Lätti" userId="efa8d865-0fdc-4d59-9645-6d9386201901" providerId="ADAL" clId="{F9C9EB62-7C3B-4527-8A56-78EA04153589}" dt="2018-11-24T12:11:20.194" v="9653" actId="26606"/>
        <pc:sldMkLst>
          <pc:docMk/>
          <pc:sldMk cId="3771318835" sldId="257"/>
        </pc:sldMkLst>
        <pc:spChg chg="mod">
          <ac:chgData name="Anna Lätti" userId="efa8d865-0fdc-4d59-9645-6d9386201901" providerId="ADAL" clId="{F9C9EB62-7C3B-4527-8A56-78EA04153589}" dt="2018-11-24T12:11:20.194" v="9653" actId="26606"/>
          <ac:spMkLst>
            <pc:docMk/>
            <pc:sldMk cId="3771318835" sldId="257"/>
            <ac:spMk id="2" creationId="{56C09F9D-746C-4DD6-A2E0-18CCDCF82486}"/>
          </ac:spMkLst>
        </pc:spChg>
        <pc:spChg chg="del">
          <ac:chgData name="Anna Lätti" userId="efa8d865-0fdc-4d59-9645-6d9386201901" providerId="ADAL" clId="{F9C9EB62-7C3B-4527-8A56-78EA04153589}" dt="2018-11-24T11:42:27.753" v="9130" actId="26606"/>
          <ac:spMkLst>
            <pc:docMk/>
            <pc:sldMk cId="3771318835" sldId="257"/>
            <ac:spMk id="3" creationId="{B96D5B60-8552-4EBE-98C3-19DE9D802A5E}"/>
          </ac:spMkLst>
        </pc:spChg>
        <pc:spChg chg="add del">
          <ac:chgData name="Anna Lätti" userId="efa8d865-0fdc-4d59-9645-6d9386201901" providerId="ADAL" clId="{F9C9EB62-7C3B-4527-8A56-78EA04153589}" dt="2018-11-24T11:47:53.506" v="9170" actId="26606"/>
          <ac:spMkLst>
            <pc:docMk/>
            <pc:sldMk cId="3771318835" sldId="257"/>
            <ac:spMk id="7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52:42.185" v="9194" actId="26606"/>
          <ac:spMkLst>
            <pc:docMk/>
            <pc:sldMk cId="3771318835" sldId="257"/>
            <ac:spMk id="9" creationId="{33B1EE1F-6738-485F-A620-2602F7683DFB}"/>
          </ac:spMkLst>
        </pc:spChg>
        <pc:spChg chg="add del">
          <ac:chgData name="Anna Lätti" userId="efa8d865-0fdc-4d59-9645-6d9386201901" providerId="ADAL" clId="{F9C9EB62-7C3B-4527-8A56-78EA04153589}" dt="2018-11-24T11:42:59.257" v="9132" actId="26606"/>
          <ac:spMkLst>
            <pc:docMk/>
            <pc:sldMk cId="3771318835" sldId="257"/>
            <ac:spMk id="10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3771318835" sldId="257"/>
            <ac:spMk id="13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3771318835" sldId="257"/>
            <ac:spMk id="17" creationId="{4351DFE5-F63D-4BE0-BDA9-E3EB88F01AA5}"/>
          </ac:spMkLst>
        </pc:spChg>
        <pc:graphicFrameChg chg="add mod modGraphic">
          <ac:chgData name="Anna Lätti" userId="efa8d865-0fdc-4d59-9645-6d9386201901" providerId="ADAL" clId="{F9C9EB62-7C3B-4527-8A56-78EA04153589}" dt="2018-11-24T12:11:20.194" v="9653" actId="26606"/>
          <ac:graphicFrameMkLst>
            <pc:docMk/>
            <pc:sldMk cId="3771318835" sldId="257"/>
            <ac:graphicFrameMk id="5" creationId="{69E93CE6-6237-4979-93C3-8B45AA6A697B}"/>
          </ac:graphicFrameMkLst>
        </pc:graphicFrameChg>
        <pc:picChg chg="add del">
          <ac:chgData name="Anna Lätti" userId="efa8d865-0fdc-4d59-9645-6d9386201901" providerId="ADAL" clId="{F9C9EB62-7C3B-4527-8A56-78EA04153589}" dt="2018-11-24T11:47:53.506" v="9170" actId="26606"/>
          <ac:picMkLst>
            <pc:docMk/>
            <pc:sldMk cId="3771318835" sldId="257"/>
            <ac:picMk id="8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42:59.257" v="9132" actId="26606"/>
          <ac:picMkLst>
            <pc:docMk/>
            <pc:sldMk cId="3771318835" sldId="257"/>
            <ac:picMk id="12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3771318835" sldId="257"/>
            <ac:picMk id="14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46:52.247" v="9166" actId="26606"/>
          <ac:picMkLst>
            <pc:docMk/>
            <pc:sldMk cId="3771318835" sldId="257"/>
            <ac:picMk id="19" creationId="{02DD2BC0-6F29-4B4F-8D61-2DCF6D2E8E73}"/>
          </ac:picMkLst>
        </pc:picChg>
        <pc:cxnChg chg="add del">
          <ac:chgData name="Anna Lätti" userId="efa8d865-0fdc-4d59-9645-6d9386201901" providerId="ADAL" clId="{F9C9EB62-7C3B-4527-8A56-78EA04153589}" dt="2018-11-24T11:52:42.185" v="9194" actId="26606"/>
          <ac:cxnSpMkLst>
            <pc:docMk/>
            <pc:sldMk cId="3771318835" sldId="257"/>
            <ac:cxnSpMk id="11" creationId="{ADC544FB-7860-4381-935B-43879C94F627}"/>
          </ac:cxnSpMkLst>
        </pc:cxnChg>
      </pc:sldChg>
      <pc:sldChg chg="addSp delSp modSp mod setBg delDesignElem">
        <pc:chgData name="Anna Lätti" userId="efa8d865-0fdc-4d59-9645-6d9386201901" providerId="ADAL" clId="{F9C9EB62-7C3B-4527-8A56-78EA04153589}" dt="2018-11-24T12:11:24.942" v="9654" actId="26606"/>
        <pc:sldMkLst>
          <pc:docMk/>
          <pc:sldMk cId="1816148811" sldId="258"/>
        </pc:sldMkLst>
        <pc:spChg chg="mod">
          <ac:chgData name="Anna Lätti" userId="efa8d865-0fdc-4d59-9645-6d9386201901" providerId="ADAL" clId="{F9C9EB62-7C3B-4527-8A56-78EA04153589}" dt="2018-11-24T12:11:24.942" v="9654" actId="26606"/>
          <ac:spMkLst>
            <pc:docMk/>
            <pc:sldMk cId="1816148811" sldId="258"/>
            <ac:spMk id="2" creationId="{DB6E87BF-BD70-4D0D-A6D4-F43378A1C7EA}"/>
          </ac:spMkLst>
        </pc:spChg>
        <pc:spChg chg="del mod">
          <ac:chgData name="Anna Lätti" userId="efa8d865-0fdc-4d59-9645-6d9386201901" providerId="ADAL" clId="{F9C9EB62-7C3B-4527-8A56-78EA04153589}" dt="2018-11-24T11:42:35.910" v="9131" actId="26606"/>
          <ac:spMkLst>
            <pc:docMk/>
            <pc:sldMk cId="1816148811" sldId="258"/>
            <ac:spMk id="3" creationId="{8A5227E3-240E-4612-9C9D-2DBA5B3DCD45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1816148811" sldId="258"/>
            <ac:spMk id="7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43:12.631" v="9133" actId="26606"/>
          <ac:spMkLst>
            <pc:docMk/>
            <pc:sldMk cId="1816148811" sldId="258"/>
            <ac:spMk id="10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44:00.622" v="9136" actId="26606"/>
          <ac:spMkLst>
            <pc:docMk/>
            <pc:sldMk cId="1816148811" sldId="258"/>
            <ac:spMk id="17" creationId="{BE95D989-81FA-4BAD-9AD5-E46CEDA91B36}"/>
          </ac:spMkLst>
        </pc:spChg>
        <pc:spChg chg="add del">
          <ac:chgData name="Anna Lätti" userId="efa8d865-0fdc-4d59-9645-6d9386201901" providerId="ADAL" clId="{F9C9EB62-7C3B-4527-8A56-78EA04153589}" dt="2018-11-24T11:44:00.622" v="9136" actId="26606"/>
          <ac:spMkLst>
            <pc:docMk/>
            <pc:sldMk cId="1816148811" sldId="258"/>
            <ac:spMk id="19" creationId="{156189E5-8A3E-4CFD-B71B-CCD0F8495E56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1816148811" sldId="258"/>
            <ac:spMk id="24" creationId="{4351DFE5-F63D-4BE0-BDA9-E3EB88F01AA5}"/>
          </ac:spMkLst>
        </pc:spChg>
        <pc:graphicFrameChg chg="add mod modGraphic">
          <ac:chgData name="Anna Lätti" userId="efa8d865-0fdc-4d59-9645-6d9386201901" providerId="ADAL" clId="{F9C9EB62-7C3B-4527-8A56-78EA04153589}" dt="2018-11-24T12:11:24.942" v="9654" actId="26606"/>
          <ac:graphicFrameMkLst>
            <pc:docMk/>
            <pc:sldMk cId="1816148811" sldId="258"/>
            <ac:graphicFrameMk id="5" creationId="{B011CED2-65D2-4FE9-8C4D-3733859FC1D1}"/>
          </ac:graphicFrameMkLst>
        </pc:graphicFrame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1816148811" sldId="258"/>
            <ac:picMk id="8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43:12.631" v="9133" actId="26606"/>
          <ac:picMkLst>
            <pc:docMk/>
            <pc:sldMk cId="1816148811" sldId="258"/>
            <ac:picMk id="12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46:52.247" v="9166" actId="26606"/>
          <ac:picMkLst>
            <pc:docMk/>
            <pc:sldMk cId="1816148811" sldId="258"/>
            <ac:picMk id="26" creationId="{02DD2BC0-6F29-4B4F-8D61-2DCF6D2E8E73}"/>
          </ac:picMkLst>
        </pc:picChg>
      </pc:sldChg>
      <pc:sldChg chg="addSp delSp modSp mod setBg delDesignElem">
        <pc:chgData name="Anna Lätti" userId="efa8d865-0fdc-4d59-9645-6d9386201901" providerId="ADAL" clId="{F9C9EB62-7C3B-4527-8A56-78EA04153589}" dt="2018-11-24T12:12:10.046" v="9669" actId="26606"/>
        <pc:sldMkLst>
          <pc:docMk/>
          <pc:sldMk cId="3325450795" sldId="259"/>
        </pc:sldMkLst>
        <pc:spChg chg="mod">
          <ac:chgData name="Anna Lätti" userId="efa8d865-0fdc-4d59-9645-6d9386201901" providerId="ADAL" clId="{F9C9EB62-7C3B-4527-8A56-78EA04153589}" dt="2018-11-24T12:12:10.046" v="9669" actId="26606"/>
          <ac:spMkLst>
            <pc:docMk/>
            <pc:sldMk cId="3325450795" sldId="259"/>
            <ac:spMk id="2" creationId="{5EE75BC9-A7F1-460F-B27C-372EDA8D28BC}"/>
          </ac:spMkLst>
        </pc:spChg>
        <pc:spChg chg="del mod">
          <ac:chgData name="Anna Lätti" userId="efa8d865-0fdc-4d59-9645-6d9386201901" providerId="ADAL" clId="{F9C9EB62-7C3B-4527-8A56-78EA04153589}" dt="2018-11-24T11:47:02.050" v="9167" actId="26606"/>
          <ac:spMkLst>
            <pc:docMk/>
            <pc:sldMk cId="3325450795" sldId="259"/>
            <ac:spMk id="3" creationId="{6699FC29-9BAE-4DE1-95B5-14F266301399}"/>
          </ac:spMkLst>
        </pc:spChg>
        <pc:spChg chg="add del">
          <ac:chgData name="Anna Lätti" userId="efa8d865-0fdc-4d59-9645-6d9386201901" providerId="ADAL" clId="{F9C9EB62-7C3B-4527-8A56-78EA04153589}" dt="2018-11-24T12:12:02.833" v="9664" actId="26606"/>
          <ac:spMkLst>
            <pc:docMk/>
            <pc:sldMk cId="3325450795" sldId="259"/>
            <ac:spMk id="7" creationId="{DB66F6E8-4D4A-4907-940A-774703A2D0FE}"/>
          </ac:spMkLst>
        </pc:spChg>
        <pc:spChg chg="add del">
          <ac:chgData name="Anna Lätti" userId="efa8d865-0fdc-4d59-9645-6d9386201901" providerId="ADAL" clId="{F9C9EB62-7C3B-4527-8A56-78EA04153589}" dt="2018-11-24T12:12:02.833" v="9664" actId="26606"/>
          <ac:spMkLst>
            <pc:docMk/>
            <pc:sldMk cId="3325450795" sldId="259"/>
            <ac:spMk id="8" creationId="{8F1F5A56-E82B-4FD5-9025-B72896FFBB6D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3325450795" sldId="259"/>
            <ac:spMk id="10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2:12:09.397" v="9666" actId="26606"/>
          <ac:spMkLst>
            <pc:docMk/>
            <pc:sldMk cId="3325450795" sldId="259"/>
            <ac:spMk id="11" creationId="{E4505C23-674B-4195-81D6-0C127FEAE3F8}"/>
          </ac:spMkLst>
        </pc:spChg>
        <pc:spChg chg="add del">
          <ac:chgData name="Anna Lätti" userId="efa8d865-0fdc-4d59-9645-6d9386201901" providerId="ADAL" clId="{F9C9EB62-7C3B-4527-8A56-78EA04153589}" dt="2018-11-24T12:12:09.397" v="9666" actId="26606"/>
          <ac:spMkLst>
            <pc:docMk/>
            <pc:sldMk cId="3325450795" sldId="259"/>
            <ac:spMk id="13" creationId="{65C9B8F0-FF66-4C15-BD05-E86B87331846}"/>
          </ac:spMkLst>
        </pc:spChg>
        <pc:spChg chg="add del">
          <ac:chgData name="Anna Lätti" userId="efa8d865-0fdc-4d59-9645-6d9386201901" providerId="ADAL" clId="{F9C9EB62-7C3B-4527-8A56-78EA04153589}" dt="2018-11-24T12:12:09.910" v="9668" actId="26606"/>
          <ac:spMkLst>
            <pc:docMk/>
            <pc:sldMk cId="3325450795" sldId="259"/>
            <ac:spMk id="15" creationId="{46C2E80F-49A6-4372-B103-219D417A55ED}"/>
          </ac:spMkLst>
        </pc:spChg>
        <pc:graphicFrameChg chg="add mod modGraphic">
          <ac:chgData name="Anna Lätti" userId="efa8d865-0fdc-4d59-9645-6d9386201901" providerId="ADAL" clId="{F9C9EB62-7C3B-4527-8A56-78EA04153589}" dt="2018-11-24T12:12:10.046" v="9669" actId="26606"/>
          <ac:graphicFrameMkLst>
            <pc:docMk/>
            <pc:sldMk cId="3325450795" sldId="259"/>
            <ac:graphicFrameMk id="5" creationId="{CF5FD40B-4C1F-48FC-9CBA-D1BE7CF4B4E5}"/>
          </ac:graphicFrameMkLst>
        </pc:graphicFrame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3325450795" sldId="259"/>
            <ac:picMk id="12" creationId="{02DD2BC0-6F29-4B4F-8D61-2DCF6D2E8E73}"/>
          </ac:picMkLst>
        </pc:picChg>
      </pc:sldChg>
      <pc:sldChg chg="addSp delSp modSp mod setBg delDesignElem">
        <pc:chgData name="Anna Lätti" userId="efa8d865-0fdc-4d59-9645-6d9386201901" providerId="ADAL" clId="{F9C9EB62-7C3B-4527-8A56-78EA04153589}" dt="2018-11-24T12:14:56.912" v="9680" actId="26606"/>
        <pc:sldMkLst>
          <pc:docMk/>
          <pc:sldMk cId="3237011185" sldId="260"/>
        </pc:sldMkLst>
        <pc:spChg chg="mod">
          <ac:chgData name="Anna Lätti" userId="efa8d865-0fdc-4d59-9645-6d9386201901" providerId="ADAL" clId="{F9C9EB62-7C3B-4527-8A56-78EA04153589}" dt="2018-11-24T12:14:56.912" v="9680" actId="26606"/>
          <ac:spMkLst>
            <pc:docMk/>
            <pc:sldMk cId="3237011185" sldId="260"/>
            <ac:spMk id="2" creationId="{04C02C84-A188-4382-838E-BF5F5A132E0F}"/>
          </ac:spMkLst>
        </pc:spChg>
        <pc:spChg chg="del mod">
          <ac:chgData name="Anna Lätti" userId="efa8d865-0fdc-4d59-9645-6d9386201901" providerId="ADAL" clId="{F9C9EB62-7C3B-4527-8A56-78EA04153589}" dt="2018-11-24T11:49:32.997" v="9175" actId="26606"/>
          <ac:spMkLst>
            <pc:docMk/>
            <pc:sldMk cId="3237011185" sldId="260"/>
            <ac:spMk id="3" creationId="{F8105386-50E7-4873-A2C5-07E2FE6C1137}"/>
          </ac:spMkLst>
        </pc:spChg>
        <pc:spChg chg="add del">
          <ac:chgData name="Anna Lätti" userId="efa8d865-0fdc-4d59-9645-6d9386201901" providerId="ADAL" clId="{F9C9EB62-7C3B-4527-8A56-78EA04153589}" dt="2018-11-24T12:13:57.342" v="9678" actId="26606"/>
          <ac:spMkLst>
            <pc:docMk/>
            <pc:sldMk cId="3237011185" sldId="260"/>
            <ac:spMk id="7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3237011185" sldId="260"/>
            <ac:spMk id="10" creationId="{0499AD7B-99D4-4755-8966-F7BA0426904B}"/>
          </ac:spMkLst>
        </pc:spChg>
        <pc:graphicFrameChg chg="add mod modGraphic">
          <ac:chgData name="Anna Lätti" userId="efa8d865-0fdc-4d59-9645-6d9386201901" providerId="ADAL" clId="{F9C9EB62-7C3B-4527-8A56-78EA04153589}" dt="2018-11-24T12:14:56.912" v="9680" actId="26606"/>
          <ac:graphicFrameMkLst>
            <pc:docMk/>
            <pc:sldMk cId="3237011185" sldId="260"/>
            <ac:graphicFrameMk id="5" creationId="{0E2D213A-8401-41FF-87AC-F1AEE4C7E463}"/>
          </ac:graphicFrameMkLst>
        </pc:graphicFrameChg>
        <pc:picChg chg="add del">
          <ac:chgData name="Anna Lätti" userId="efa8d865-0fdc-4d59-9645-6d9386201901" providerId="ADAL" clId="{F9C9EB62-7C3B-4527-8A56-78EA04153589}" dt="2018-11-24T12:13:57.342" v="9678" actId="26606"/>
          <ac:picMkLst>
            <pc:docMk/>
            <pc:sldMk cId="3237011185" sldId="260"/>
            <ac:picMk id="8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3237011185" sldId="260"/>
            <ac:picMk id="12" creationId="{1A06F89A-489D-4383-94C5-42F7FF2E9A63}"/>
          </ac:picMkLst>
        </pc:picChg>
      </pc:sldChg>
      <pc:sldChg chg="addSp delSp modSp mod setBg delDesignElem">
        <pc:chgData name="Anna Lätti" userId="efa8d865-0fdc-4d59-9645-6d9386201901" providerId="ADAL" clId="{F9C9EB62-7C3B-4527-8A56-78EA04153589}" dt="2018-12-05T14:01:47.029" v="11078"/>
        <pc:sldMkLst>
          <pc:docMk/>
          <pc:sldMk cId="2786638897" sldId="261"/>
        </pc:sldMkLst>
        <pc:spChg chg="mod">
          <ac:chgData name="Anna Lätti" userId="efa8d865-0fdc-4d59-9645-6d9386201901" providerId="ADAL" clId="{F9C9EB62-7C3B-4527-8A56-78EA04153589}" dt="2018-11-24T12:17:58.368" v="9694" actId="26606"/>
          <ac:spMkLst>
            <pc:docMk/>
            <pc:sldMk cId="2786638897" sldId="261"/>
            <ac:spMk id="2" creationId="{99ADAEC4-7479-4759-AA8F-1431860AFAC2}"/>
          </ac:spMkLst>
        </pc:spChg>
        <pc:spChg chg="del mod">
          <ac:chgData name="Anna Lätti" userId="efa8d865-0fdc-4d59-9645-6d9386201901" providerId="ADAL" clId="{F9C9EB62-7C3B-4527-8A56-78EA04153589}" dt="2018-11-24T11:50:05.959" v="9178" actId="26606"/>
          <ac:spMkLst>
            <pc:docMk/>
            <pc:sldMk cId="2786638897" sldId="261"/>
            <ac:spMk id="3" creationId="{BF14776F-2FC8-4B5A-8FF7-169C16843EDE}"/>
          </ac:spMkLst>
        </pc:spChg>
        <pc:spChg chg="add del">
          <ac:chgData name="Anna Lätti" userId="efa8d865-0fdc-4d59-9645-6d9386201901" providerId="ADAL" clId="{F9C9EB62-7C3B-4527-8A56-78EA04153589}" dt="2018-11-24T12:13:57.342" v="9678" actId="26606"/>
          <ac:spMkLst>
            <pc:docMk/>
            <pc:sldMk cId="2786638897" sldId="261"/>
            <ac:spMk id="7" creationId="{68575C10-8187-4AC4-AD72-C754EAFD2867}"/>
          </ac:spMkLst>
        </pc:spChg>
        <pc:spChg chg="add del">
          <ac:chgData name="Anna Lätti" userId="efa8d865-0fdc-4d59-9645-6d9386201901" providerId="ADAL" clId="{F9C9EB62-7C3B-4527-8A56-78EA04153589}" dt="2018-11-24T11:50:05.922" v="9177" actId="26606"/>
          <ac:spMkLst>
            <pc:docMk/>
            <pc:sldMk cId="2786638897" sldId="261"/>
            <ac:spMk id="8" creationId="{3B854194-185D-494D-905C-7C7CB2E30F6E}"/>
          </ac:spMkLst>
        </pc:spChg>
        <pc:spChg chg="add del">
          <ac:chgData name="Anna Lätti" userId="efa8d865-0fdc-4d59-9645-6d9386201901" providerId="ADAL" clId="{F9C9EB62-7C3B-4527-8A56-78EA04153589}" dt="2018-11-24T11:50:05.922" v="9177" actId="26606"/>
          <ac:spMkLst>
            <pc:docMk/>
            <pc:sldMk cId="2786638897" sldId="261"/>
            <ac:spMk id="10" creationId="{B4F5FA0D-0104-4987-8241-EFF7C85B88DE}"/>
          </ac:spMkLst>
        </pc:spChg>
        <pc:spChg chg="add del">
          <ac:chgData name="Anna Lätti" userId="efa8d865-0fdc-4d59-9645-6d9386201901" providerId="ADAL" clId="{F9C9EB62-7C3B-4527-8A56-78EA04153589}" dt="2018-12-05T14:01:47.029" v="11078"/>
          <ac:spMkLst>
            <pc:docMk/>
            <pc:sldMk cId="2786638897" sldId="261"/>
            <ac:spMk id="11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2786638897" sldId="261"/>
            <ac:spMk id="14" creationId="{0499AD7B-99D4-4755-8966-F7BA0426904B}"/>
          </ac:spMkLst>
        </pc:spChg>
        <pc:graphicFrameChg chg="add mod modGraphic">
          <ac:chgData name="Anna Lätti" userId="efa8d865-0fdc-4d59-9645-6d9386201901" providerId="ADAL" clId="{F9C9EB62-7C3B-4527-8A56-78EA04153589}" dt="2018-11-24T12:17:58.368" v="9694" actId="26606"/>
          <ac:graphicFrameMkLst>
            <pc:docMk/>
            <pc:sldMk cId="2786638897" sldId="261"/>
            <ac:graphicFrameMk id="5" creationId="{01A90CAB-3DB5-46AD-88D8-69DA962E6282}"/>
          </ac:graphicFrameMkLst>
        </pc:graphicFrameChg>
        <pc:picChg chg="add del">
          <ac:chgData name="Anna Lätti" userId="efa8d865-0fdc-4d59-9645-6d9386201901" providerId="ADAL" clId="{F9C9EB62-7C3B-4527-8A56-78EA04153589}" dt="2018-11-24T11:50:05.922" v="9177" actId="26606"/>
          <ac:picMkLst>
            <pc:docMk/>
            <pc:sldMk cId="2786638897" sldId="261"/>
            <ac:picMk id="12" creationId="{2897127E-6CEF-446C-BE87-93B7C46E49D1}"/>
          </ac:picMkLst>
        </pc:picChg>
        <pc:picChg chg="add del">
          <ac:chgData name="Anna Lätti" userId="efa8d865-0fdc-4d59-9645-6d9386201901" providerId="ADAL" clId="{F9C9EB62-7C3B-4527-8A56-78EA04153589}" dt="2018-12-05T14:01:47.029" v="11078"/>
          <ac:picMkLst>
            <pc:docMk/>
            <pc:sldMk cId="2786638897" sldId="261"/>
            <ac:picMk id="13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2786638897" sldId="261"/>
            <ac:picMk id="15" creationId="{1A06F89A-489D-4383-94C5-42F7FF2E9A63}"/>
          </ac:picMkLst>
        </pc:picChg>
        <pc:cxnChg chg="add del">
          <ac:chgData name="Anna Lätti" userId="efa8d865-0fdc-4d59-9645-6d9386201901" providerId="ADAL" clId="{F9C9EB62-7C3B-4527-8A56-78EA04153589}" dt="2018-11-24T12:13:57.342" v="9678" actId="26606"/>
          <ac:cxnSpMkLst>
            <pc:docMk/>
            <pc:sldMk cId="2786638897" sldId="261"/>
            <ac:cxnSpMk id="9" creationId="{74E776C9-ED67-41B7-B3A3-4DF76EF3ACEE}"/>
          </ac:cxnSpMkLst>
        </pc:cxnChg>
      </pc:sldChg>
      <pc:sldChg chg="addSp delSp modSp add mod setBg delDesignElem">
        <pc:chgData name="Anna Lätti" userId="efa8d865-0fdc-4d59-9645-6d9386201901" providerId="ADAL" clId="{F9C9EB62-7C3B-4527-8A56-78EA04153589}" dt="2018-12-05T14:01:47.029" v="11078"/>
        <pc:sldMkLst>
          <pc:docMk/>
          <pc:sldMk cId="1551483486" sldId="262"/>
        </pc:sldMkLst>
        <pc:spChg chg="mod">
          <ac:chgData name="Anna Lätti" userId="efa8d865-0fdc-4d59-9645-6d9386201901" providerId="ADAL" clId="{F9C9EB62-7C3B-4527-8A56-78EA04153589}" dt="2018-11-24T12:08:25.566" v="9631" actId="26606"/>
          <ac:spMkLst>
            <pc:docMk/>
            <pc:sldMk cId="1551483486" sldId="262"/>
            <ac:spMk id="2" creationId="{53C3602F-39CB-41F9-8BA0-972D329BB347}"/>
          </ac:spMkLst>
        </pc:spChg>
        <pc:spChg chg="del mod">
          <ac:chgData name="Anna Lätti" userId="efa8d865-0fdc-4d59-9645-6d9386201901" providerId="ADAL" clId="{F9C9EB62-7C3B-4527-8A56-78EA04153589}" dt="2018-11-24T11:50:20.934" v="9179" actId="26606"/>
          <ac:spMkLst>
            <pc:docMk/>
            <pc:sldMk cId="1551483486" sldId="262"/>
            <ac:spMk id="3" creationId="{1DB98E28-444B-4E2F-863C-9508BFF0EB7E}"/>
          </ac:spMkLst>
        </pc:spChg>
        <pc:spChg chg="add del">
          <ac:chgData name="Anna Lätti" userId="efa8d865-0fdc-4d59-9645-6d9386201901" providerId="ADAL" clId="{F9C9EB62-7C3B-4527-8A56-78EA04153589}" dt="2018-11-24T12:11:46.086" v="9660" actId="26606"/>
          <ac:spMkLst>
            <pc:docMk/>
            <pc:sldMk cId="1551483486" sldId="262"/>
            <ac:spMk id="7" creationId="{46C2E80F-49A6-4372-B103-219D417A55ED}"/>
          </ac:spMkLst>
        </pc:spChg>
        <pc:spChg chg="add del">
          <ac:chgData name="Anna Lätti" userId="efa8d865-0fdc-4d59-9645-6d9386201901" providerId="ADAL" clId="{F9C9EB62-7C3B-4527-8A56-78EA04153589}" dt="2018-12-05T14:01:47.029" v="11078"/>
          <ac:spMkLst>
            <pc:docMk/>
            <pc:sldMk cId="1551483486" sldId="262"/>
            <ac:spMk id="8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1551483486" sldId="262"/>
            <ac:spMk id="10" creationId="{0499AD7B-99D4-4755-8966-F7BA0426904B}"/>
          </ac:spMkLst>
        </pc:spChg>
        <pc:graphicFrameChg chg="add mod modGraphic">
          <ac:chgData name="Anna Lätti" userId="efa8d865-0fdc-4d59-9645-6d9386201901" providerId="ADAL" clId="{F9C9EB62-7C3B-4527-8A56-78EA04153589}" dt="2018-12-05T13:52:18.119" v="9695" actId="14100"/>
          <ac:graphicFrameMkLst>
            <pc:docMk/>
            <pc:sldMk cId="1551483486" sldId="262"/>
            <ac:graphicFrameMk id="5" creationId="{AE5E2F21-D0B3-4DB3-95A3-9E87D543C696}"/>
          </ac:graphicFrameMkLst>
        </pc:graphicFrameChg>
        <pc:picChg chg="add del">
          <ac:chgData name="Anna Lätti" userId="efa8d865-0fdc-4d59-9645-6d9386201901" providerId="ADAL" clId="{F9C9EB62-7C3B-4527-8A56-78EA04153589}" dt="2018-12-05T14:01:47.029" v="11078"/>
          <ac:picMkLst>
            <pc:docMk/>
            <pc:sldMk cId="1551483486" sldId="262"/>
            <ac:picMk id="9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1551483486" sldId="262"/>
            <ac:picMk id="12" creationId="{1A06F89A-489D-4383-94C5-42F7FF2E9A63}"/>
          </ac:picMkLst>
        </pc:picChg>
      </pc:sldChg>
      <pc:sldChg chg="addSp delSp modSp add mod setBg delDesignElem">
        <pc:chgData name="Anna Lätti" userId="efa8d865-0fdc-4d59-9645-6d9386201901" providerId="ADAL" clId="{F9C9EB62-7C3B-4527-8A56-78EA04153589}" dt="2018-12-05T14:01:47.029" v="11078"/>
        <pc:sldMkLst>
          <pc:docMk/>
          <pc:sldMk cId="1521332325" sldId="266"/>
        </pc:sldMkLst>
        <pc:spChg chg="mod">
          <ac:chgData name="Anna Lätti" userId="efa8d865-0fdc-4d59-9645-6d9386201901" providerId="ADAL" clId="{F9C9EB62-7C3B-4527-8A56-78EA04153589}" dt="2018-11-24T12:15:53.751" v="9687" actId="26606"/>
          <ac:spMkLst>
            <pc:docMk/>
            <pc:sldMk cId="1521332325" sldId="266"/>
            <ac:spMk id="2" creationId="{BDA7D253-8FF7-4516-8F19-21FBB2D09D32}"/>
          </ac:spMkLst>
        </pc:spChg>
        <pc:spChg chg="del mod">
          <ac:chgData name="Anna Lätti" userId="efa8d865-0fdc-4d59-9645-6d9386201901" providerId="ADAL" clId="{F9C9EB62-7C3B-4527-8A56-78EA04153589}" dt="2018-11-24T11:50:47.331" v="9181" actId="26606"/>
          <ac:spMkLst>
            <pc:docMk/>
            <pc:sldMk cId="1521332325" sldId="266"/>
            <ac:spMk id="3" creationId="{FA2C6A4B-CACE-4A20-845D-15173E812321}"/>
          </ac:spMkLst>
        </pc:spChg>
        <pc:spChg chg="add del">
          <ac:chgData name="Anna Lätti" userId="efa8d865-0fdc-4d59-9645-6d9386201901" providerId="ADAL" clId="{F9C9EB62-7C3B-4527-8A56-78EA04153589}" dt="2018-11-24T12:15:42.294" v="9686" actId="26606"/>
          <ac:spMkLst>
            <pc:docMk/>
            <pc:sldMk cId="1521332325" sldId="266"/>
            <ac:spMk id="7" creationId="{DB66F6E8-4D4A-4907-940A-774703A2D0FE}"/>
          </ac:spMkLst>
        </pc:spChg>
        <pc:spChg chg="add del">
          <ac:chgData name="Anna Lätti" userId="efa8d865-0fdc-4d59-9645-6d9386201901" providerId="ADAL" clId="{F9C9EB62-7C3B-4527-8A56-78EA04153589}" dt="2018-11-24T12:15:42.294" v="9686" actId="26606"/>
          <ac:spMkLst>
            <pc:docMk/>
            <pc:sldMk cId="1521332325" sldId="266"/>
            <ac:spMk id="8" creationId="{8F1F5A56-E82B-4FD5-9025-B72896FFBB6D}"/>
          </ac:spMkLst>
        </pc:spChg>
        <pc:spChg chg="add del">
          <ac:chgData name="Anna Lätti" userId="efa8d865-0fdc-4d59-9645-6d9386201901" providerId="ADAL" clId="{F9C9EB62-7C3B-4527-8A56-78EA04153589}" dt="2018-11-24T12:16:13.093" v="9689" actId="26606"/>
          <ac:spMkLst>
            <pc:docMk/>
            <pc:sldMk cId="1521332325" sldId="266"/>
            <ac:spMk id="9" creationId="{46C2E80F-49A6-4372-B103-219D417A55ED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1521332325" sldId="266"/>
            <ac:spMk id="10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2-05T14:01:47.029" v="11078"/>
          <ac:spMkLst>
            <pc:docMk/>
            <pc:sldMk cId="1521332325" sldId="266"/>
            <ac:spMk id="11" creationId="{4351DFE5-F63D-4BE0-BDA9-E3EB88F01AA5}"/>
          </ac:spMkLst>
        </pc:spChg>
        <pc:graphicFrameChg chg="add mod modGraphic">
          <ac:chgData name="Anna Lätti" userId="efa8d865-0fdc-4d59-9645-6d9386201901" providerId="ADAL" clId="{F9C9EB62-7C3B-4527-8A56-78EA04153589}" dt="2018-11-24T12:15:53.751" v="9687" actId="26606"/>
          <ac:graphicFrameMkLst>
            <pc:docMk/>
            <pc:sldMk cId="1521332325" sldId="266"/>
            <ac:graphicFrameMk id="5" creationId="{A5E64DD6-08EF-4394-9235-2A47EE3498BA}"/>
          </ac:graphicFrameMkLst>
        </pc:graphicFrame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1521332325" sldId="266"/>
            <ac:picMk id="12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2-05T14:01:47.029" v="11078"/>
          <ac:picMkLst>
            <pc:docMk/>
            <pc:sldMk cId="1521332325" sldId="266"/>
            <ac:picMk id="13" creationId="{02DD2BC0-6F29-4B4F-8D61-2DCF6D2E8E73}"/>
          </ac:picMkLst>
        </pc:picChg>
      </pc:sldChg>
      <pc:sldChg chg="addSp delSp modSp add mod setBg delDesignElem">
        <pc:chgData name="Anna Lätti" userId="efa8d865-0fdc-4d59-9645-6d9386201901" providerId="ADAL" clId="{F9C9EB62-7C3B-4527-8A56-78EA04153589}" dt="2018-11-24T12:10:15.284" v="9646" actId="26606"/>
        <pc:sldMkLst>
          <pc:docMk/>
          <pc:sldMk cId="2015350715" sldId="267"/>
        </pc:sldMkLst>
        <pc:spChg chg="mod">
          <ac:chgData name="Anna Lätti" userId="efa8d865-0fdc-4d59-9645-6d9386201901" providerId="ADAL" clId="{F9C9EB62-7C3B-4527-8A56-78EA04153589}" dt="2018-11-24T12:10:15.284" v="9646" actId="26606"/>
          <ac:spMkLst>
            <pc:docMk/>
            <pc:sldMk cId="2015350715" sldId="267"/>
            <ac:spMk id="2" creationId="{C6B92C60-1271-4C34-A627-8118633F08B4}"/>
          </ac:spMkLst>
        </pc:spChg>
        <pc:spChg chg="del mod">
          <ac:chgData name="Anna Lätti" userId="efa8d865-0fdc-4d59-9645-6d9386201901" providerId="ADAL" clId="{F9C9EB62-7C3B-4527-8A56-78EA04153589}" dt="2018-11-24T11:50:58.087" v="9182" actId="26606"/>
          <ac:spMkLst>
            <pc:docMk/>
            <pc:sldMk cId="2015350715" sldId="267"/>
            <ac:spMk id="3" creationId="{31792081-2A55-496B-84FF-4D457FCF68D1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2015350715" sldId="267"/>
            <ac:spMk id="10" creationId="{4351DFE5-F63D-4BE0-BDA9-E3EB88F01AA5}"/>
          </ac:spMkLst>
        </pc:spChg>
        <pc:graphicFrameChg chg="add mod modGraphic">
          <ac:chgData name="Anna Lätti" userId="efa8d865-0fdc-4d59-9645-6d9386201901" providerId="ADAL" clId="{F9C9EB62-7C3B-4527-8A56-78EA04153589}" dt="2018-11-24T12:10:15.284" v="9646" actId="26606"/>
          <ac:graphicFrameMkLst>
            <pc:docMk/>
            <pc:sldMk cId="2015350715" sldId="267"/>
            <ac:graphicFrameMk id="5" creationId="{9E91AFC8-37C3-497A-996D-7879B5EC317F}"/>
          </ac:graphicFrameMkLst>
        </pc:graphicFrame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2015350715" sldId="267"/>
            <ac:picMk id="12" creationId="{02DD2BC0-6F29-4B4F-8D61-2DCF6D2E8E73}"/>
          </ac:picMkLst>
        </pc:picChg>
      </pc:sldChg>
      <pc:sldChg chg="addSp delSp modSp add mod setBg delDesignElem">
        <pc:chgData name="Anna Lätti" userId="efa8d865-0fdc-4d59-9645-6d9386201901" providerId="ADAL" clId="{F9C9EB62-7C3B-4527-8A56-78EA04153589}" dt="2018-11-24T12:10:21.804" v="9647" actId="26606"/>
        <pc:sldMkLst>
          <pc:docMk/>
          <pc:sldMk cId="1589841269" sldId="268"/>
        </pc:sldMkLst>
        <pc:spChg chg="mod">
          <ac:chgData name="Anna Lätti" userId="efa8d865-0fdc-4d59-9645-6d9386201901" providerId="ADAL" clId="{F9C9EB62-7C3B-4527-8A56-78EA04153589}" dt="2018-11-24T12:10:21.804" v="9647" actId="26606"/>
          <ac:spMkLst>
            <pc:docMk/>
            <pc:sldMk cId="1589841269" sldId="268"/>
            <ac:spMk id="2" creationId="{BB660CC4-8930-42B4-8B58-C97742B78101}"/>
          </ac:spMkLst>
        </pc:spChg>
        <pc:spChg chg="del mod">
          <ac:chgData name="Anna Lätti" userId="efa8d865-0fdc-4d59-9645-6d9386201901" providerId="ADAL" clId="{F9C9EB62-7C3B-4527-8A56-78EA04153589}" dt="2018-11-24T11:51:10.586" v="9183" actId="26606"/>
          <ac:spMkLst>
            <pc:docMk/>
            <pc:sldMk cId="1589841269" sldId="268"/>
            <ac:spMk id="3" creationId="{7E935894-4604-4AF8-99B1-8628DD5A8600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1589841269" sldId="268"/>
            <ac:spMk id="10" creationId="{4351DFE5-F63D-4BE0-BDA9-E3EB88F01AA5}"/>
          </ac:spMkLst>
        </pc:spChg>
        <pc:graphicFrameChg chg="add mod modGraphic">
          <ac:chgData name="Anna Lätti" userId="efa8d865-0fdc-4d59-9645-6d9386201901" providerId="ADAL" clId="{F9C9EB62-7C3B-4527-8A56-78EA04153589}" dt="2018-11-24T12:10:21.804" v="9647" actId="26606"/>
          <ac:graphicFrameMkLst>
            <pc:docMk/>
            <pc:sldMk cId="1589841269" sldId="268"/>
            <ac:graphicFrameMk id="5" creationId="{E55273C1-F444-4E0F-AC8A-5A07E0DEBFE0}"/>
          </ac:graphicFrameMkLst>
        </pc:graphicFrame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1589841269" sldId="268"/>
            <ac:picMk id="12" creationId="{02DD2BC0-6F29-4B4F-8D61-2DCF6D2E8E73}"/>
          </ac:picMkLst>
        </pc:picChg>
      </pc:sldChg>
      <pc:sldChg chg="addSp delSp modSp add mod ord setBg delDesignElem">
        <pc:chgData name="Anna Lätti" userId="efa8d865-0fdc-4d59-9645-6d9386201901" providerId="ADAL" clId="{F9C9EB62-7C3B-4527-8A56-78EA04153589}" dt="2018-12-05T14:01:47.029" v="11078"/>
        <pc:sldMkLst>
          <pc:docMk/>
          <pc:sldMk cId="3562681795" sldId="269"/>
        </pc:sldMkLst>
        <pc:spChg chg="mod">
          <ac:chgData name="Anna Lätti" userId="efa8d865-0fdc-4d59-9645-6d9386201901" providerId="ADAL" clId="{F9C9EB62-7C3B-4527-8A56-78EA04153589}" dt="2018-11-24T12:17:24.344" v="9693" actId="20577"/>
          <ac:spMkLst>
            <pc:docMk/>
            <pc:sldMk cId="3562681795" sldId="269"/>
            <ac:spMk id="2" creationId="{E9FC116A-2BBF-4861-8986-7E6BD7D3E8C0}"/>
          </ac:spMkLst>
        </pc:spChg>
        <pc:spChg chg="add del mod">
          <ac:chgData name="Anna Lätti" userId="efa8d865-0fdc-4d59-9645-6d9386201901" providerId="ADAL" clId="{F9C9EB62-7C3B-4527-8A56-78EA04153589}" dt="2018-11-24T11:51:50.074" v="9189" actId="26606"/>
          <ac:spMkLst>
            <pc:docMk/>
            <pc:sldMk cId="3562681795" sldId="269"/>
            <ac:spMk id="3" creationId="{04C168E3-2383-4086-9D8C-039BAC934246}"/>
          </ac:spMkLst>
        </pc:spChg>
        <pc:spChg chg="add del">
          <ac:chgData name="Anna Lätti" userId="efa8d865-0fdc-4d59-9645-6d9386201901" providerId="ADAL" clId="{F9C9EB62-7C3B-4527-8A56-78EA04153589}" dt="2018-11-24T11:51:50.054" v="9188" actId="26606"/>
          <ac:spMkLst>
            <pc:docMk/>
            <pc:sldMk cId="3562681795" sldId="269"/>
            <ac:spMk id="8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51:48.722" v="9186" actId="26606"/>
          <ac:spMkLst>
            <pc:docMk/>
            <pc:sldMk cId="3562681795" sldId="269"/>
            <ac:spMk id="10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51:50.054" v="9188" actId="26606"/>
          <ac:spMkLst>
            <pc:docMk/>
            <pc:sldMk cId="3562681795" sldId="269"/>
            <ac:spMk id="15" creationId="{04C168E3-2383-4086-9D8C-039BAC934246}"/>
          </ac:spMkLst>
        </pc:spChg>
        <pc:spChg chg="add del">
          <ac:chgData name="Anna Lätti" userId="efa8d865-0fdc-4d59-9645-6d9386201901" providerId="ADAL" clId="{F9C9EB62-7C3B-4527-8A56-78EA04153589}" dt="2018-11-24T12:08:20.179" v="9630" actId="20577"/>
          <ac:spMkLst>
            <pc:docMk/>
            <pc:sldMk cId="3562681795" sldId="269"/>
            <ac:spMk id="17" creationId="{3B854194-185D-494D-905C-7C7CB2E30F6E}"/>
          </ac:spMkLst>
        </pc:spChg>
        <pc:spChg chg="add del">
          <ac:chgData name="Anna Lätti" userId="efa8d865-0fdc-4d59-9645-6d9386201901" providerId="ADAL" clId="{F9C9EB62-7C3B-4527-8A56-78EA04153589}" dt="2018-11-24T12:08:20.179" v="9630" actId="20577"/>
          <ac:spMkLst>
            <pc:docMk/>
            <pc:sldMk cId="3562681795" sldId="269"/>
            <ac:spMk id="18" creationId="{B4F5FA0D-0104-4987-8241-EFF7C85B88DE}"/>
          </ac:spMkLst>
        </pc:spChg>
        <pc:spChg chg="add mod">
          <ac:chgData name="Anna Lätti" userId="efa8d865-0fdc-4d59-9645-6d9386201901" providerId="ADAL" clId="{F9C9EB62-7C3B-4527-8A56-78EA04153589}" dt="2018-11-24T12:14:08.538" v="9679" actId="26606"/>
          <ac:spMkLst>
            <pc:docMk/>
            <pc:sldMk cId="3562681795" sldId="269"/>
            <ac:spMk id="20" creationId="{04C168E3-2383-4086-9D8C-039BAC934246}"/>
          </ac:spMkLst>
        </pc:spChg>
        <pc:spChg chg="add del">
          <ac:chgData name="Anna Lätti" userId="efa8d865-0fdc-4d59-9645-6d9386201901" providerId="ADAL" clId="{F9C9EB62-7C3B-4527-8A56-78EA04153589}" dt="2018-11-24T12:15:42.294" v="9686" actId="20577"/>
          <ac:spMkLst>
            <pc:docMk/>
            <pc:sldMk cId="3562681795" sldId="269"/>
            <ac:spMk id="22" creationId="{15911E3A-C35B-4EF7-A355-B84E9A14AF4D}"/>
          </ac:spMkLst>
        </pc:spChg>
        <pc:spChg chg="add del">
          <ac:chgData name="Anna Lätti" userId="efa8d865-0fdc-4d59-9645-6d9386201901" providerId="ADAL" clId="{F9C9EB62-7C3B-4527-8A56-78EA04153589}" dt="2018-12-05T14:01:47.029" v="11078"/>
          <ac:spMkLst>
            <pc:docMk/>
            <pc:sldMk cId="3562681795" sldId="269"/>
            <ac:spMk id="24" creationId="{3B854194-185D-494D-905C-7C7CB2E30F6E}"/>
          </ac:spMkLst>
        </pc:spChg>
        <pc:spChg chg="add del">
          <ac:chgData name="Anna Lätti" userId="efa8d865-0fdc-4d59-9645-6d9386201901" providerId="ADAL" clId="{F9C9EB62-7C3B-4527-8A56-78EA04153589}" dt="2018-11-24T12:11:46.086" v="9660" actId="20577"/>
          <ac:spMkLst>
            <pc:docMk/>
            <pc:sldMk cId="3562681795" sldId="269"/>
            <ac:spMk id="25" creationId="{3B854194-185D-494D-905C-7C7CB2E30F6E}"/>
          </ac:spMkLst>
        </pc:spChg>
        <pc:spChg chg="add del">
          <ac:chgData name="Anna Lätti" userId="efa8d865-0fdc-4d59-9645-6d9386201901" providerId="ADAL" clId="{F9C9EB62-7C3B-4527-8A56-78EA04153589}" dt="2018-12-05T14:01:47.029" v="11078"/>
          <ac:spMkLst>
            <pc:docMk/>
            <pc:sldMk cId="3562681795" sldId="269"/>
            <ac:spMk id="26" creationId="{B4F5FA0D-0104-4987-8241-EFF7C85B88DE}"/>
          </ac:spMkLst>
        </pc:spChg>
        <pc:spChg chg="add del">
          <ac:chgData name="Anna Lätti" userId="efa8d865-0fdc-4d59-9645-6d9386201901" providerId="ADAL" clId="{F9C9EB62-7C3B-4527-8A56-78EA04153589}" dt="2018-11-24T12:11:46.086" v="9660" actId="20577"/>
          <ac:spMkLst>
            <pc:docMk/>
            <pc:sldMk cId="3562681795" sldId="269"/>
            <ac:spMk id="27" creationId="{B4F5FA0D-0104-4987-8241-EFF7C85B88DE}"/>
          </ac:spMkLst>
        </pc:spChg>
        <pc:grpChg chg="add del">
          <ac:chgData name="Anna Lätti" userId="efa8d865-0fdc-4d59-9645-6d9386201901" providerId="ADAL" clId="{F9C9EB62-7C3B-4527-8A56-78EA04153589}" dt="2018-11-24T12:15:42.294" v="9686" actId="20577"/>
          <ac:grpSpMkLst>
            <pc:docMk/>
            <pc:sldMk cId="3562681795" sldId="269"/>
            <ac:grpSpMk id="23" creationId="{E21ADB3D-AD65-44B4-847D-5E90E90A5D16}"/>
          </ac:grpSpMkLst>
        </pc:grpChg>
        <pc:grpChg chg="add del">
          <ac:chgData name="Anna Lätti" userId="efa8d865-0fdc-4d59-9645-6d9386201901" providerId="ADAL" clId="{F9C9EB62-7C3B-4527-8A56-78EA04153589}" dt="2018-11-24T12:15:42.294" v="9686" actId="20577"/>
          <ac:grpSpMkLst>
            <pc:docMk/>
            <pc:sldMk cId="3562681795" sldId="269"/>
            <ac:grpSpMk id="50" creationId="{5F8A7F7F-DD1A-4F41-98AC-B9CE2A620CDC}"/>
          </ac:grpSpMkLst>
        </pc:grpChg>
        <pc:graphicFrameChg chg="add del">
          <ac:chgData name="Anna Lätti" userId="efa8d865-0fdc-4d59-9645-6d9386201901" providerId="ADAL" clId="{F9C9EB62-7C3B-4527-8A56-78EA04153589}" dt="2018-11-24T11:51:48.722" v="9186" actId="26606"/>
          <ac:graphicFrameMkLst>
            <pc:docMk/>
            <pc:sldMk cId="3562681795" sldId="269"/>
            <ac:graphicFrameMk id="5" creationId="{91632040-15BF-4FC2-B0A7-02ED26DC2ABD}"/>
          </ac:graphicFrameMkLst>
        </pc:graphicFrameChg>
        <pc:picChg chg="add del">
          <ac:chgData name="Anna Lätti" userId="efa8d865-0fdc-4d59-9645-6d9386201901" providerId="ADAL" clId="{F9C9EB62-7C3B-4527-8A56-78EA04153589}" dt="2018-11-23T06:15:26.815" v="7719" actId="20577"/>
          <ac:picMkLst>
            <pc:docMk/>
            <pc:sldMk cId="3562681795" sldId="269"/>
            <ac:picMk id="4" creationId="{C688FDC4-0F0E-442B-B109-D73D3E3297C3}"/>
          </ac:picMkLst>
        </pc:picChg>
        <pc:picChg chg="add del">
          <ac:chgData name="Anna Lätti" userId="efa8d865-0fdc-4d59-9645-6d9386201901" providerId="ADAL" clId="{F9C9EB62-7C3B-4527-8A56-78EA04153589}" dt="2018-11-24T11:51:48.722" v="9186" actId="26606"/>
          <ac:picMkLst>
            <pc:docMk/>
            <pc:sldMk cId="3562681795" sldId="269"/>
            <ac:picMk id="12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51:50.054" v="9188" actId="26606"/>
          <ac:picMkLst>
            <pc:docMk/>
            <pc:sldMk cId="3562681795" sldId="269"/>
            <ac:picMk id="14" creationId="{3AA16612-ACD2-4A16-8F2B-4514FD6BF28F}"/>
          </ac:picMkLst>
        </pc:picChg>
        <pc:picChg chg="add del mod">
          <ac:chgData name="Anna Lätti" userId="efa8d865-0fdc-4d59-9645-6d9386201901" providerId="ADAL" clId="{F9C9EB62-7C3B-4527-8A56-78EA04153589}" dt="2018-11-24T12:08:20.179" v="9630" actId="20577"/>
          <ac:picMkLst>
            <pc:docMk/>
            <pc:sldMk cId="3562681795" sldId="269"/>
            <ac:picMk id="19" creationId="{2897127E-6CEF-446C-BE87-93B7C46E49D1}"/>
          </ac:picMkLst>
        </pc:picChg>
        <pc:picChg chg="add del">
          <ac:chgData name="Anna Lätti" userId="efa8d865-0fdc-4d59-9645-6d9386201901" providerId="ADAL" clId="{F9C9EB62-7C3B-4527-8A56-78EA04153589}" dt="2018-12-05T14:01:47.029" v="11078"/>
          <ac:picMkLst>
            <pc:docMk/>
            <pc:sldMk cId="3562681795" sldId="269"/>
            <ac:picMk id="28" creationId="{2897127E-6CEF-446C-BE87-93B7C46E49D1}"/>
          </ac:picMkLst>
        </pc:picChg>
        <pc:picChg chg="add del mod">
          <ac:chgData name="Anna Lätti" userId="efa8d865-0fdc-4d59-9645-6d9386201901" providerId="ADAL" clId="{F9C9EB62-7C3B-4527-8A56-78EA04153589}" dt="2018-11-24T12:11:46.086" v="9660" actId="20577"/>
          <ac:picMkLst>
            <pc:docMk/>
            <pc:sldMk cId="3562681795" sldId="269"/>
            <ac:picMk id="29" creationId="{2897127E-6CEF-446C-BE87-93B7C46E49D1}"/>
          </ac:picMkLst>
        </pc:picChg>
      </pc:sldChg>
      <pc:sldChg chg="addSp delSp modSp add mod setBg delDesignElem">
        <pc:chgData name="Anna Lätti" userId="efa8d865-0fdc-4d59-9645-6d9386201901" providerId="ADAL" clId="{F9C9EB62-7C3B-4527-8A56-78EA04153589}" dt="2018-11-24T12:11:46.086" v="9660" actId="26606"/>
        <pc:sldMkLst>
          <pc:docMk/>
          <pc:sldMk cId="2630308793" sldId="270"/>
        </pc:sldMkLst>
        <pc:spChg chg="mod">
          <ac:chgData name="Anna Lätti" userId="efa8d865-0fdc-4d59-9645-6d9386201901" providerId="ADAL" clId="{F9C9EB62-7C3B-4527-8A56-78EA04153589}" dt="2018-11-24T12:10:44.393" v="9648" actId="26606"/>
          <ac:spMkLst>
            <pc:docMk/>
            <pc:sldMk cId="2630308793" sldId="270"/>
            <ac:spMk id="2" creationId="{2CDE0500-0058-497A-AC70-63F857EA65CF}"/>
          </ac:spMkLst>
        </pc:spChg>
        <pc:spChg chg="del mod">
          <ac:chgData name="Anna Lätti" userId="efa8d865-0fdc-4d59-9645-6d9386201901" providerId="ADAL" clId="{F9C9EB62-7C3B-4527-8A56-78EA04153589}" dt="2018-11-24T11:51:28.910" v="9184" actId="26606"/>
          <ac:spMkLst>
            <pc:docMk/>
            <pc:sldMk cId="2630308793" sldId="270"/>
            <ac:spMk id="3" creationId="{EA005E85-F721-4E55-BB0B-1DEDDBD97606}"/>
          </ac:spMkLst>
        </pc:spChg>
        <pc:spChg chg="add del">
          <ac:chgData name="Anna Lätti" userId="efa8d865-0fdc-4d59-9645-6d9386201901" providerId="ADAL" clId="{F9C9EB62-7C3B-4527-8A56-78EA04153589}" dt="2018-11-24T12:11:46.086" v="9660" actId="26606"/>
          <ac:spMkLst>
            <pc:docMk/>
            <pc:sldMk cId="2630308793" sldId="270"/>
            <ac:spMk id="7" creationId="{46C2E80F-49A6-4372-B103-219D417A55ED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2630308793" sldId="270"/>
            <ac:spMk id="10" creationId="{4351DFE5-F63D-4BE0-BDA9-E3EB88F01AA5}"/>
          </ac:spMkLst>
        </pc:spChg>
        <pc:graphicFrameChg chg="add mod modGraphic">
          <ac:chgData name="Anna Lätti" userId="efa8d865-0fdc-4d59-9645-6d9386201901" providerId="ADAL" clId="{F9C9EB62-7C3B-4527-8A56-78EA04153589}" dt="2018-11-24T12:10:44.393" v="9648" actId="26606"/>
          <ac:graphicFrameMkLst>
            <pc:docMk/>
            <pc:sldMk cId="2630308793" sldId="270"/>
            <ac:graphicFrameMk id="5" creationId="{D4747E2A-B668-45F1-8B3F-ADC2271D4D7B}"/>
          </ac:graphicFrameMkLst>
        </pc:graphicFrame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2630308793" sldId="270"/>
            <ac:picMk id="12" creationId="{02DD2BC0-6F29-4B4F-8D61-2DCF6D2E8E73}"/>
          </ac:picMkLst>
        </pc:picChg>
      </pc:sldChg>
      <pc:sldChg chg="addSp delSp modSp add mod setBg delDesignElem">
        <pc:chgData name="Anna Lätti" userId="efa8d865-0fdc-4d59-9645-6d9386201901" providerId="ADAL" clId="{F9C9EB62-7C3B-4527-8A56-78EA04153589}" dt="2018-12-05T14:01:47.029" v="11078"/>
        <pc:sldMkLst>
          <pc:docMk/>
          <pc:sldMk cId="2146306568" sldId="271"/>
        </pc:sldMkLst>
        <pc:spChg chg="mod">
          <ac:chgData name="Anna Lätti" userId="efa8d865-0fdc-4d59-9645-6d9386201901" providerId="ADAL" clId="{F9C9EB62-7C3B-4527-8A56-78EA04153589}" dt="2018-11-24T12:01:07.902" v="9562" actId="26606"/>
          <ac:spMkLst>
            <pc:docMk/>
            <pc:sldMk cId="2146306568" sldId="271"/>
            <ac:spMk id="2" creationId="{B40632F4-6FB3-457B-996C-532A023C4909}"/>
          </ac:spMkLst>
        </pc:spChg>
        <pc:spChg chg="del mod">
          <ac:chgData name="Anna Lätti" userId="efa8d865-0fdc-4d59-9645-6d9386201901" providerId="ADAL" clId="{F9C9EB62-7C3B-4527-8A56-78EA04153589}" dt="2018-11-24T11:48:26.074" v="9172" actId="26606"/>
          <ac:spMkLst>
            <pc:docMk/>
            <pc:sldMk cId="2146306568" sldId="271"/>
            <ac:spMk id="3" creationId="{F1CADBB5-260B-4DBA-9290-7906A0D241B2}"/>
          </ac:spMkLst>
        </pc:spChg>
        <pc:spChg chg="add del">
          <ac:chgData name="Anna Lätti" userId="efa8d865-0fdc-4d59-9645-6d9386201901" providerId="ADAL" clId="{F9C9EB62-7C3B-4527-8A56-78EA04153589}" dt="2018-11-24T11:49:05.344" v="9174" actId="26606"/>
          <ac:spMkLst>
            <pc:docMk/>
            <pc:sldMk cId="2146306568" sldId="271"/>
            <ac:spMk id="6" creationId="{42285737-90EE-47DC-AC80-8AE156B11969}"/>
          </ac:spMkLst>
        </pc:spChg>
        <pc:spChg chg="add del">
          <ac:chgData name="Anna Lätti" userId="efa8d865-0fdc-4d59-9645-6d9386201901" providerId="ADAL" clId="{F9C9EB62-7C3B-4527-8A56-78EA04153589}" dt="2018-11-24T11:43:44.443" v="9135" actId="26606"/>
          <ac:spMkLst>
            <pc:docMk/>
            <pc:sldMk cId="2146306568" sldId="271"/>
            <ac:spMk id="8" creationId="{3B854194-185D-494D-905C-7C7CB2E30F6E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2146306568" sldId="271"/>
            <ac:spMk id="9" creationId="{42285737-90EE-47DC-AC80-8AE156B11969}"/>
          </ac:spMkLst>
        </pc:spChg>
        <pc:spChg chg="add del">
          <ac:chgData name="Anna Lätti" userId="efa8d865-0fdc-4d59-9645-6d9386201901" providerId="ADAL" clId="{F9C9EB62-7C3B-4527-8A56-78EA04153589}" dt="2018-11-24T11:43:44.443" v="9135" actId="26606"/>
          <ac:spMkLst>
            <pc:docMk/>
            <pc:sldMk cId="2146306568" sldId="271"/>
            <ac:spMk id="10" creationId="{B4F5FA0D-0104-4987-8241-EFF7C85B88DE}"/>
          </ac:spMkLst>
        </pc:spChg>
        <pc:spChg chg="add del">
          <ac:chgData name="Anna Lätti" userId="efa8d865-0fdc-4d59-9645-6d9386201901" providerId="ADAL" clId="{F9C9EB62-7C3B-4527-8A56-78EA04153589}" dt="2018-12-05T14:01:47.029" v="11078"/>
          <ac:spMkLst>
            <pc:docMk/>
            <pc:sldMk cId="2146306568" sldId="271"/>
            <ac:spMk id="13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46:52.247" v="9166" actId="26606"/>
          <ac:spMkLst>
            <pc:docMk/>
            <pc:sldMk cId="2146306568" sldId="271"/>
            <ac:spMk id="17" creationId="{F98ED85F-DCEE-4B50-802E-71A6E3E12B04}"/>
          </ac:spMkLst>
        </pc:spChg>
        <pc:spChg chg="add del">
          <ac:chgData name="Anna Lätti" userId="efa8d865-0fdc-4d59-9645-6d9386201901" providerId="ADAL" clId="{F9C9EB62-7C3B-4527-8A56-78EA04153589}" dt="2018-11-24T11:55:21.458" v="9209" actId="26606"/>
          <ac:spMkLst>
            <pc:docMk/>
            <pc:sldMk cId="2146306568" sldId="271"/>
            <ac:spMk id="23" creationId="{0499AD7B-99D4-4755-8966-F7BA0426904B}"/>
          </ac:spMkLst>
        </pc:spChg>
        <pc:spChg chg="add del">
          <ac:chgData name="Anna Lätti" userId="efa8d865-0fdc-4d59-9645-6d9386201901" providerId="ADAL" clId="{F9C9EB62-7C3B-4527-8A56-78EA04153589}" dt="2018-11-24T11:54:45.059" v="9198" actId="26606"/>
          <ac:spMkLst>
            <pc:docMk/>
            <pc:sldMk cId="2146306568" sldId="271"/>
            <ac:spMk id="30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54:54.172" v="9200" actId="26606"/>
          <ac:spMkLst>
            <pc:docMk/>
            <pc:sldMk cId="2146306568" sldId="271"/>
            <ac:spMk id="34" creationId="{4351DFE5-F63D-4BE0-BDA9-E3EB88F01AA5}"/>
          </ac:spMkLst>
        </pc:spChg>
        <pc:spChg chg="add del">
          <ac:chgData name="Anna Lätti" userId="efa8d865-0fdc-4d59-9645-6d9386201901" providerId="ADAL" clId="{F9C9EB62-7C3B-4527-8A56-78EA04153589}" dt="2018-11-24T11:54:59.076" v="9202" actId="26606"/>
          <ac:spMkLst>
            <pc:docMk/>
            <pc:sldMk cId="2146306568" sldId="271"/>
            <ac:spMk id="37" creationId="{0499AD7B-99D4-4755-8966-F7BA0426904B}"/>
          </ac:spMkLst>
        </pc:spChg>
        <pc:spChg chg="add del">
          <ac:chgData name="Anna Lätti" userId="efa8d865-0fdc-4d59-9645-6d9386201901" providerId="ADAL" clId="{F9C9EB62-7C3B-4527-8A56-78EA04153589}" dt="2018-11-24T11:55:03.213" v="9204" actId="26606"/>
          <ac:spMkLst>
            <pc:docMk/>
            <pc:sldMk cId="2146306568" sldId="271"/>
            <ac:spMk id="40" creationId="{0499AD7B-99D4-4755-8966-F7BA0426904B}"/>
          </ac:spMkLst>
        </pc:spChg>
        <pc:spChg chg="add del">
          <ac:chgData name="Anna Lätti" userId="efa8d865-0fdc-4d59-9645-6d9386201901" providerId="ADAL" clId="{F9C9EB62-7C3B-4527-8A56-78EA04153589}" dt="2018-11-24T11:55:13.399" v="9206" actId="26606"/>
          <ac:spMkLst>
            <pc:docMk/>
            <pc:sldMk cId="2146306568" sldId="271"/>
            <ac:spMk id="43" creationId="{E4505C23-674B-4195-81D6-0C127FEAE3F8}"/>
          </ac:spMkLst>
        </pc:spChg>
        <pc:spChg chg="add del">
          <ac:chgData name="Anna Lätti" userId="efa8d865-0fdc-4d59-9645-6d9386201901" providerId="ADAL" clId="{F9C9EB62-7C3B-4527-8A56-78EA04153589}" dt="2018-11-24T11:55:13.399" v="9206" actId="26606"/>
          <ac:spMkLst>
            <pc:docMk/>
            <pc:sldMk cId="2146306568" sldId="271"/>
            <ac:spMk id="44" creationId="{65C9B8F0-FF66-4C15-BD05-E86B87331846}"/>
          </ac:spMkLst>
        </pc:spChg>
        <pc:spChg chg="add del">
          <ac:chgData name="Anna Lätti" userId="efa8d865-0fdc-4d59-9645-6d9386201901" providerId="ADAL" clId="{F9C9EB62-7C3B-4527-8A56-78EA04153589}" dt="2018-11-24T11:55:21.259" v="9208" actId="26606"/>
          <ac:spMkLst>
            <pc:docMk/>
            <pc:sldMk cId="2146306568" sldId="271"/>
            <ac:spMk id="46" creationId="{4351DFE5-F63D-4BE0-BDA9-E3EB88F01AA5}"/>
          </ac:spMkLst>
        </pc:spChg>
        <pc:grpChg chg="add del">
          <ac:chgData name="Anna Lätti" userId="efa8d865-0fdc-4d59-9645-6d9386201901" providerId="ADAL" clId="{F9C9EB62-7C3B-4527-8A56-78EA04153589}" dt="2018-11-24T11:49:05.344" v="9174" actId="26606"/>
          <ac:grpSpMkLst>
            <pc:docMk/>
            <pc:sldMk cId="2146306568" sldId="271"/>
            <ac:grpSpMk id="7" creationId="{B57BDC17-F1B3-455F-BBF1-680AA1F25C06}"/>
          </ac:grpSpMkLst>
        </pc:grpChg>
        <pc:grpChg chg="add del">
          <ac:chgData name="Anna Lätti" userId="efa8d865-0fdc-4d59-9645-6d9386201901" providerId="ADAL" clId="{F9C9EB62-7C3B-4527-8A56-78EA04153589}" dt="2018-11-24T12:08:20.179" v="9630" actId="26606"/>
          <ac:grpSpMkLst>
            <pc:docMk/>
            <pc:sldMk cId="2146306568" sldId="271"/>
            <ac:grpSpMk id="11" creationId="{B57BDC17-F1B3-455F-BBF1-680AA1F25C06}"/>
          </ac:grpSpMkLst>
        </pc:grpChg>
        <pc:graphicFrameChg chg="add mod modGraphic">
          <ac:chgData name="Anna Lätti" userId="efa8d865-0fdc-4d59-9645-6d9386201901" providerId="ADAL" clId="{F9C9EB62-7C3B-4527-8A56-78EA04153589}" dt="2018-11-24T12:01:07.902" v="9562" actId="26606"/>
          <ac:graphicFrameMkLst>
            <pc:docMk/>
            <pc:sldMk cId="2146306568" sldId="271"/>
            <ac:graphicFrameMk id="5" creationId="{2D07F99B-BE74-4C0E-8DC6-8DF910682541}"/>
          </ac:graphicFrameMkLst>
        </pc:graphicFrameChg>
        <pc:picChg chg="add del mod">
          <ac:chgData name="Anna Lätti" userId="efa8d865-0fdc-4d59-9645-6d9386201901" providerId="ADAL" clId="{F9C9EB62-7C3B-4527-8A56-78EA04153589}" dt="2018-11-24T11:43:44.443" v="9135" actId="26606"/>
          <ac:picMkLst>
            <pc:docMk/>
            <pc:sldMk cId="2146306568" sldId="271"/>
            <ac:picMk id="12" creationId="{2897127E-6CEF-446C-BE87-93B7C46E49D1}"/>
          </ac:picMkLst>
        </pc:picChg>
        <pc:picChg chg="add del">
          <ac:chgData name="Anna Lätti" userId="efa8d865-0fdc-4d59-9645-6d9386201901" providerId="ADAL" clId="{F9C9EB62-7C3B-4527-8A56-78EA04153589}" dt="2018-12-05T14:01:47.029" v="11078"/>
          <ac:picMkLst>
            <pc:docMk/>
            <pc:sldMk cId="2146306568" sldId="271"/>
            <ac:picMk id="14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55:21.458" v="9209" actId="26606"/>
          <ac:picMkLst>
            <pc:docMk/>
            <pc:sldMk cId="2146306568" sldId="271"/>
            <ac:picMk id="25" creationId="{1A06F89A-489D-4383-94C5-42F7FF2E9A63}"/>
          </ac:picMkLst>
        </pc:picChg>
        <pc:picChg chg="add del">
          <ac:chgData name="Anna Lätti" userId="efa8d865-0fdc-4d59-9645-6d9386201901" providerId="ADAL" clId="{F9C9EB62-7C3B-4527-8A56-78EA04153589}" dt="2018-11-24T11:54:45.059" v="9198" actId="26606"/>
          <ac:picMkLst>
            <pc:docMk/>
            <pc:sldMk cId="2146306568" sldId="271"/>
            <ac:picMk id="32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54:54.172" v="9200" actId="26606"/>
          <ac:picMkLst>
            <pc:docMk/>
            <pc:sldMk cId="2146306568" sldId="271"/>
            <ac:picMk id="35" creationId="{02DD2BC0-6F29-4B4F-8D61-2DCF6D2E8E73}"/>
          </ac:picMkLst>
        </pc:picChg>
        <pc:picChg chg="add del">
          <ac:chgData name="Anna Lätti" userId="efa8d865-0fdc-4d59-9645-6d9386201901" providerId="ADAL" clId="{F9C9EB62-7C3B-4527-8A56-78EA04153589}" dt="2018-11-24T11:54:59.076" v="9202" actId="26606"/>
          <ac:picMkLst>
            <pc:docMk/>
            <pc:sldMk cId="2146306568" sldId="271"/>
            <ac:picMk id="38" creationId="{1A06F89A-489D-4383-94C5-42F7FF2E9A63}"/>
          </ac:picMkLst>
        </pc:picChg>
        <pc:picChg chg="add del">
          <ac:chgData name="Anna Lätti" userId="efa8d865-0fdc-4d59-9645-6d9386201901" providerId="ADAL" clId="{F9C9EB62-7C3B-4527-8A56-78EA04153589}" dt="2018-11-24T11:55:03.213" v="9204" actId="26606"/>
          <ac:picMkLst>
            <pc:docMk/>
            <pc:sldMk cId="2146306568" sldId="271"/>
            <ac:picMk id="41" creationId="{1A06F89A-489D-4383-94C5-42F7FF2E9A63}"/>
          </ac:picMkLst>
        </pc:picChg>
        <pc:picChg chg="add del">
          <ac:chgData name="Anna Lätti" userId="efa8d865-0fdc-4d59-9645-6d9386201901" providerId="ADAL" clId="{F9C9EB62-7C3B-4527-8A56-78EA04153589}" dt="2018-11-24T11:55:21.259" v="9208" actId="26606"/>
          <ac:picMkLst>
            <pc:docMk/>
            <pc:sldMk cId="2146306568" sldId="271"/>
            <ac:picMk id="47" creationId="{02DD2BC0-6F29-4B4F-8D61-2DCF6D2E8E73}"/>
          </ac:picMkLst>
        </pc:picChg>
      </pc:sldChg>
      <pc:sldChg chg="addSp delSp modSp mod setBg delDesignElem">
        <pc:chgData name="Anna Lätti" userId="efa8d865-0fdc-4d59-9645-6d9386201901" providerId="ADAL" clId="{F9C9EB62-7C3B-4527-8A56-78EA04153589}" dt="2018-11-24T12:11:46.086" v="9660" actId="26606"/>
        <pc:sldMkLst>
          <pc:docMk/>
          <pc:sldMk cId="2544691642" sldId="272"/>
        </pc:sldMkLst>
        <pc:spChg chg="mod">
          <ac:chgData name="Anna Lätti" userId="efa8d865-0fdc-4d59-9645-6d9386201901" providerId="ADAL" clId="{F9C9EB62-7C3B-4527-8A56-78EA04153589}" dt="2018-11-24T12:09:55.640" v="9644" actId="26606"/>
          <ac:spMkLst>
            <pc:docMk/>
            <pc:sldMk cId="2544691642" sldId="272"/>
            <ac:spMk id="2" creationId="{5E4E4CB6-88E3-4604-A018-C69D8FF379E9}"/>
          </ac:spMkLst>
        </pc:spChg>
        <pc:spChg chg="del">
          <ac:chgData name="Anna Lätti" userId="efa8d865-0fdc-4d59-9645-6d9386201901" providerId="ADAL" clId="{F9C9EB62-7C3B-4527-8A56-78EA04153589}" dt="2018-11-24T11:50:34.690" v="9180" actId="26606"/>
          <ac:spMkLst>
            <pc:docMk/>
            <pc:sldMk cId="2544691642" sldId="272"/>
            <ac:spMk id="3" creationId="{B5FD3B3B-E4B8-4D1D-BD3A-D331BA77C490}"/>
          </ac:spMkLst>
        </pc:spChg>
        <pc:spChg chg="add del">
          <ac:chgData name="Anna Lätti" userId="efa8d865-0fdc-4d59-9645-6d9386201901" providerId="ADAL" clId="{F9C9EB62-7C3B-4527-8A56-78EA04153589}" dt="2018-11-24T12:09:55.527" v="9643" actId="26606"/>
          <ac:spMkLst>
            <pc:docMk/>
            <pc:sldMk cId="2544691642" sldId="272"/>
            <ac:spMk id="7" creationId="{DB66F6E8-4D4A-4907-940A-774703A2D0FE}"/>
          </ac:spMkLst>
        </pc:spChg>
        <pc:spChg chg="add del">
          <ac:chgData name="Anna Lätti" userId="efa8d865-0fdc-4d59-9645-6d9386201901" providerId="ADAL" clId="{F9C9EB62-7C3B-4527-8A56-78EA04153589}" dt="2018-11-24T12:09:55.527" v="9643" actId="26606"/>
          <ac:spMkLst>
            <pc:docMk/>
            <pc:sldMk cId="2544691642" sldId="272"/>
            <ac:spMk id="8" creationId="{8F1F5A56-E82B-4FD5-9025-B72896FFBB6D}"/>
          </ac:spMkLst>
        </pc:spChg>
        <pc:spChg chg="add del">
          <ac:chgData name="Anna Lätti" userId="efa8d865-0fdc-4d59-9645-6d9386201901" providerId="ADAL" clId="{F9C9EB62-7C3B-4527-8A56-78EA04153589}" dt="2018-11-24T12:08:20.179" v="9630" actId="26606"/>
          <ac:spMkLst>
            <pc:docMk/>
            <pc:sldMk cId="2544691642" sldId="272"/>
            <ac:spMk id="10" creationId="{0499AD7B-99D4-4755-8966-F7BA0426904B}"/>
          </ac:spMkLst>
        </pc:spChg>
        <pc:spChg chg="add del">
          <ac:chgData name="Anna Lätti" userId="efa8d865-0fdc-4d59-9645-6d9386201901" providerId="ADAL" clId="{F9C9EB62-7C3B-4527-8A56-78EA04153589}" dt="2018-11-24T12:11:46.086" v="9660" actId="26606"/>
          <ac:spMkLst>
            <pc:docMk/>
            <pc:sldMk cId="2544691642" sldId="272"/>
            <ac:spMk id="11" creationId="{E4505C23-674B-4195-81D6-0C127FEAE3F8}"/>
          </ac:spMkLst>
        </pc:spChg>
        <pc:spChg chg="add del">
          <ac:chgData name="Anna Lätti" userId="efa8d865-0fdc-4d59-9645-6d9386201901" providerId="ADAL" clId="{F9C9EB62-7C3B-4527-8A56-78EA04153589}" dt="2018-11-24T12:11:46.086" v="9660" actId="26606"/>
          <ac:spMkLst>
            <pc:docMk/>
            <pc:sldMk cId="2544691642" sldId="272"/>
            <ac:spMk id="13" creationId="{65C9B8F0-FF66-4C15-BD05-E86B87331846}"/>
          </ac:spMkLst>
        </pc:spChg>
        <pc:graphicFrameChg chg="add mod modGraphic">
          <ac:chgData name="Anna Lätti" userId="efa8d865-0fdc-4d59-9645-6d9386201901" providerId="ADAL" clId="{F9C9EB62-7C3B-4527-8A56-78EA04153589}" dt="2018-11-24T12:09:55.640" v="9644" actId="26606"/>
          <ac:graphicFrameMkLst>
            <pc:docMk/>
            <pc:sldMk cId="2544691642" sldId="272"/>
            <ac:graphicFrameMk id="5" creationId="{F48CB85A-91B6-45C5-B56F-CAB18E4A35B9}"/>
          </ac:graphicFrameMkLst>
        </pc:graphicFrameChg>
        <pc:picChg chg="add del">
          <ac:chgData name="Anna Lätti" userId="efa8d865-0fdc-4d59-9645-6d9386201901" providerId="ADAL" clId="{F9C9EB62-7C3B-4527-8A56-78EA04153589}" dt="2018-11-24T12:08:20.179" v="9630" actId="26606"/>
          <ac:picMkLst>
            <pc:docMk/>
            <pc:sldMk cId="2544691642" sldId="272"/>
            <ac:picMk id="12" creationId="{1A06F89A-489D-4383-94C5-42F7FF2E9A63}"/>
          </ac:picMkLst>
        </pc:picChg>
      </pc:sldChg>
      <pc:sldChg chg="modSp add setBg">
        <pc:chgData name="Anna Lätti" userId="efa8d865-0fdc-4d59-9645-6d9386201901" providerId="ADAL" clId="{F9C9EB62-7C3B-4527-8A56-78EA04153589}" dt="2018-12-05T14:02:19.075" v="11080"/>
        <pc:sldMkLst>
          <pc:docMk/>
          <pc:sldMk cId="1617096978" sldId="273"/>
        </pc:sldMkLst>
        <pc:spChg chg="mod">
          <ac:chgData name="Anna Lätti" userId="efa8d865-0fdc-4d59-9645-6d9386201901" providerId="ADAL" clId="{F9C9EB62-7C3B-4527-8A56-78EA04153589}" dt="2018-12-05T13:53:09.660" v="9760" actId="20577"/>
          <ac:spMkLst>
            <pc:docMk/>
            <pc:sldMk cId="1617096978" sldId="273"/>
            <ac:spMk id="2" creationId="{0846C382-CA55-434B-ABA0-97EE1CE6F1E3}"/>
          </ac:spMkLst>
        </pc:spChg>
        <pc:spChg chg="mod">
          <ac:chgData name="Anna Lätti" userId="efa8d865-0fdc-4d59-9645-6d9386201901" providerId="ADAL" clId="{F9C9EB62-7C3B-4527-8A56-78EA04153589}" dt="2018-12-05T14:00:30.463" v="11070" actId="12"/>
          <ac:spMkLst>
            <pc:docMk/>
            <pc:sldMk cId="1617096978" sldId="273"/>
            <ac:spMk id="3" creationId="{E8477DA7-9CD3-4FA4-AA93-7062070BE298}"/>
          </ac:spMkLst>
        </pc:spChg>
      </pc:sldChg>
      <pc:sldChg chg="modSp add setBg">
        <pc:chgData name="Anna Lätti" userId="efa8d865-0fdc-4d59-9645-6d9386201901" providerId="ADAL" clId="{F9C9EB62-7C3B-4527-8A56-78EA04153589}" dt="2018-12-05T14:14:54.378" v="11959"/>
        <pc:sldMkLst>
          <pc:docMk/>
          <pc:sldMk cId="4108962060" sldId="274"/>
        </pc:sldMkLst>
        <pc:spChg chg="mod">
          <ac:chgData name="Anna Lätti" userId="efa8d865-0fdc-4d59-9645-6d9386201901" providerId="ADAL" clId="{F9C9EB62-7C3B-4527-8A56-78EA04153589}" dt="2018-12-05T14:06:05.861" v="11097" actId="20577"/>
          <ac:spMkLst>
            <pc:docMk/>
            <pc:sldMk cId="4108962060" sldId="274"/>
            <ac:spMk id="2" creationId="{BDCD8285-AFB4-4BA0-A251-E88C374E87AA}"/>
          </ac:spMkLst>
        </pc:spChg>
        <pc:spChg chg="mod">
          <ac:chgData name="Anna Lätti" userId="efa8d865-0fdc-4d59-9645-6d9386201901" providerId="ADAL" clId="{F9C9EB62-7C3B-4527-8A56-78EA04153589}" dt="2018-12-05T14:13:49.664" v="11958" actId="20577"/>
          <ac:spMkLst>
            <pc:docMk/>
            <pc:sldMk cId="4108962060" sldId="274"/>
            <ac:spMk id="3" creationId="{D4969D3E-A5F8-43BB-9195-E1A267F18783}"/>
          </ac:spMkLst>
        </pc:spChg>
      </pc:sldChg>
    </pc:docChg>
  </pc:docChgLst>
  <pc:docChgLst>
    <pc:chgData name="Anna Lätti" userId="efa8d865-0fdc-4d59-9645-6d9386201901" providerId="ADAL" clId="{B2E7EC42-3335-461E-845A-F85130481C27}"/>
    <pc:docChg chg="custSel modSld">
      <pc:chgData name="Anna Lätti" userId="efa8d865-0fdc-4d59-9645-6d9386201901" providerId="ADAL" clId="{B2E7EC42-3335-461E-845A-F85130481C27}" dt="2019-01-10T09:55:08.439" v="599" actId="20577"/>
      <pc:docMkLst>
        <pc:docMk/>
      </pc:docMkLst>
      <pc:sldChg chg="modSp">
        <pc:chgData name="Anna Lätti" userId="efa8d865-0fdc-4d59-9645-6d9386201901" providerId="ADAL" clId="{B2E7EC42-3335-461E-845A-F85130481C27}" dt="2019-01-10T09:55:08.439" v="599" actId="20577"/>
        <pc:sldMkLst>
          <pc:docMk/>
          <pc:sldMk cId="2786638897" sldId="261"/>
        </pc:sldMkLst>
        <pc:spChg chg="mod">
          <ac:chgData name="Anna Lätti" userId="efa8d865-0fdc-4d59-9645-6d9386201901" providerId="ADAL" clId="{B2E7EC42-3335-461E-845A-F85130481C27}" dt="2019-01-10T09:54:34.588" v="514" actId="20577"/>
          <ac:spMkLst>
            <pc:docMk/>
            <pc:sldMk cId="2786638897" sldId="261"/>
            <ac:spMk id="2" creationId="{99ADAEC4-7479-4759-AA8F-1431860AFAC2}"/>
          </ac:spMkLst>
        </pc:spChg>
        <pc:graphicFrameChg chg="mod">
          <ac:chgData name="Anna Lätti" userId="efa8d865-0fdc-4d59-9645-6d9386201901" providerId="ADAL" clId="{B2E7EC42-3335-461E-845A-F85130481C27}" dt="2019-01-10T09:55:08.439" v="599" actId="20577"/>
          <ac:graphicFrameMkLst>
            <pc:docMk/>
            <pc:sldMk cId="2786638897" sldId="261"/>
            <ac:graphicFrameMk id="5" creationId="{01A90CAB-3DB5-46AD-88D8-69DA962E628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C69F7-240B-4A96-BB13-28639CAD7BDD}" type="doc">
      <dgm:prSet loTypeId="urn:microsoft.com/office/officeart/2016/7/layout/LinearArrowProcessNumbered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C46B0E-3B5E-41ED-85C8-A5C63BD5EA89}">
      <dgm:prSet custT="1"/>
      <dgm:spPr/>
      <dgm:t>
        <a:bodyPr/>
        <a:lstStyle/>
        <a:p>
          <a:r>
            <a:rPr lang="fi-FI" sz="1600" dirty="0"/>
            <a:t>1 Jakso 13.8.- 14.10.</a:t>
          </a:r>
          <a:endParaRPr lang="en-US" sz="1600" dirty="0"/>
        </a:p>
      </dgm:t>
    </dgm:pt>
    <dgm:pt modelId="{54396740-35BE-4719-9603-AA047A6CB366}" type="parTrans" cxnId="{930479B6-C163-4679-98D5-F6D2DDD04D13}">
      <dgm:prSet/>
      <dgm:spPr/>
      <dgm:t>
        <a:bodyPr/>
        <a:lstStyle/>
        <a:p>
          <a:endParaRPr lang="en-US"/>
        </a:p>
      </dgm:t>
    </dgm:pt>
    <dgm:pt modelId="{239420C3-AFF1-426C-8ED9-61DCEFDEFAA7}" type="sibTrans" cxnId="{930479B6-C163-4679-98D5-F6D2DDD04D1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5BB57ED-FC80-42BC-8EC8-613657B337D6}">
      <dgm:prSet custT="1"/>
      <dgm:spPr/>
      <dgm:t>
        <a:bodyPr/>
        <a:lstStyle/>
        <a:p>
          <a:r>
            <a:rPr lang="fi-FI" sz="1800" dirty="0"/>
            <a:t>2 Jakso 22.10.-21.12.2018</a:t>
          </a:r>
          <a:endParaRPr lang="en-US" sz="1800" dirty="0"/>
        </a:p>
      </dgm:t>
    </dgm:pt>
    <dgm:pt modelId="{DA765B3A-B04E-4C69-ADF2-00DD555A9C51}" type="parTrans" cxnId="{C03462F1-881B-4F9D-BDAD-98E08B84C7F6}">
      <dgm:prSet/>
      <dgm:spPr/>
      <dgm:t>
        <a:bodyPr/>
        <a:lstStyle/>
        <a:p>
          <a:endParaRPr lang="en-US"/>
        </a:p>
      </dgm:t>
    </dgm:pt>
    <dgm:pt modelId="{9AC2E6F8-C263-482C-AFC1-8FB51CC34473}" type="sibTrans" cxnId="{C03462F1-881B-4F9D-BDAD-98E08B84C7F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73FFA34-A450-448F-AB2D-03B2EC6B6954}">
      <dgm:prSet custT="1"/>
      <dgm:spPr/>
      <dgm:t>
        <a:bodyPr/>
        <a:lstStyle/>
        <a:p>
          <a:r>
            <a:rPr lang="fi-FI" sz="1800" dirty="0"/>
            <a:t>3 Jakso (Muuttuu 1 jaksoksi)  7.1.2019-15.3.2019</a:t>
          </a:r>
          <a:endParaRPr lang="en-US" sz="1800" dirty="0"/>
        </a:p>
      </dgm:t>
    </dgm:pt>
    <dgm:pt modelId="{3478A306-CAD9-438D-BFA3-EF2AB1D320AE}" type="parTrans" cxnId="{F8386D35-0741-4D75-8551-DC342A0A52ED}">
      <dgm:prSet/>
      <dgm:spPr/>
      <dgm:t>
        <a:bodyPr/>
        <a:lstStyle/>
        <a:p>
          <a:endParaRPr lang="en-US"/>
        </a:p>
      </dgm:t>
    </dgm:pt>
    <dgm:pt modelId="{6503E5E0-64A5-423D-81C8-ED0399F43B51}" type="sibTrans" cxnId="{F8386D35-0741-4D75-8551-DC342A0A52E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DFDACA0-8DD4-4DE9-82E8-7DD65E7ECDBD}">
      <dgm:prSet custT="1"/>
      <dgm:spPr/>
      <dgm:t>
        <a:bodyPr/>
        <a:lstStyle/>
        <a:p>
          <a:r>
            <a:rPr lang="fi-FI" sz="1400" dirty="0"/>
            <a:t> </a:t>
          </a:r>
          <a:r>
            <a:rPr lang="fi-FI" sz="1200" dirty="0"/>
            <a:t>4 Jakso (Muuttuu 2  jaksoksi) 18.3.-13.5.2019 tai jatkuu mahdollisesti muutaman viikon  pidempään Sprinttiviikon  muodossa</a:t>
          </a:r>
          <a:endParaRPr lang="en-US" sz="1200" dirty="0"/>
        </a:p>
      </dgm:t>
    </dgm:pt>
    <dgm:pt modelId="{DDB3DD88-5552-4987-9C5D-E1B54C5A8794}" type="parTrans" cxnId="{916C7826-5D07-4559-93DB-BAC2380C98CD}">
      <dgm:prSet/>
      <dgm:spPr/>
      <dgm:t>
        <a:bodyPr/>
        <a:lstStyle/>
        <a:p>
          <a:endParaRPr lang="en-US"/>
        </a:p>
      </dgm:t>
    </dgm:pt>
    <dgm:pt modelId="{9685FFA3-292A-4A6A-8F73-85600F07C78D}" type="sibTrans" cxnId="{916C7826-5D07-4559-93DB-BAC2380C98CD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A25C0C05-EA6E-417D-A569-7939F338C1B3}">
      <dgm:prSet/>
      <dgm:spPr/>
      <dgm:t>
        <a:bodyPr/>
        <a:lstStyle/>
        <a:p>
          <a:r>
            <a:rPr lang="fi-FI" dirty="0"/>
            <a:t>HUOM! Kesäopetus 3.6.-14.6. </a:t>
          </a:r>
          <a:r>
            <a:rPr lang="fi-FI" dirty="0" err="1"/>
            <a:t>ytot</a:t>
          </a:r>
          <a:r>
            <a:rPr lang="fi-FI" dirty="0"/>
            <a:t> (tarjonta auki)</a:t>
          </a:r>
          <a:endParaRPr lang="en-US" dirty="0"/>
        </a:p>
      </dgm:t>
    </dgm:pt>
    <dgm:pt modelId="{F46C2A7D-FEA6-44B4-8C6B-C34840C42932}" type="parTrans" cxnId="{DBDD1DF9-4118-4C0B-A64E-BBD91496D43D}">
      <dgm:prSet/>
      <dgm:spPr/>
      <dgm:t>
        <a:bodyPr/>
        <a:lstStyle/>
        <a:p>
          <a:endParaRPr lang="en-US"/>
        </a:p>
      </dgm:t>
    </dgm:pt>
    <dgm:pt modelId="{40FB534F-4A13-4870-910D-00512AD6B533}" type="sibTrans" cxnId="{DBDD1DF9-4118-4C0B-A64E-BBD91496D43D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86867A18-1496-4DC1-BAC7-2AAEE1FF1C6F}">
      <dgm:prSet/>
      <dgm:spPr/>
      <dgm:t>
        <a:bodyPr/>
        <a:lstStyle/>
        <a:p>
          <a:r>
            <a:rPr lang="fi-FI" dirty="0"/>
            <a:t>Syksyllä </a:t>
          </a:r>
          <a:r>
            <a:rPr lang="fi-FI" dirty="0" err="1"/>
            <a:t>ytojen</a:t>
          </a:r>
          <a:r>
            <a:rPr lang="fi-FI" dirty="0"/>
            <a:t> startti vielä auki.</a:t>
          </a:r>
          <a:endParaRPr lang="en-US" dirty="0"/>
        </a:p>
      </dgm:t>
    </dgm:pt>
    <dgm:pt modelId="{08342E37-1315-4913-BC14-9B035301D4E2}" type="parTrans" cxnId="{6832EDD1-5EDE-4102-B58A-04B6A63F8F44}">
      <dgm:prSet/>
      <dgm:spPr/>
      <dgm:t>
        <a:bodyPr/>
        <a:lstStyle/>
        <a:p>
          <a:endParaRPr lang="fi-FI"/>
        </a:p>
      </dgm:t>
    </dgm:pt>
    <dgm:pt modelId="{A35FD8B3-7DC6-4F54-BA05-82353635E8FE}" type="sibTrans" cxnId="{6832EDD1-5EDE-4102-B58A-04B6A63F8F44}">
      <dgm:prSet phldrT="6" phldr="0"/>
      <dgm:spPr/>
      <dgm:t>
        <a:bodyPr/>
        <a:lstStyle/>
        <a:p>
          <a:r>
            <a:rPr lang="fi-FI"/>
            <a:t>6</a:t>
          </a:r>
        </a:p>
      </dgm:t>
    </dgm:pt>
    <dgm:pt modelId="{8439E9A6-E1C6-4587-8B5D-175F423514DB}" type="pres">
      <dgm:prSet presAssocID="{A5AC69F7-240B-4A96-BB13-28639CAD7BDD}" presName="linearFlow" presStyleCnt="0">
        <dgm:presLayoutVars>
          <dgm:dir/>
          <dgm:animLvl val="lvl"/>
          <dgm:resizeHandles val="exact"/>
        </dgm:presLayoutVars>
      </dgm:prSet>
      <dgm:spPr/>
    </dgm:pt>
    <dgm:pt modelId="{0E0BFACE-68DD-4464-AB38-03A345CDE9FC}" type="pres">
      <dgm:prSet presAssocID="{22C46B0E-3B5E-41ED-85C8-A5C63BD5EA89}" presName="compositeNode" presStyleCnt="0"/>
      <dgm:spPr/>
    </dgm:pt>
    <dgm:pt modelId="{6BEF7A57-985C-495A-84BB-93D58D664CA0}" type="pres">
      <dgm:prSet presAssocID="{22C46B0E-3B5E-41ED-85C8-A5C63BD5EA8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14F7505-20CB-4228-88B9-98B858B5DC7F}" type="pres">
      <dgm:prSet presAssocID="{22C46B0E-3B5E-41ED-85C8-A5C63BD5EA89}" presName="parSh" presStyleCnt="0"/>
      <dgm:spPr/>
    </dgm:pt>
    <dgm:pt modelId="{06F90906-2C89-46EE-AA97-4134E4EB8534}" type="pres">
      <dgm:prSet presAssocID="{22C46B0E-3B5E-41ED-85C8-A5C63BD5EA89}" presName="lineNode" presStyleLbl="alignAccFollowNode1" presStyleIdx="0" presStyleCnt="18"/>
      <dgm:spPr/>
    </dgm:pt>
    <dgm:pt modelId="{5F6611E4-BA25-43D3-8191-BE3C7DA8489B}" type="pres">
      <dgm:prSet presAssocID="{22C46B0E-3B5E-41ED-85C8-A5C63BD5EA89}" presName="lineArrowNode" presStyleLbl="alignAccFollowNode1" presStyleIdx="1" presStyleCnt="18"/>
      <dgm:spPr/>
    </dgm:pt>
    <dgm:pt modelId="{F3FDBE27-5849-4A76-8C16-7D8358BB8D3F}" type="pres">
      <dgm:prSet presAssocID="{239420C3-AFF1-426C-8ED9-61DCEFDEFAA7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E2B8688-5BB3-42A7-8BB3-CB3E34E5F623}" type="pres">
      <dgm:prSet presAssocID="{239420C3-AFF1-426C-8ED9-61DCEFDEFAA7}" presName="spacerBetweenCircleAndCallout" presStyleCnt="0">
        <dgm:presLayoutVars/>
      </dgm:prSet>
      <dgm:spPr/>
    </dgm:pt>
    <dgm:pt modelId="{FDAE434F-BA97-4352-B5B4-69B96B16067A}" type="pres">
      <dgm:prSet presAssocID="{22C46B0E-3B5E-41ED-85C8-A5C63BD5EA89}" presName="nodeText" presStyleLbl="alignAccFollowNode1" presStyleIdx="2" presStyleCnt="18">
        <dgm:presLayoutVars>
          <dgm:bulletEnabled val="1"/>
        </dgm:presLayoutVars>
      </dgm:prSet>
      <dgm:spPr/>
    </dgm:pt>
    <dgm:pt modelId="{D4FF5F4E-C892-4A08-B4A4-EDDA461C21F0}" type="pres">
      <dgm:prSet presAssocID="{239420C3-AFF1-426C-8ED9-61DCEFDEFAA7}" presName="sibTransComposite" presStyleCnt="0"/>
      <dgm:spPr/>
    </dgm:pt>
    <dgm:pt modelId="{F8E97CCF-0ED6-4DBD-85E1-A6740D0D4020}" type="pres">
      <dgm:prSet presAssocID="{E5BB57ED-FC80-42BC-8EC8-613657B337D6}" presName="compositeNode" presStyleCnt="0"/>
      <dgm:spPr/>
    </dgm:pt>
    <dgm:pt modelId="{1FE3A6EA-DBC8-4703-87E1-39677B5F46D3}" type="pres">
      <dgm:prSet presAssocID="{E5BB57ED-FC80-42BC-8EC8-613657B337D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D80BDB7-4EC7-4282-8D2B-F1CB050D91DA}" type="pres">
      <dgm:prSet presAssocID="{E5BB57ED-FC80-42BC-8EC8-613657B337D6}" presName="parSh" presStyleCnt="0"/>
      <dgm:spPr/>
    </dgm:pt>
    <dgm:pt modelId="{3535542D-8410-409A-B6EC-BB128D460D0D}" type="pres">
      <dgm:prSet presAssocID="{E5BB57ED-FC80-42BC-8EC8-613657B337D6}" presName="lineNode" presStyleLbl="alignAccFollowNode1" presStyleIdx="3" presStyleCnt="18"/>
      <dgm:spPr/>
    </dgm:pt>
    <dgm:pt modelId="{13A4A8BC-9433-4F92-A26A-B088438ACABC}" type="pres">
      <dgm:prSet presAssocID="{E5BB57ED-FC80-42BC-8EC8-613657B337D6}" presName="lineArrowNode" presStyleLbl="alignAccFollowNode1" presStyleIdx="4" presStyleCnt="18"/>
      <dgm:spPr/>
    </dgm:pt>
    <dgm:pt modelId="{6AFD9F33-B988-42D2-A9D0-BA58F618E8DF}" type="pres">
      <dgm:prSet presAssocID="{9AC2E6F8-C263-482C-AFC1-8FB51CC34473}" presName="sibTransNodeCircle" presStyleLbl="alignNode1" presStyleIdx="1" presStyleCnt="6">
        <dgm:presLayoutVars>
          <dgm:chMax val="0"/>
          <dgm:bulletEnabled/>
        </dgm:presLayoutVars>
      </dgm:prSet>
      <dgm:spPr/>
    </dgm:pt>
    <dgm:pt modelId="{A37BC6E0-507A-43A6-A06A-ADED87AB03C5}" type="pres">
      <dgm:prSet presAssocID="{9AC2E6F8-C263-482C-AFC1-8FB51CC34473}" presName="spacerBetweenCircleAndCallout" presStyleCnt="0">
        <dgm:presLayoutVars/>
      </dgm:prSet>
      <dgm:spPr/>
    </dgm:pt>
    <dgm:pt modelId="{FE0234C5-083E-4AAF-A034-661C037BDBA5}" type="pres">
      <dgm:prSet presAssocID="{E5BB57ED-FC80-42BC-8EC8-613657B337D6}" presName="nodeText" presStyleLbl="alignAccFollowNode1" presStyleIdx="5" presStyleCnt="18">
        <dgm:presLayoutVars>
          <dgm:bulletEnabled val="1"/>
        </dgm:presLayoutVars>
      </dgm:prSet>
      <dgm:spPr/>
    </dgm:pt>
    <dgm:pt modelId="{2F45920E-C9A6-4144-AEC4-013D3BC22242}" type="pres">
      <dgm:prSet presAssocID="{9AC2E6F8-C263-482C-AFC1-8FB51CC34473}" presName="sibTransComposite" presStyleCnt="0"/>
      <dgm:spPr/>
    </dgm:pt>
    <dgm:pt modelId="{0674D861-E6A8-44C0-B207-6DDAB263985E}" type="pres">
      <dgm:prSet presAssocID="{173FFA34-A450-448F-AB2D-03B2EC6B6954}" presName="compositeNode" presStyleCnt="0"/>
      <dgm:spPr/>
    </dgm:pt>
    <dgm:pt modelId="{6472F53C-95CC-4CFD-97C7-239FB709FD45}" type="pres">
      <dgm:prSet presAssocID="{173FFA34-A450-448F-AB2D-03B2EC6B695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89D49F4D-71BC-42D9-82BD-754A3A23D296}" type="pres">
      <dgm:prSet presAssocID="{173FFA34-A450-448F-AB2D-03B2EC6B6954}" presName="parSh" presStyleCnt="0"/>
      <dgm:spPr/>
    </dgm:pt>
    <dgm:pt modelId="{4C43E926-DD86-4F49-8B6A-7160A1762F98}" type="pres">
      <dgm:prSet presAssocID="{173FFA34-A450-448F-AB2D-03B2EC6B6954}" presName="lineNode" presStyleLbl="alignAccFollowNode1" presStyleIdx="6" presStyleCnt="18"/>
      <dgm:spPr/>
    </dgm:pt>
    <dgm:pt modelId="{71C95E58-6393-4B84-B303-F74FDC206D39}" type="pres">
      <dgm:prSet presAssocID="{173FFA34-A450-448F-AB2D-03B2EC6B6954}" presName="lineArrowNode" presStyleLbl="alignAccFollowNode1" presStyleIdx="7" presStyleCnt="18"/>
      <dgm:spPr/>
    </dgm:pt>
    <dgm:pt modelId="{36E2466E-D250-40E0-904C-B3C71A26F1AD}" type="pres">
      <dgm:prSet presAssocID="{6503E5E0-64A5-423D-81C8-ED0399F43B51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CC02E0D0-1173-4809-80D9-8D4800AF2E08}" type="pres">
      <dgm:prSet presAssocID="{6503E5E0-64A5-423D-81C8-ED0399F43B51}" presName="spacerBetweenCircleAndCallout" presStyleCnt="0">
        <dgm:presLayoutVars/>
      </dgm:prSet>
      <dgm:spPr/>
    </dgm:pt>
    <dgm:pt modelId="{E5AB9FBE-F388-4383-87FA-E615B90A2A5B}" type="pres">
      <dgm:prSet presAssocID="{173FFA34-A450-448F-AB2D-03B2EC6B6954}" presName="nodeText" presStyleLbl="alignAccFollowNode1" presStyleIdx="8" presStyleCnt="18">
        <dgm:presLayoutVars>
          <dgm:bulletEnabled val="1"/>
        </dgm:presLayoutVars>
      </dgm:prSet>
      <dgm:spPr/>
    </dgm:pt>
    <dgm:pt modelId="{BBEB1D30-EA9C-4874-B37F-D2CB728F00C2}" type="pres">
      <dgm:prSet presAssocID="{6503E5E0-64A5-423D-81C8-ED0399F43B51}" presName="sibTransComposite" presStyleCnt="0"/>
      <dgm:spPr/>
    </dgm:pt>
    <dgm:pt modelId="{35E9997E-FC6E-44F9-85BF-EF1293DAA0D1}" type="pres">
      <dgm:prSet presAssocID="{2DFDACA0-8DD4-4DE9-82E8-7DD65E7ECDBD}" presName="compositeNode" presStyleCnt="0"/>
      <dgm:spPr/>
    </dgm:pt>
    <dgm:pt modelId="{3CDEEC02-7984-4968-A855-BA58269721C1}" type="pres">
      <dgm:prSet presAssocID="{2DFDACA0-8DD4-4DE9-82E8-7DD65E7ECDB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245EFE9-9A0C-4345-A947-67FB50465E07}" type="pres">
      <dgm:prSet presAssocID="{2DFDACA0-8DD4-4DE9-82E8-7DD65E7ECDBD}" presName="parSh" presStyleCnt="0"/>
      <dgm:spPr/>
    </dgm:pt>
    <dgm:pt modelId="{1B641CB5-D6F4-464A-A704-F60500524AEC}" type="pres">
      <dgm:prSet presAssocID="{2DFDACA0-8DD4-4DE9-82E8-7DD65E7ECDBD}" presName="lineNode" presStyleLbl="alignAccFollowNode1" presStyleIdx="9" presStyleCnt="18"/>
      <dgm:spPr/>
    </dgm:pt>
    <dgm:pt modelId="{5ED663E2-5643-4289-B1C1-826977DDE706}" type="pres">
      <dgm:prSet presAssocID="{2DFDACA0-8DD4-4DE9-82E8-7DD65E7ECDBD}" presName="lineArrowNode" presStyleLbl="alignAccFollowNode1" presStyleIdx="10" presStyleCnt="18"/>
      <dgm:spPr/>
    </dgm:pt>
    <dgm:pt modelId="{BF051132-D4EF-47F0-82B8-5DAD0D457117}" type="pres">
      <dgm:prSet presAssocID="{9685FFA3-292A-4A6A-8F73-85600F07C78D}" presName="sibTransNodeCircle" presStyleLbl="alignNode1" presStyleIdx="3" presStyleCnt="6">
        <dgm:presLayoutVars>
          <dgm:chMax val="0"/>
          <dgm:bulletEnabled/>
        </dgm:presLayoutVars>
      </dgm:prSet>
      <dgm:spPr/>
    </dgm:pt>
    <dgm:pt modelId="{E03C5806-BB7F-4C4C-8BDA-B6EA42B99DB4}" type="pres">
      <dgm:prSet presAssocID="{9685FFA3-292A-4A6A-8F73-85600F07C78D}" presName="spacerBetweenCircleAndCallout" presStyleCnt="0">
        <dgm:presLayoutVars/>
      </dgm:prSet>
      <dgm:spPr/>
    </dgm:pt>
    <dgm:pt modelId="{8F0B7520-C45D-4FA4-A33B-A076F796393A}" type="pres">
      <dgm:prSet presAssocID="{2DFDACA0-8DD4-4DE9-82E8-7DD65E7ECDBD}" presName="nodeText" presStyleLbl="alignAccFollowNode1" presStyleIdx="11" presStyleCnt="18" custScaleY="100000">
        <dgm:presLayoutVars>
          <dgm:bulletEnabled val="1"/>
        </dgm:presLayoutVars>
      </dgm:prSet>
      <dgm:spPr/>
    </dgm:pt>
    <dgm:pt modelId="{B8396F43-3112-4058-8608-C094B143CCB8}" type="pres">
      <dgm:prSet presAssocID="{9685FFA3-292A-4A6A-8F73-85600F07C78D}" presName="sibTransComposite" presStyleCnt="0"/>
      <dgm:spPr/>
    </dgm:pt>
    <dgm:pt modelId="{33984C87-127B-454E-901B-60B72D93D6B3}" type="pres">
      <dgm:prSet presAssocID="{A25C0C05-EA6E-417D-A569-7939F338C1B3}" presName="compositeNode" presStyleCnt="0"/>
      <dgm:spPr/>
    </dgm:pt>
    <dgm:pt modelId="{3D940566-1CE6-4C99-9FB1-CAFEDF90F91D}" type="pres">
      <dgm:prSet presAssocID="{A25C0C05-EA6E-417D-A569-7939F338C1B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B985424-77C5-4EFA-B40B-B6E04A454BFD}" type="pres">
      <dgm:prSet presAssocID="{A25C0C05-EA6E-417D-A569-7939F338C1B3}" presName="parSh" presStyleCnt="0"/>
      <dgm:spPr/>
    </dgm:pt>
    <dgm:pt modelId="{16BE21AC-5402-40D0-8A93-203AB2903BFF}" type="pres">
      <dgm:prSet presAssocID="{A25C0C05-EA6E-417D-A569-7939F338C1B3}" presName="lineNode" presStyleLbl="alignAccFollowNode1" presStyleIdx="12" presStyleCnt="18"/>
      <dgm:spPr/>
    </dgm:pt>
    <dgm:pt modelId="{EBB78E0A-2ADF-4227-8E75-2E3E35925D99}" type="pres">
      <dgm:prSet presAssocID="{A25C0C05-EA6E-417D-A569-7939F338C1B3}" presName="lineArrowNode" presStyleLbl="alignAccFollowNode1" presStyleIdx="13" presStyleCnt="18"/>
      <dgm:spPr/>
    </dgm:pt>
    <dgm:pt modelId="{8AD5B44F-7459-436F-A89F-4E44BED96AE0}" type="pres">
      <dgm:prSet presAssocID="{40FB534F-4A13-4870-910D-00512AD6B53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5CFB2BEB-7092-4A82-ACB1-BEA4EFA6F662}" type="pres">
      <dgm:prSet presAssocID="{40FB534F-4A13-4870-910D-00512AD6B533}" presName="spacerBetweenCircleAndCallout" presStyleCnt="0">
        <dgm:presLayoutVars/>
      </dgm:prSet>
      <dgm:spPr/>
    </dgm:pt>
    <dgm:pt modelId="{81B8D3A5-1B30-4839-A2C7-7507617CF875}" type="pres">
      <dgm:prSet presAssocID="{A25C0C05-EA6E-417D-A569-7939F338C1B3}" presName="nodeText" presStyleLbl="alignAccFollowNode1" presStyleIdx="14" presStyleCnt="18">
        <dgm:presLayoutVars>
          <dgm:bulletEnabled val="1"/>
        </dgm:presLayoutVars>
      </dgm:prSet>
      <dgm:spPr/>
    </dgm:pt>
    <dgm:pt modelId="{7CDF1CDE-E031-4368-BC48-1019B17A3BEF}" type="pres">
      <dgm:prSet presAssocID="{40FB534F-4A13-4870-910D-00512AD6B533}" presName="sibTransComposite" presStyleCnt="0"/>
      <dgm:spPr/>
    </dgm:pt>
    <dgm:pt modelId="{DA469291-D2B4-47FA-AD03-D193A51943C6}" type="pres">
      <dgm:prSet presAssocID="{86867A18-1496-4DC1-BAC7-2AAEE1FF1C6F}" presName="compositeNode" presStyleCnt="0"/>
      <dgm:spPr/>
    </dgm:pt>
    <dgm:pt modelId="{335B0BFE-C4E5-4C54-8807-346B39AE36B7}" type="pres">
      <dgm:prSet presAssocID="{86867A18-1496-4DC1-BAC7-2AAEE1FF1C6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7E11997-5C10-4131-A6BE-5315104C3BE7}" type="pres">
      <dgm:prSet presAssocID="{86867A18-1496-4DC1-BAC7-2AAEE1FF1C6F}" presName="parSh" presStyleCnt="0"/>
      <dgm:spPr/>
    </dgm:pt>
    <dgm:pt modelId="{7E1FA1F4-D79C-4AEA-8095-8BC92950C6CF}" type="pres">
      <dgm:prSet presAssocID="{86867A18-1496-4DC1-BAC7-2AAEE1FF1C6F}" presName="lineNode" presStyleLbl="alignAccFollowNode1" presStyleIdx="15" presStyleCnt="18"/>
      <dgm:spPr/>
    </dgm:pt>
    <dgm:pt modelId="{F17E2436-9E23-4D8A-92A8-545CC18F2326}" type="pres">
      <dgm:prSet presAssocID="{86867A18-1496-4DC1-BAC7-2AAEE1FF1C6F}" presName="lineArrowNode" presStyleLbl="alignAccFollowNode1" presStyleIdx="16" presStyleCnt="18"/>
      <dgm:spPr/>
    </dgm:pt>
    <dgm:pt modelId="{2093510D-6CF8-4DAC-97FC-AA27F9924F05}" type="pres">
      <dgm:prSet presAssocID="{A35FD8B3-7DC6-4F54-BA05-82353635E8FE}" presName="sibTransNodeCircle" presStyleLbl="alignNode1" presStyleIdx="5" presStyleCnt="6">
        <dgm:presLayoutVars>
          <dgm:chMax val="0"/>
          <dgm:bulletEnabled/>
        </dgm:presLayoutVars>
      </dgm:prSet>
      <dgm:spPr/>
    </dgm:pt>
    <dgm:pt modelId="{4D543702-7122-4092-825B-A8F4321E1709}" type="pres">
      <dgm:prSet presAssocID="{A35FD8B3-7DC6-4F54-BA05-82353635E8FE}" presName="spacerBetweenCircleAndCallout" presStyleCnt="0">
        <dgm:presLayoutVars/>
      </dgm:prSet>
      <dgm:spPr/>
    </dgm:pt>
    <dgm:pt modelId="{072FB1CC-0B03-476D-A305-A4F5DAC0E332}" type="pres">
      <dgm:prSet presAssocID="{86867A18-1496-4DC1-BAC7-2AAEE1FF1C6F}" presName="nodeText" presStyleLbl="alignAccFollowNode1" presStyleIdx="17" presStyleCnt="18">
        <dgm:presLayoutVars>
          <dgm:bulletEnabled val="1"/>
        </dgm:presLayoutVars>
      </dgm:prSet>
      <dgm:spPr/>
    </dgm:pt>
  </dgm:ptLst>
  <dgm:cxnLst>
    <dgm:cxn modelId="{916C7826-5D07-4559-93DB-BAC2380C98CD}" srcId="{A5AC69F7-240B-4A96-BB13-28639CAD7BDD}" destId="{2DFDACA0-8DD4-4DE9-82E8-7DD65E7ECDBD}" srcOrd="3" destOrd="0" parTransId="{DDB3DD88-5552-4987-9C5D-E1B54C5A8794}" sibTransId="{9685FFA3-292A-4A6A-8F73-85600F07C78D}"/>
    <dgm:cxn modelId="{F8386D35-0741-4D75-8551-DC342A0A52ED}" srcId="{A5AC69F7-240B-4A96-BB13-28639CAD7BDD}" destId="{173FFA34-A450-448F-AB2D-03B2EC6B6954}" srcOrd="2" destOrd="0" parTransId="{3478A306-CAD9-438D-BFA3-EF2AB1D320AE}" sibTransId="{6503E5E0-64A5-423D-81C8-ED0399F43B51}"/>
    <dgm:cxn modelId="{6741E53B-3D93-45A3-9A9A-7F4212D0830A}" type="presOf" srcId="{9AC2E6F8-C263-482C-AFC1-8FB51CC34473}" destId="{6AFD9F33-B988-42D2-A9D0-BA58F618E8DF}" srcOrd="0" destOrd="0" presId="urn:microsoft.com/office/officeart/2016/7/layout/LinearArrowProcessNumbered"/>
    <dgm:cxn modelId="{B819FE61-72A0-468B-A6A2-90B0887987B6}" type="presOf" srcId="{A25C0C05-EA6E-417D-A569-7939F338C1B3}" destId="{81B8D3A5-1B30-4839-A2C7-7507617CF875}" srcOrd="0" destOrd="0" presId="urn:microsoft.com/office/officeart/2016/7/layout/LinearArrowProcessNumbered"/>
    <dgm:cxn modelId="{5AFBDC52-C347-4F71-9E98-68A5FC276DC0}" type="presOf" srcId="{86867A18-1496-4DC1-BAC7-2AAEE1FF1C6F}" destId="{072FB1CC-0B03-476D-A305-A4F5DAC0E332}" srcOrd="0" destOrd="0" presId="urn:microsoft.com/office/officeart/2016/7/layout/LinearArrowProcessNumbered"/>
    <dgm:cxn modelId="{68E78F5A-AA5F-4F13-A605-FB3A38BA04F0}" type="presOf" srcId="{A5AC69F7-240B-4A96-BB13-28639CAD7BDD}" destId="{8439E9A6-E1C6-4587-8B5D-175F423514DB}" srcOrd="0" destOrd="0" presId="urn:microsoft.com/office/officeart/2016/7/layout/LinearArrowProcessNumbered"/>
    <dgm:cxn modelId="{DA394C7D-6242-4234-BF5A-977FC9700B72}" type="presOf" srcId="{A35FD8B3-7DC6-4F54-BA05-82353635E8FE}" destId="{2093510D-6CF8-4DAC-97FC-AA27F9924F05}" srcOrd="0" destOrd="0" presId="urn:microsoft.com/office/officeart/2016/7/layout/LinearArrowProcessNumbered"/>
    <dgm:cxn modelId="{54D2738E-B15D-4C7C-9DE7-650B748AF156}" type="presOf" srcId="{22C46B0E-3B5E-41ED-85C8-A5C63BD5EA89}" destId="{FDAE434F-BA97-4352-B5B4-69B96B16067A}" srcOrd="0" destOrd="0" presId="urn:microsoft.com/office/officeart/2016/7/layout/LinearArrowProcessNumbered"/>
    <dgm:cxn modelId="{F809C196-DA8E-42E6-91AE-8520C2953A1D}" type="presOf" srcId="{173FFA34-A450-448F-AB2D-03B2EC6B6954}" destId="{E5AB9FBE-F388-4383-87FA-E615B90A2A5B}" srcOrd="0" destOrd="0" presId="urn:microsoft.com/office/officeart/2016/7/layout/LinearArrowProcessNumbered"/>
    <dgm:cxn modelId="{5742EA9D-9049-405A-92D7-736F83C2481D}" type="presOf" srcId="{9685FFA3-292A-4A6A-8F73-85600F07C78D}" destId="{BF051132-D4EF-47F0-82B8-5DAD0D457117}" srcOrd="0" destOrd="0" presId="urn:microsoft.com/office/officeart/2016/7/layout/LinearArrowProcessNumbered"/>
    <dgm:cxn modelId="{4FF6219F-D34D-456F-890D-50CED467EF7D}" type="presOf" srcId="{E5BB57ED-FC80-42BC-8EC8-613657B337D6}" destId="{FE0234C5-083E-4AAF-A034-661C037BDBA5}" srcOrd="0" destOrd="0" presId="urn:microsoft.com/office/officeart/2016/7/layout/LinearArrowProcessNumbered"/>
    <dgm:cxn modelId="{1541A5A5-9956-4620-BAFC-09F6191132B3}" type="presOf" srcId="{6503E5E0-64A5-423D-81C8-ED0399F43B51}" destId="{36E2466E-D250-40E0-904C-B3C71A26F1AD}" srcOrd="0" destOrd="0" presId="urn:microsoft.com/office/officeart/2016/7/layout/LinearArrowProcessNumbered"/>
    <dgm:cxn modelId="{83A822A7-F184-4A50-A820-9D1E302F8D32}" type="presOf" srcId="{239420C3-AFF1-426C-8ED9-61DCEFDEFAA7}" destId="{F3FDBE27-5849-4A76-8C16-7D8358BB8D3F}" srcOrd="0" destOrd="0" presId="urn:microsoft.com/office/officeart/2016/7/layout/LinearArrowProcessNumbered"/>
    <dgm:cxn modelId="{930479B6-C163-4679-98D5-F6D2DDD04D13}" srcId="{A5AC69F7-240B-4A96-BB13-28639CAD7BDD}" destId="{22C46B0E-3B5E-41ED-85C8-A5C63BD5EA89}" srcOrd="0" destOrd="0" parTransId="{54396740-35BE-4719-9603-AA047A6CB366}" sibTransId="{239420C3-AFF1-426C-8ED9-61DCEFDEFAA7}"/>
    <dgm:cxn modelId="{31B958C2-21D7-434C-9E2C-36941DE10B3B}" type="presOf" srcId="{40FB534F-4A13-4870-910D-00512AD6B533}" destId="{8AD5B44F-7459-436F-A89F-4E44BED96AE0}" srcOrd="0" destOrd="0" presId="urn:microsoft.com/office/officeart/2016/7/layout/LinearArrowProcessNumbered"/>
    <dgm:cxn modelId="{5D16F8C3-C060-4F5F-87EF-FCCA6FBC7516}" type="presOf" srcId="{2DFDACA0-8DD4-4DE9-82E8-7DD65E7ECDBD}" destId="{8F0B7520-C45D-4FA4-A33B-A076F796393A}" srcOrd="0" destOrd="0" presId="urn:microsoft.com/office/officeart/2016/7/layout/LinearArrowProcessNumbered"/>
    <dgm:cxn modelId="{6832EDD1-5EDE-4102-B58A-04B6A63F8F44}" srcId="{A5AC69F7-240B-4A96-BB13-28639CAD7BDD}" destId="{86867A18-1496-4DC1-BAC7-2AAEE1FF1C6F}" srcOrd="5" destOrd="0" parTransId="{08342E37-1315-4913-BC14-9B035301D4E2}" sibTransId="{A35FD8B3-7DC6-4F54-BA05-82353635E8FE}"/>
    <dgm:cxn modelId="{C03462F1-881B-4F9D-BDAD-98E08B84C7F6}" srcId="{A5AC69F7-240B-4A96-BB13-28639CAD7BDD}" destId="{E5BB57ED-FC80-42BC-8EC8-613657B337D6}" srcOrd="1" destOrd="0" parTransId="{DA765B3A-B04E-4C69-ADF2-00DD555A9C51}" sibTransId="{9AC2E6F8-C263-482C-AFC1-8FB51CC34473}"/>
    <dgm:cxn modelId="{DBDD1DF9-4118-4C0B-A64E-BBD91496D43D}" srcId="{A5AC69F7-240B-4A96-BB13-28639CAD7BDD}" destId="{A25C0C05-EA6E-417D-A569-7939F338C1B3}" srcOrd="4" destOrd="0" parTransId="{F46C2A7D-FEA6-44B4-8C6B-C34840C42932}" sibTransId="{40FB534F-4A13-4870-910D-00512AD6B533}"/>
    <dgm:cxn modelId="{A2CA7A43-D4F2-438D-85E8-B0A4F56A3279}" type="presParOf" srcId="{8439E9A6-E1C6-4587-8B5D-175F423514DB}" destId="{0E0BFACE-68DD-4464-AB38-03A345CDE9FC}" srcOrd="0" destOrd="0" presId="urn:microsoft.com/office/officeart/2016/7/layout/LinearArrowProcessNumbered"/>
    <dgm:cxn modelId="{331B7DF7-064D-47E4-B6D4-7F206B96BBB0}" type="presParOf" srcId="{0E0BFACE-68DD-4464-AB38-03A345CDE9FC}" destId="{6BEF7A57-985C-495A-84BB-93D58D664CA0}" srcOrd="0" destOrd="0" presId="urn:microsoft.com/office/officeart/2016/7/layout/LinearArrowProcessNumbered"/>
    <dgm:cxn modelId="{69BDB9BC-0890-4A56-8CC3-FBF36BA4B40D}" type="presParOf" srcId="{0E0BFACE-68DD-4464-AB38-03A345CDE9FC}" destId="{A14F7505-20CB-4228-88B9-98B858B5DC7F}" srcOrd="1" destOrd="0" presId="urn:microsoft.com/office/officeart/2016/7/layout/LinearArrowProcessNumbered"/>
    <dgm:cxn modelId="{48282B77-7B1A-4CF4-B53C-3F68581A32CF}" type="presParOf" srcId="{A14F7505-20CB-4228-88B9-98B858B5DC7F}" destId="{06F90906-2C89-46EE-AA97-4134E4EB8534}" srcOrd="0" destOrd="0" presId="urn:microsoft.com/office/officeart/2016/7/layout/LinearArrowProcessNumbered"/>
    <dgm:cxn modelId="{F4A0D29B-35F6-4CB1-8D4F-85680381ED36}" type="presParOf" srcId="{A14F7505-20CB-4228-88B9-98B858B5DC7F}" destId="{5F6611E4-BA25-43D3-8191-BE3C7DA8489B}" srcOrd="1" destOrd="0" presId="urn:microsoft.com/office/officeart/2016/7/layout/LinearArrowProcessNumbered"/>
    <dgm:cxn modelId="{730B739F-B990-4007-A7E8-8D594A7CD891}" type="presParOf" srcId="{A14F7505-20CB-4228-88B9-98B858B5DC7F}" destId="{F3FDBE27-5849-4A76-8C16-7D8358BB8D3F}" srcOrd="2" destOrd="0" presId="urn:microsoft.com/office/officeart/2016/7/layout/LinearArrowProcessNumbered"/>
    <dgm:cxn modelId="{5539D3AF-295D-42FE-81A3-2360445C5153}" type="presParOf" srcId="{A14F7505-20CB-4228-88B9-98B858B5DC7F}" destId="{AE2B8688-5BB3-42A7-8BB3-CB3E34E5F623}" srcOrd="3" destOrd="0" presId="urn:microsoft.com/office/officeart/2016/7/layout/LinearArrowProcessNumbered"/>
    <dgm:cxn modelId="{5CA2F5B1-605C-4EE4-B628-CF3806E91E79}" type="presParOf" srcId="{0E0BFACE-68DD-4464-AB38-03A345CDE9FC}" destId="{FDAE434F-BA97-4352-B5B4-69B96B16067A}" srcOrd="2" destOrd="0" presId="urn:microsoft.com/office/officeart/2016/7/layout/LinearArrowProcessNumbered"/>
    <dgm:cxn modelId="{891CDCF5-90E6-42A9-9C73-7A53D71C4A28}" type="presParOf" srcId="{8439E9A6-E1C6-4587-8B5D-175F423514DB}" destId="{D4FF5F4E-C892-4A08-B4A4-EDDA461C21F0}" srcOrd="1" destOrd="0" presId="urn:microsoft.com/office/officeart/2016/7/layout/LinearArrowProcessNumbered"/>
    <dgm:cxn modelId="{A2F14A92-1FB3-4675-95CD-E69CFAF211D9}" type="presParOf" srcId="{8439E9A6-E1C6-4587-8B5D-175F423514DB}" destId="{F8E97CCF-0ED6-4DBD-85E1-A6740D0D4020}" srcOrd="2" destOrd="0" presId="urn:microsoft.com/office/officeart/2016/7/layout/LinearArrowProcessNumbered"/>
    <dgm:cxn modelId="{07089725-D55D-46EE-AF5C-D88420FE0926}" type="presParOf" srcId="{F8E97CCF-0ED6-4DBD-85E1-A6740D0D4020}" destId="{1FE3A6EA-DBC8-4703-87E1-39677B5F46D3}" srcOrd="0" destOrd="0" presId="urn:microsoft.com/office/officeart/2016/7/layout/LinearArrowProcessNumbered"/>
    <dgm:cxn modelId="{73B8C345-0C7D-4A00-B412-4E255254457D}" type="presParOf" srcId="{F8E97CCF-0ED6-4DBD-85E1-A6740D0D4020}" destId="{5D80BDB7-4EC7-4282-8D2B-F1CB050D91DA}" srcOrd="1" destOrd="0" presId="urn:microsoft.com/office/officeart/2016/7/layout/LinearArrowProcessNumbered"/>
    <dgm:cxn modelId="{D1FD0574-FA44-4829-A18B-E21F8D43DE8F}" type="presParOf" srcId="{5D80BDB7-4EC7-4282-8D2B-F1CB050D91DA}" destId="{3535542D-8410-409A-B6EC-BB128D460D0D}" srcOrd="0" destOrd="0" presId="urn:microsoft.com/office/officeart/2016/7/layout/LinearArrowProcessNumbered"/>
    <dgm:cxn modelId="{5CE65D77-DD72-4E27-B70A-4BBBB7AFDFF5}" type="presParOf" srcId="{5D80BDB7-4EC7-4282-8D2B-F1CB050D91DA}" destId="{13A4A8BC-9433-4F92-A26A-B088438ACABC}" srcOrd="1" destOrd="0" presId="urn:microsoft.com/office/officeart/2016/7/layout/LinearArrowProcessNumbered"/>
    <dgm:cxn modelId="{4AC0EF8C-6BAD-4B7F-B45F-E2744EAA16E9}" type="presParOf" srcId="{5D80BDB7-4EC7-4282-8D2B-F1CB050D91DA}" destId="{6AFD9F33-B988-42D2-A9D0-BA58F618E8DF}" srcOrd="2" destOrd="0" presId="urn:microsoft.com/office/officeart/2016/7/layout/LinearArrowProcessNumbered"/>
    <dgm:cxn modelId="{F3884A45-5761-46C5-9092-57EE4C473A51}" type="presParOf" srcId="{5D80BDB7-4EC7-4282-8D2B-F1CB050D91DA}" destId="{A37BC6E0-507A-43A6-A06A-ADED87AB03C5}" srcOrd="3" destOrd="0" presId="urn:microsoft.com/office/officeart/2016/7/layout/LinearArrowProcessNumbered"/>
    <dgm:cxn modelId="{C98633EA-9286-4D2C-B78B-94BBA9418394}" type="presParOf" srcId="{F8E97CCF-0ED6-4DBD-85E1-A6740D0D4020}" destId="{FE0234C5-083E-4AAF-A034-661C037BDBA5}" srcOrd="2" destOrd="0" presId="urn:microsoft.com/office/officeart/2016/7/layout/LinearArrowProcessNumbered"/>
    <dgm:cxn modelId="{1D24F663-7C68-4C58-B77E-CFC5B2F4D3D8}" type="presParOf" srcId="{8439E9A6-E1C6-4587-8B5D-175F423514DB}" destId="{2F45920E-C9A6-4144-AEC4-013D3BC22242}" srcOrd="3" destOrd="0" presId="urn:microsoft.com/office/officeart/2016/7/layout/LinearArrowProcessNumbered"/>
    <dgm:cxn modelId="{4E1B34B7-24E4-469C-B68D-CD43CE3EF3C1}" type="presParOf" srcId="{8439E9A6-E1C6-4587-8B5D-175F423514DB}" destId="{0674D861-E6A8-44C0-B207-6DDAB263985E}" srcOrd="4" destOrd="0" presId="urn:microsoft.com/office/officeart/2016/7/layout/LinearArrowProcessNumbered"/>
    <dgm:cxn modelId="{089B3717-339F-433A-992A-2F4ADA818046}" type="presParOf" srcId="{0674D861-E6A8-44C0-B207-6DDAB263985E}" destId="{6472F53C-95CC-4CFD-97C7-239FB709FD45}" srcOrd="0" destOrd="0" presId="urn:microsoft.com/office/officeart/2016/7/layout/LinearArrowProcessNumbered"/>
    <dgm:cxn modelId="{57AEF633-2BB5-4038-ABD2-03DAA310E88C}" type="presParOf" srcId="{0674D861-E6A8-44C0-B207-6DDAB263985E}" destId="{89D49F4D-71BC-42D9-82BD-754A3A23D296}" srcOrd="1" destOrd="0" presId="urn:microsoft.com/office/officeart/2016/7/layout/LinearArrowProcessNumbered"/>
    <dgm:cxn modelId="{4230D1A5-7786-403C-B4B4-3E2E68A33195}" type="presParOf" srcId="{89D49F4D-71BC-42D9-82BD-754A3A23D296}" destId="{4C43E926-DD86-4F49-8B6A-7160A1762F98}" srcOrd="0" destOrd="0" presId="urn:microsoft.com/office/officeart/2016/7/layout/LinearArrowProcessNumbered"/>
    <dgm:cxn modelId="{F653D1F0-71DD-459D-B2D3-5A66E17F5A1B}" type="presParOf" srcId="{89D49F4D-71BC-42D9-82BD-754A3A23D296}" destId="{71C95E58-6393-4B84-B303-F74FDC206D39}" srcOrd="1" destOrd="0" presId="urn:microsoft.com/office/officeart/2016/7/layout/LinearArrowProcessNumbered"/>
    <dgm:cxn modelId="{3835D8E8-411E-4E16-8731-A9A7A27E935C}" type="presParOf" srcId="{89D49F4D-71BC-42D9-82BD-754A3A23D296}" destId="{36E2466E-D250-40E0-904C-B3C71A26F1AD}" srcOrd="2" destOrd="0" presId="urn:microsoft.com/office/officeart/2016/7/layout/LinearArrowProcessNumbered"/>
    <dgm:cxn modelId="{3EC85755-3E74-4094-8F0B-59D30519BFDD}" type="presParOf" srcId="{89D49F4D-71BC-42D9-82BD-754A3A23D296}" destId="{CC02E0D0-1173-4809-80D9-8D4800AF2E08}" srcOrd="3" destOrd="0" presId="urn:microsoft.com/office/officeart/2016/7/layout/LinearArrowProcessNumbered"/>
    <dgm:cxn modelId="{322DCC5F-A3E7-404C-A1EB-C93796245860}" type="presParOf" srcId="{0674D861-E6A8-44C0-B207-6DDAB263985E}" destId="{E5AB9FBE-F388-4383-87FA-E615B90A2A5B}" srcOrd="2" destOrd="0" presId="urn:microsoft.com/office/officeart/2016/7/layout/LinearArrowProcessNumbered"/>
    <dgm:cxn modelId="{23AB9D00-3ADB-4ED3-91CE-C4B739179890}" type="presParOf" srcId="{8439E9A6-E1C6-4587-8B5D-175F423514DB}" destId="{BBEB1D30-EA9C-4874-B37F-D2CB728F00C2}" srcOrd="5" destOrd="0" presId="urn:microsoft.com/office/officeart/2016/7/layout/LinearArrowProcessNumbered"/>
    <dgm:cxn modelId="{A8B3FE08-5AAB-461E-A361-27860BB942B2}" type="presParOf" srcId="{8439E9A6-E1C6-4587-8B5D-175F423514DB}" destId="{35E9997E-FC6E-44F9-85BF-EF1293DAA0D1}" srcOrd="6" destOrd="0" presId="urn:microsoft.com/office/officeart/2016/7/layout/LinearArrowProcessNumbered"/>
    <dgm:cxn modelId="{46492E89-D2BB-40AB-A103-CA3C39B788F6}" type="presParOf" srcId="{35E9997E-FC6E-44F9-85BF-EF1293DAA0D1}" destId="{3CDEEC02-7984-4968-A855-BA58269721C1}" srcOrd="0" destOrd="0" presId="urn:microsoft.com/office/officeart/2016/7/layout/LinearArrowProcessNumbered"/>
    <dgm:cxn modelId="{5F6BF7C6-AA62-4002-A3DA-2578F294409C}" type="presParOf" srcId="{35E9997E-FC6E-44F9-85BF-EF1293DAA0D1}" destId="{7245EFE9-9A0C-4345-A947-67FB50465E07}" srcOrd="1" destOrd="0" presId="urn:microsoft.com/office/officeart/2016/7/layout/LinearArrowProcessNumbered"/>
    <dgm:cxn modelId="{94DA1DC1-0CF9-4359-8E37-F15E2A0C02D3}" type="presParOf" srcId="{7245EFE9-9A0C-4345-A947-67FB50465E07}" destId="{1B641CB5-D6F4-464A-A704-F60500524AEC}" srcOrd="0" destOrd="0" presId="urn:microsoft.com/office/officeart/2016/7/layout/LinearArrowProcessNumbered"/>
    <dgm:cxn modelId="{BD798C6A-9234-40BD-82CC-C925DB430D9B}" type="presParOf" srcId="{7245EFE9-9A0C-4345-A947-67FB50465E07}" destId="{5ED663E2-5643-4289-B1C1-826977DDE706}" srcOrd="1" destOrd="0" presId="urn:microsoft.com/office/officeart/2016/7/layout/LinearArrowProcessNumbered"/>
    <dgm:cxn modelId="{7A6D7BDC-8FC1-42AF-AA4B-64B381CD4283}" type="presParOf" srcId="{7245EFE9-9A0C-4345-A947-67FB50465E07}" destId="{BF051132-D4EF-47F0-82B8-5DAD0D457117}" srcOrd="2" destOrd="0" presId="urn:microsoft.com/office/officeart/2016/7/layout/LinearArrowProcessNumbered"/>
    <dgm:cxn modelId="{08A75FED-27F0-4A23-806C-4E72C9B5B1C3}" type="presParOf" srcId="{7245EFE9-9A0C-4345-A947-67FB50465E07}" destId="{E03C5806-BB7F-4C4C-8BDA-B6EA42B99DB4}" srcOrd="3" destOrd="0" presId="urn:microsoft.com/office/officeart/2016/7/layout/LinearArrowProcessNumbered"/>
    <dgm:cxn modelId="{EA9A914B-0A74-401A-A92D-AEB24F68E518}" type="presParOf" srcId="{35E9997E-FC6E-44F9-85BF-EF1293DAA0D1}" destId="{8F0B7520-C45D-4FA4-A33B-A076F796393A}" srcOrd="2" destOrd="0" presId="urn:microsoft.com/office/officeart/2016/7/layout/LinearArrowProcessNumbered"/>
    <dgm:cxn modelId="{652AEA5A-4EFC-4FE3-AA8E-2B59B652F9F6}" type="presParOf" srcId="{8439E9A6-E1C6-4587-8B5D-175F423514DB}" destId="{B8396F43-3112-4058-8608-C094B143CCB8}" srcOrd="7" destOrd="0" presId="urn:microsoft.com/office/officeart/2016/7/layout/LinearArrowProcessNumbered"/>
    <dgm:cxn modelId="{A717CF73-6895-4A10-B6C5-8734AE922BE9}" type="presParOf" srcId="{8439E9A6-E1C6-4587-8B5D-175F423514DB}" destId="{33984C87-127B-454E-901B-60B72D93D6B3}" srcOrd="8" destOrd="0" presId="urn:microsoft.com/office/officeart/2016/7/layout/LinearArrowProcessNumbered"/>
    <dgm:cxn modelId="{337435B8-CE66-4B12-8E4D-BD7280DA55D0}" type="presParOf" srcId="{33984C87-127B-454E-901B-60B72D93D6B3}" destId="{3D940566-1CE6-4C99-9FB1-CAFEDF90F91D}" srcOrd="0" destOrd="0" presId="urn:microsoft.com/office/officeart/2016/7/layout/LinearArrowProcessNumbered"/>
    <dgm:cxn modelId="{DF867B7A-7A00-4C83-A3D7-E57DF05395EE}" type="presParOf" srcId="{33984C87-127B-454E-901B-60B72D93D6B3}" destId="{EB985424-77C5-4EFA-B40B-B6E04A454BFD}" srcOrd="1" destOrd="0" presId="urn:microsoft.com/office/officeart/2016/7/layout/LinearArrowProcessNumbered"/>
    <dgm:cxn modelId="{E9DC50D1-269E-4E13-90A9-2B3EE7CD8A3C}" type="presParOf" srcId="{EB985424-77C5-4EFA-B40B-B6E04A454BFD}" destId="{16BE21AC-5402-40D0-8A93-203AB2903BFF}" srcOrd="0" destOrd="0" presId="urn:microsoft.com/office/officeart/2016/7/layout/LinearArrowProcessNumbered"/>
    <dgm:cxn modelId="{3AF583CC-9C8B-4299-8BB4-A65855A8BCD3}" type="presParOf" srcId="{EB985424-77C5-4EFA-B40B-B6E04A454BFD}" destId="{EBB78E0A-2ADF-4227-8E75-2E3E35925D99}" srcOrd="1" destOrd="0" presId="urn:microsoft.com/office/officeart/2016/7/layout/LinearArrowProcessNumbered"/>
    <dgm:cxn modelId="{6DB4F3B4-EAF3-4E02-8973-0ECD03B84253}" type="presParOf" srcId="{EB985424-77C5-4EFA-B40B-B6E04A454BFD}" destId="{8AD5B44F-7459-436F-A89F-4E44BED96AE0}" srcOrd="2" destOrd="0" presId="urn:microsoft.com/office/officeart/2016/7/layout/LinearArrowProcessNumbered"/>
    <dgm:cxn modelId="{E231ABF5-2150-4C97-A1AB-E275B33A72EC}" type="presParOf" srcId="{EB985424-77C5-4EFA-B40B-B6E04A454BFD}" destId="{5CFB2BEB-7092-4A82-ACB1-BEA4EFA6F662}" srcOrd="3" destOrd="0" presId="urn:microsoft.com/office/officeart/2016/7/layout/LinearArrowProcessNumbered"/>
    <dgm:cxn modelId="{EE5AEA04-64DF-4551-9E35-0C3582621623}" type="presParOf" srcId="{33984C87-127B-454E-901B-60B72D93D6B3}" destId="{81B8D3A5-1B30-4839-A2C7-7507617CF875}" srcOrd="2" destOrd="0" presId="urn:microsoft.com/office/officeart/2016/7/layout/LinearArrowProcessNumbered"/>
    <dgm:cxn modelId="{85725BA7-9A79-4CE6-AFB7-DD970EAAFCC5}" type="presParOf" srcId="{8439E9A6-E1C6-4587-8B5D-175F423514DB}" destId="{7CDF1CDE-E031-4368-BC48-1019B17A3BEF}" srcOrd="9" destOrd="0" presId="urn:microsoft.com/office/officeart/2016/7/layout/LinearArrowProcessNumbered"/>
    <dgm:cxn modelId="{8751BA59-F5AE-48A5-A3ED-A2890007550A}" type="presParOf" srcId="{8439E9A6-E1C6-4587-8B5D-175F423514DB}" destId="{DA469291-D2B4-47FA-AD03-D193A51943C6}" srcOrd="10" destOrd="0" presId="urn:microsoft.com/office/officeart/2016/7/layout/LinearArrowProcessNumbered"/>
    <dgm:cxn modelId="{3231AA87-44BD-441A-AF96-1EA346DBC7FF}" type="presParOf" srcId="{DA469291-D2B4-47FA-AD03-D193A51943C6}" destId="{335B0BFE-C4E5-4C54-8807-346B39AE36B7}" srcOrd="0" destOrd="0" presId="urn:microsoft.com/office/officeart/2016/7/layout/LinearArrowProcessNumbered"/>
    <dgm:cxn modelId="{4FAF7ACA-A06F-4626-B7EA-F133E90F1727}" type="presParOf" srcId="{DA469291-D2B4-47FA-AD03-D193A51943C6}" destId="{07E11997-5C10-4131-A6BE-5315104C3BE7}" srcOrd="1" destOrd="0" presId="urn:microsoft.com/office/officeart/2016/7/layout/LinearArrowProcessNumbered"/>
    <dgm:cxn modelId="{4CBA7191-90DC-4439-BAAD-4C1AFA3A2D23}" type="presParOf" srcId="{07E11997-5C10-4131-A6BE-5315104C3BE7}" destId="{7E1FA1F4-D79C-4AEA-8095-8BC92950C6CF}" srcOrd="0" destOrd="0" presId="urn:microsoft.com/office/officeart/2016/7/layout/LinearArrowProcessNumbered"/>
    <dgm:cxn modelId="{BD131DC5-DEC4-4960-8716-67EC21CA1305}" type="presParOf" srcId="{07E11997-5C10-4131-A6BE-5315104C3BE7}" destId="{F17E2436-9E23-4D8A-92A8-545CC18F2326}" srcOrd="1" destOrd="0" presId="urn:microsoft.com/office/officeart/2016/7/layout/LinearArrowProcessNumbered"/>
    <dgm:cxn modelId="{5EA22482-9FB3-410E-B747-15091BEBD7AE}" type="presParOf" srcId="{07E11997-5C10-4131-A6BE-5315104C3BE7}" destId="{2093510D-6CF8-4DAC-97FC-AA27F9924F05}" srcOrd="2" destOrd="0" presId="urn:microsoft.com/office/officeart/2016/7/layout/LinearArrowProcessNumbered"/>
    <dgm:cxn modelId="{E3F2AD75-E548-4AC8-B3F2-80D620FE3D95}" type="presParOf" srcId="{07E11997-5C10-4131-A6BE-5315104C3BE7}" destId="{4D543702-7122-4092-825B-A8F4321E1709}" srcOrd="3" destOrd="0" presId="urn:microsoft.com/office/officeart/2016/7/layout/LinearArrowProcessNumbered"/>
    <dgm:cxn modelId="{31F62633-C732-4094-BDBB-56232403B3BF}" type="presParOf" srcId="{DA469291-D2B4-47FA-AD03-D193A51943C6}" destId="{072FB1CC-0B03-476D-A305-A4F5DAC0E332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808C1F-57FC-436B-A263-75206CE26E00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3BE148F-D2EC-4996-AF8E-EEBD801BB8F2}">
      <dgm:prSet/>
      <dgm:spPr/>
      <dgm:t>
        <a:bodyPr/>
        <a:lstStyle/>
        <a:p>
          <a:r>
            <a:rPr lang="fi-FI"/>
            <a:t>Toiminta digitaalisessa ympäristössä 2 osp</a:t>
          </a:r>
          <a:endParaRPr lang="en-US"/>
        </a:p>
      </dgm:t>
    </dgm:pt>
    <dgm:pt modelId="{425E236D-C6D1-4B1E-BFEF-ED984033A89B}" type="parTrans" cxnId="{5C000127-63C9-4DEC-B395-B0076D9FE97C}">
      <dgm:prSet/>
      <dgm:spPr/>
      <dgm:t>
        <a:bodyPr/>
        <a:lstStyle/>
        <a:p>
          <a:endParaRPr lang="en-US"/>
        </a:p>
      </dgm:t>
    </dgm:pt>
    <dgm:pt modelId="{233208FB-540A-4D82-89B5-539602103065}" type="sibTrans" cxnId="{5C000127-63C9-4DEC-B395-B0076D9FE97C}">
      <dgm:prSet/>
      <dgm:spPr/>
      <dgm:t>
        <a:bodyPr/>
        <a:lstStyle/>
        <a:p>
          <a:endParaRPr lang="en-US"/>
        </a:p>
      </dgm:t>
    </dgm:pt>
    <dgm:pt modelId="{EA33CF3C-E538-4FA4-92EF-70E895C86989}">
      <dgm:prSet/>
      <dgm:spPr/>
      <dgm:t>
        <a:bodyPr/>
        <a:lstStyle/>
        <a:p>
          <a:r>
            <a:rPr lang="fi-FI"/>
            <a:t>Taide ja Luova ilmaisu 1 osp</a:t>
          </a:r>
          <a:endParaRPr lang="en-US"/>
        </a:p>
      </dgm:t>
    </dgm:pt>
    <dgm:pt modelId="{FA4CF16F-6FA2-4654-96B0-734C59315AE3}" type="parTrans" cxnId="{A752FFDA-D4EC-4B6A-9DC8-E21BF6D2BE43}">
      <dgm:prSet/>
      <dgm:spPr/>
      <dgm:t>
        <a:bodyPr/>
        <a:lstStyle/>
        <a:p>
          <a:endParaRPr lang="en-US"/>
        </a:p>
      </dgm:t>
    </dgm:pt>
    <dgm:pt modelId="{FDFB54E6-9DAA-455B-9801-E3550CE73443}" type="sibTrans" cxnId="{A752FFDA-D4EC-4B6A-9DC8-E21BF6D2BE43}">
      <dgm:prSet/>
      <dgm:spPr/>
      <dgm:t>
        <a:bodyPr/>
        <a:lstStyle/>
        <a:p>
          <a:endParaRPr lang="en-US"/>
        </a:p>
      </dgm:t>
    </dgm:pt>
    <dgm:pt modelId="{BCBD168B-0B84-4655-BF7E-0FFE30AB0771}">
      <dgm:prSet/>
      <dgm:spPr/>
      <dgm:t>
        <a:bodyPr/>
        <a:lstStyle/>
        <a:p>
          <a:r>
            <a:rPr lang="fi-FI"/>
            <a:t>FyKe 2 osp</a:t>
          </a:r>
          <a:endParaRPr lang="en-US"/>
        </a:p>
      </dgm:t>
    </dgm:pt>
    <dgm:pt modelId="{A076692A-B1C1-4B88-8ED1-6982D8D076E0}" type="parTrans" cxnId="{F43EDF69-CC35-4C85-A982-025DD3FB452A}">
      <dgm:prSet/>
      <dgm:spPr/>
      <dgm:t>
        <a:bodyPr/>
        <a:lstStyle/>
        <a:p>
          <a:endParaRPr lang="en-US"/>
        </a:p>
      </dgm:t>
    </dgm:pt>
    <dgm:pt modelId="{A9186BAF-6D41-4676-89A3-0CC3F6EBAB81}" type="sibTrans" cxnId="{F43EDF69-CC35-4C85-A982-025DD3FB452A}">
      <dgm:prSet/>
      <dgm:spPr/>
      <dgm:t>
        <a:bodyPr/>
        <a:lstStyle/>
        <a:p>
          <a:endParaRPr lang="en-US"/>
        </a:p>
      </dgm:t>
    </dgm:pt>
    <dgm:pt modelId="{81C78265-F8BE-4D13-94DA-BB12BD884A59}">
      <dgm:prSet/>
      <dgm:spPr/>
      <dgm:t>
        <a:bodyPr/>
        <a:lstStyle/>
        <a:p>
          <a:r>
            <a:rPr lang="fi-FI"/>
            <a:t>Yhteiskunta- ja työelämäosaaminen –osio kokonaan yht.9osp</a:t>
          </a:r>
          <a:endParaRPr lang="en-US"/>
        </a:p>
      </dgm:t>
    </dgm:pt>
    <dgm:pt modelId="{5DC511AC-D757-41A2-97F2-C7164767D727}" type="parTrans" cxnId="{3083BCAC-0C03-45F3-A5BB-D9D28663BEA0}">
      <dgm:prSet/>
      <dgm:spPr/>
      <dgm:t>
        <a:bodyPr/>
        <a:lstStyle/>
        <a:p>
          <a:endParaRPr lang="en-US"/>
        </a:p>
      </dgm:t>
    </dgm:pt>
    <dgm:pt modelId="{08B6C41E-2F52-4198-B60E-64CDC7C62564}" type="sibTrans" cxnId="{3083BCAC-0C03-45F3-A5BB-D9D28663BEA0}">
      <dgm:prSet/>
      <dgm:spPr/>
      <dgm:t>
        <a:bodyPr/>
        <a:lstStyle/>
        <a:p>
          <a:endParaRPr lang="en-US"/>
        </a:p>
      </dgm:t>
    </dgm:pt>
    <dgm:pt modelId="{7985A12C-5373-4855-A984-1104E4B93E30}" type="pres">
      <dgm:prSet presAssocID="{FA808C1F-57FC-436B-A263-75206CE26E00}" presName="linear" presStyleCnt="0">
        <dgm:presLayoutVars>
          <dgm:animLvl val="lvl"/>
          <dgm:resizeHandles val="exact"/>
        </dgm:presLayoutVars>
      </dgm:prSet>
      <dgm:spPr/>
    </dgm:pt>
    <dgm:pt modelId="{A42FAD3A-ABEB-45C9-9D37-3050A27239F1}" type="pres">
      <dgm:prSet presAssocID="{63BE148F-D2EC-4996-AF8E-EEBD801BB8F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D1A72D7-FBB9-487E-A78B-1287A1E83B0A}" type="pres">
      <dgm:prSet presAssocID="{233208FB-540A-4D82-89B5-539602103065}" presName="spacer" presStyleCnt="0"/>
      <dgm:spPr/>
    </dgm:pt>
    <dgm:pt modelId="{9E1C6D88-EFF1-4392-92BC-A0DC35CB2135}" type="pres">
      <dgm:prSet presAssocID="{EA33CF3C-E538-4FA4-92EF-70E895C8698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C32CAC5-CF23-42C4-8FA1-9914212A2518}" type="pres">
      <dgm:prSet presAssocID="{FDFB54E6-9DAA-455B-9801-E3550CE73443}" presName="spacer" presStyleCnt="0"/>
      <dgm:spPr/>
    </dgm:pt>
    <dgm:pt modelId="{5A197DAE-BC5B-4653-8F8F-2DF03E714E45}" type="pres">
      <dgm:prSet presAssocID="{BCBD168B-0B84-4655-BF7E-0FFE30AB077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165D58A-E141-4C90-B02F-DA9D97A59C8D}" type="pres">
      <dgm:prSet presAssocID="{A9186BAF-6D41-4676-89A3-0CC3F6EBAB81}" presName="spacer" presStyleCnt="0"/>
      <dgm:spPr/>
    </dgm:pt>
    <dgm:pt modelId="{29844290-31B6-49BB-987C-EF297B8B6E7D}" type="pres">
      <dgm:prSet presAssocID="{81C78265-F8BE-4D13-94DA-BB12BD884A5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C000127-63C9-4DEC-B395-B0076D9FE97C}" srcId="{FA808C1F-57FC-436B-A263-75206CE26E00}" destId="{63BE148F-D2EC-4996-AF8E-EEBD801BB8F2}" srcOrd="0" destOrd="0" parTransId="{425E236D-C6D1-4B1E-BFEF-ED984033A89B}" sibTransId="{233208FB-540A-4D82-89B5-539602103065}"/>
    <dgm:cxn modelId="{A194BA5B-F7A9-4926-9A23-F4F5A7275CE3}" type="presOf" srcId="{63BE148F-D2EC-4996-AF8E-EEBD801BB8F2}" destId="{A42FAD3A-ABEB-45C9-9D37-3050A27239F1}" srcOrd="0" destOrd="0" presId="urn:microsoft.com/office/officeart/2005/8/layout/vList2"/>
    <dgm:cxn modelId="{F43EDF69-CC35-4C85-A982-025DD3FB452A}" srcId="{FA808C1F-57FC-436B-A263-75206CE26E00}" destId="{BCBD168B-0B84-4655-BF7E-0FFE30AB0771}" srcOrd="2" destOrd="0" parTransId="{A076692A-B1C1-4B88-8ED1-6982D8D076E0}" sibTransId="{A9186BAF-6D41-4676-89A3-0CC3F6EBAB81}"/>
    <dgm:cxn modelId="{54ADF86D-9D1B-47F3-9DD7-2459B835B64C}" type="presOf" srcId="{BCBD168B-0B84-4655-BF7E-0FFE30AB0771}" destId="{5A197DAE-BC5B-4653-8F8F-2DF03E714E45}" srcOrd="0" destOrd="0" presId="urn:microsoft.com/office/officeart/2005/8/layout/vList2"/>
    <dgm:cxn modelId="{194BA87C-FF99-4DF5-BEBA-8EE3BB49031E}" type="presOf" srcId="{EA33CF3C-E538-4FA4-92EF-70E895C86989}" destId="{9E1C6D88-EFF1-4392-92BC-A0DC35CB2135}" srcOrd="0" destOrd="0" presId="urn:microsoft.com/office/officeart/2005/8/layout/vList2"/>
    <dgm:cxn modelId="{3083BCAC-0C03-45F3-A5BB-D9D28663BEA0}" srcId="{FA808C1F-57FC-436B-A263-75206CE26E00}" destId="{81C78265-F8BE-4D13-94DA-BB12BD884A59}" srcOrd="3" destOrd="0" parTransId="{5DC511AC-D757-41A2-97F2-C7164767D727}" sibTransId="{08B6C41E-2F52-4198-B60E-64CDC7C62564}"/>
    <dgm:cxn modelId="{A752FFDA-D4EC-4B6A-9DC8-E21BF6D2BE43}" srcId="{FA808C1F-57FC-436B-A263-75206CE26E00}" destId="{EA33CF3C-E538-4FA4-92EF-70E895C86989}" srcOrd="1" destOrd="0" parTransId="{FA4CF16F-6FA2-4654-96B0-734C59315AE3}" sibTransId="{FDFB54E6-9DAA-455B-9801-E3550CE73443}"/>
    <dgm:cxn modelId="{46E9D4DD-6CC2-47BD-ADCD-90E2E6747EC8}" type="presOf" srcId="{FA808C1F-57FC-436B-A263-75206CE26E00}" destId="{7985A12C-5373-4855-A984-1104E4B93E30}" srcOrd="0" destOrd="0" presId="urn:microsoft.com/office/officeart/2005/8/layout/vList2"/>
    <dgm:cxn modelId="{66DE68FC-914B-4BD8-9AFB-DDB080BFA93C}" type="presOf" srcId="{81C78265-F8BE-4D13-94DA-BB12BD884A59}" destId="{29844290-31B6-49BB-987C-EF297B8B6E7D}" srcOrd="0" destOrd="0" presId="urn:microsoft.com/office/officeart/2005/8/layout/vList2"/>
    <dgm:cxn modelId="{4212F3D0-2B76-4485-976E-0CC460A8F942}" type="presParOf" srcId="{7985A12C-5373-4855-A984-1104E4B93E30}" destId="{A42FAD3A-ABEB-45C9-9D37-3050A27239F1}" srcOrd="0" destOrd="0" presId="urn:microsoft.com/office/officeart/2005/8/layout/vList2"/>
    <dgm:cxn modelId="{16199CDC-6A7A-4C38-BC9F-B974B364DBF8}" type="presParOf" srcId="{7985A12C-5373-4855-A984-1104E4B93E30}" destId="{5D1A72D7-FBB9-487E-A78B-1287A1E83B0A}" srcOrd="1" destOrd="0" presId="urn:microsoft.com/office/officeart/2005/8/layout/vList2"/>
    <dgm:cxn modelId="{7FC16AF5-F421-496E-8175-9D1387D10F74}" type="presParOf" srcId="{7985A12C-5373-4855-A984-1104E4B93E30}" destId="{9E1C6D88-EFF1-4392-92BC-A0DC35CB2135}" srcOrd="2" destOrd="0" presId="urn:microsoft.com/office/officeart/2005/8/layout/vList2"/>
    <dgm:cxn modelId="{EA5EE457-5BE9-4ED3-9187-B3A72424BF9B}" type="presParOf" srcId="{7985A12C-5373-4855-A984-1104E4B93E30}" destId="{2C32CAC5-CF23-42C4-8FA1-9914212A2518}" srcOrd="3" destOrd="0" presId="urn:microsoft.com/office/officeart/2005/8/layout/vList2"/>
    <dgm:cxn modelId="{18020FC4-2AFF-49D1-91EA-7447726A8B18}" type="presParOf" srcId="{7985A12C-5373-4855-A984-1104E4B93E30}" destId="{5A197DAE-BC5B-4653-8F8F-2DF03E714E45}" srcOrd="4" destOrd="0" presId="urn:microsoft.com/office/officeart/2005/8/layout/vList2"/>
    <dgm:cxn modelId="{D8D21BF4-F934-4738-BFE1-1A00BEA96398}" type="presParOf" srcId="{7985A12C-5373-4855-A984-1104E4B93E30}" destId="{8165D58A-E141-4C90-B02F-DA9D97A59C8D}" srcOrd="5" destOrd="0" presId="urn:microsoft.com/office/officeart/2005/8/layout/vList2"/>
    <dgm:cxn modelId="{9A6CECB8-9113-4EE3-A79D-8A2456051C69}" type="presParOf" srcId="{7985A12C-5373-4855-A984-1104E4B93E30}" destId="{29844290-31B6-49BB-987C-EF297B8B6E7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45A8F6-943F-4F41-B0B1-386CAD0E133D}" type="doc">
      <dgm:prSet loTypeId="urn:microsoft.com/office/officeart/2005/8/layout/defaul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EE98177-6614-470D-ABD1-7E30F519619E}">
      <dgm:prSet/>
      <dgm:spPr/>
      <dgm:t>
        <a:bodyPr/>
        <a:lstStyle/>
        <a:p>
          <a:r>
            <a:rPr lang="fi-FI" dirty="0"/>
            <a:t>Jos opiskelija tulee suoraan peruskoulusta menee hän miltei automaattisesti perustoteutuksille! Ei ole aikaisempaa osaamista.</a:t>
          </a:r>
          <a:endParaRPr lang="en-US" dirty="0"/>
        </a:p>
      </dgm:t>
    </dgm:pt>
    <dgm:pt modelId="{13D1D9D3-F363-4AD8-BFF6-FFCB2A76EDFE}" type="parTrans" cxnId="{839AEC69-9E21-45B1-83FF-76D47C821826}">
      <dgm:prSet/>
      <dgm:spPr/>
      <dgm:t>
        <a:bodyPr/>
        <a:lstStyle/>
        <a:p>
          <a:endParaRPr lang="en-US"/>
        </a:p>
      </dgm:t>
    </dgm:pt>
    <dgm:pt modelId="{5D85ADE4-3E4D-47AC-A085-4721546E05E1}" type="sibTrans" cxnId="{839AEC69-9E21-45B1-83FF-76D47C821826}">
      <dgm:prSet/>
      <dgm:spPr/>
      <dgm:t>
        <a:bodyPr/>
        <a:lstStyle/>
        <a:p>
          <a:endParaRPr lang="en-US"/>
        </a:p>
      </dgm:t>
    </dgm:pt>
    <dgm:pt modelId="{7434F44B-0CC7-4A84-89F7-305AC438535E}">
      <dgm:prSet/>
      <dgm:spPr/>
      <dgm:t>
        <a:bodyPr/>
        <a:lstStyle/>
        <a:p>
          <a:r>
            <a:rPr lang="fi-FI"/>
            <a:t>Jos opiskelijalla on jo aiempi lukiotodistus skannaa vastuuopettaja todistuksen Wilmaan -&gt; jonka pohjalta opo/assistentti vie hyväksiluvut Wilmaan</a:t>
          </a:r>
          <a:endParaRPr lang="en-US"/>
        </a:p>
      </dgm:t>
    </dgm:pt>
    <dgm:pt modelId="{CA79514A-1D08-4233-A47E-F779AA513300}" type="parTrans" cxnId="{85FE147D-DC7A-4CD6-AC17-E59E0046F3FF}">
      <dgm:prSet/>
      <dgm:spPr/>
      <dgm:t>
        <a:bodyPr/>
        <a:lstStyle/>
        <a:p>
          <a:endParaRPr lang="en-US"/>
        </a:p>
      </dgm:t>
    </dgm:pt>
    <dgm:pt modelId="{72F32C92-3078-439B-83FE-32D2ACF7382D}" type="sibTrans" cxnId="{85FE147D-DC7A-4CD6-AC17-E59E0046F3FF}">
      <dgm:prSet/>
      <dgm:spPr/>
      <dgm:t>
        <a:bodyPr/>
        <a:lstStyle/>
        <a:p>
          <a:endParaRPr lang="en-US"/>
        </a:p>
      </dgm:t>
    </dgm:pt>
    <dgm:pt modelId="{4BE4BCBF-A194-44D8-9CE7-91C13372C9E1}">
      <dgm:prSet/>
      <dgm:spPr/>
      <dgm:t>
        <a:bodyPr/>
        <a:lstStyle/>
        <a:p>
          <a:r>
            <a:rPr lang="fi-FI" dirty="0"/>
            <a:t>Jos lukiotodistus on vanhempi kuin 1982-83, ts. ei ole kurssimuotoisen lukion todistus, niin kaikki hyväksiluvut menevät </a:t>
          </a:r>
          <a:r>
            <a:rPr lang="fi-FI" dirty="0" err="1"/>
            <a:t>Osaamon</a:t>
          </a:r>
          <a:r>
            <a:rPr lang="fi-FI" dirty="0"/>
            <a:t> kautta, jossa kyseisten aineen opettajat tekevät osaamisen tunnistamisen ja tunnustamisen</a:t>
          </a:r>
        </a:p>
        <a:p>
          <a:r>
            <a:rPr lang="fi-FI" dirty="0"/>
            <a:t>Myös ulkomaiset todistukset tulevat </a:t>
          </a:r>
          <a:r>
            <a:rPr lang="fi-FI" dirty="0" err="1"/>
            <a:t>Osaamon</a:t>
          </a:r>
          <a:r>
            <a:rPr lang="fi-FI" dirty="0"/>
            <a:t> kautta.</a:t>
          </a:r>
          <a:endParaRPr lang="en-US" dirty="0"/>
        </a:p>
      </dgm:t>
    </dgm:pt>
    <dgm:pt modelId="{FE1A4980-1FB5-45F3-8072-C24AB15ED130}" type="parTrans" cxnId="{8B2A7F59-0C16-4BD5-9EAD-50A9F1A2D9F3}">
      <dgm:prSet/>
      <dgm:spPr/>
      <dgm:t>
        <a:bodyPr/>
        <a:lstStyle/>
        <a:p>
          <a:endParaRPr lang="en-US"/>
        </a:p>
      </dgm:t>
    </dgm:pt>
    <dgm:pt modelId="{F0F6E1D0-6365-49C6-805B-78892CDA1CB2}" type="sibTrans" cxnId="{8B2A7F59-0C16-4BD5-9EAD-50A9F1A2D9F3}">
      <dgm:prSet/>
      <dgm:spPr/>
      <dgm:t>
        <a:bodyPr/>
        <a:lstStyle/>
        <a:p>
          <a:endParaRPr lang="en-US"/>
        </a:p>
      </dgm:t>
    </dgm:pt>
    <dgm:pt modelId="{9F8D737D-EA53-4325-914B-EB6BB4F65B8C}">
      <dgm:prSet/>
      <dgm:spPr/>
      <dgm:t>
        <a:bodyPr/>
        <a:lstStyle/>
        <a:p>
          <a:r>
            <a:rPr lang="fi-FI" b="1" dirty="0"/>
            <a:t>Kaikkia aineita ei kuitenkaan suoraan </a:t>
          </a:r>
          <a:r>
            <a:rPr lang="fi-FI" b="1" dirty="0" err="1"/>
            <a:t>hyväksilueta</a:t>
          </a:r>
          <a:r>
            <a:rPr lang="fi-FI" b="1" dirty="0"/>
            <a:t> lukiokursseista </a:t>
          </a:r>
          <a:r>
            <a:rPr lang="fi-FI" dirty="0"/>
            <a:t>(katso dia yo-pohjaiset</a:t>
          </a:r>
          <a:r>
            <a:rPr lang="fi-FI" b="1" dirty="0"/>
            <a:t>), koska niitä ei ole lukiossa ollut</a:t>
          </a:r>
          <a:endParaRPr lang="en-US" dirty="0"/>
        </a:p>
      </dgm:t>
    </dgm:pt>
    <dgm:pt modelId="{598E2D9E-13C5-43A7-9A4A-C2E852144051}" type="parTrans" cxnId="{5A7A88C4-B819-41E0-9F3D-10003523C3AE}">
      <dgm:prSet/>
      <dgm:spPr/>
      <dgm:t>
        <a:bodyPr/>
        <a:lstStyle/>
        <a:p>
          <a:endParaRPr lang="en-US"/>
        </a:p>
      </dgm:t>
    </dgm:pt>
    <dgm:pt modelId="{6EAC61F2-D3F2-43F4-981A-D699E9C220C0}" type="sibTrans" cxnId="{5A7A88C4-B819-41E0-9F3D-10003523C3AE}">
      <dgm:prSet/>
      <dgm:spPr/>
      <dgm:t>
        <a:bodyPr/>
        <a:lstStyle/>
        <a:p>
          <a:endParaRPr lang="en-US"/>
        </a:p>
      </dgm:t>
    </dgm:pt>
    <dgm:pt modelId="{67408A5D-A10D-4ABC-93AD-37D69220722D}">
      <dgm:prSet/>
      <dgm:spPr/>
      <dgm:t>
        <a:bodyPr/>
        <a:lstStyle/>
        <a:p>
          <a:r>
            <a:rPr lang="fi-FI" dirty="0"/>
            <a:t>Toki opiskelijalla voi olla aiempaa osaamista niistä, esim. Työelämätaidot, </a:t>
          </a:r>
          <a:r>
            <a:rPr lang="fi-FI" b="1" dirty="0"/>
            <a:t>mutta tällöin myös </a:t>
          </a:r>
          <a:r>
            <a:rPr lang="fi-FI" b="1" dirty="0" err="1"/>
            <a:t>Osaamon</a:t>
          </a:r>
          <a:r>
            <a:rPr lang="fi-FI" b="1" dirty="0"/>
            <a:t> ja aineenopettajan tapaamisen kautta tulee tunnistaminen ja tunnustaminen</a:t>
          </a:r>
          <a:endParaRPr lang="en-US" dirty="0"/>
        </a:p>
      </dgm:t>
    </dgm:pt>
    <dgm:pt modelId="{2D6E9D5F-3B30-4AF1-9325-282F915C54CE}" type="parTrans" cxnId="{B12AE247-59C6-4A9E-92FB-7377925A773A}">
      <dgm:prSet/>
      <dgm:spPr/>
      <dgm:t>
        <a:bodyPr/>
        <a:lstStyle/>
        <a:p>
          <a:endParaRPr lang="en-US"/>
        </a:p>
      </dgm:t>
    </dgm:pt>
    <dgm:pt modelId="{D582AE5E-632D-42D9-B2F9-C3F3D1E58DA9}" type="sibTrans" cxnId="{B12AE247-59C6-4A9E-92FB-7377925A773A}">
      <dgm:prSet/>
      <dgm:spPr/>
      <dgm:t>
        <a:bodyPr/>
        <a:lstStyle/>
        <a:p>
          <a:endParaRPr lang="en-US"/>
        </a:p>
      </dgm:t>
    </dgm:pt>
    <dgm:pt modelId="{E613E6E9-D86F-4E86-B791-F76897E4C4D3}" type="pres">
      <dgm:prSet presAssocID="{1145A8F6-943F-4F41-B0B1-386CAD0E133D}" presName="diagram" presStyleCnt="0">
        <dgm:presLayoutVars>
          <dgm:dir/>
          <dgm:resizeHandles val="exact"/>
        </dgm:presLayoutVars>
      </dgm:prSet>
      <dgm:spPr/>
    </dgm:pt>
    <dgm:pt modelId="{2FA6B623-54FD-4DC9-B63C-ABF0476E8052}" type="pres">
      <dgm:prSet presAssocID="{0EE98177-6614-470D-ABD1-7E30F519619E}" presName="node" presStyleLbl="node1" presStyleIdx="0" presStyleCnt="5">
        <dgm:presLayoutVars>
          <dgm:bulletEnabled val="1"/>
        </dgm:presLayoutVars>
      </dgm:prSet>
      <dgm:spPr/>
    </dgm:pt>
    <dgm:pt modelId="{35380F2C-64CE-42FC-B0F3-F17DE4F86644}" type="pres">
      <dgm:prSet presAssocID="{5D85ADE4-3E4D-47AC-A085-4721546E05E1}" presName="sibTrans" presStyleCnt="0"/>
      <dgm:spPr/>
    </dgm:pt>
    <dgm:pt modelId="{761FAEF7-5F97-4063-ABD3-436022259A0A}" type="pres">
      <dgm:prSet presAssocID="{7434F44B-0CC7-4A84-89F7-305AC438535E}" presName="node" presStyleLbl="node1" presStyleIdx="1" presStyleCnt="5">
        <dgm:presLayoutVars>
          <dgm:bulletEnabled val="1"/>
        </dgm:presLayoutVars>
      </dgm:prSet>
      <dgm:spPr/>
    </dgm:pt>
    <dgm:pt modelId="{C4FB0B15-D8EC-4422-8513-8D57E45E1351}" type="pres">
      <dgm:prSet presAssocID="{72F32C92-3078-439B-83FE-32D2ACF7382D}" presName="sibTrans" presStyleCnt="0"/>
      <dgm:spPr/>
    </dgm:pt>
    <dgm:pt modelId="{9551AA72-418A-4EBF-974D-3BAB5B60E7FA}" type="pres">
      <dgm:prSet presAssocID="{4BE4BCBF-A194-44D8-9CE7-91C13372C9E1}" presName="node" presStyleLbl="node1" presStyleIdx="2" presStyleCnt="5">
        <dgm:presLayoutVars>
          <dgm:bulletEnabled val="1"/>
        </dgm:presLayoutVars>
      </dgm:prSet>
      <dgm:spPr/>
    </dgm:pt>
    <dgm:pt modelId="{6AA965FE-DD75-4141-97C8-D516922ABDB8}" type="pres">
      <dgm:prSet presAssocID="{F0F6E1D0-6365-49C6-805B-78892CDA1CB2}" presName="sibTrans" presStyleCnt="0"/>
      <dgm:spPr/>
    </dgm:pt>
    <dgm:pt modelId="{FC72F412-B73F-4B76-A8FE-34D1896E6C43}" type="pres">
      <dgm:prSet presAssocID="{9F8D737D-EA53-4325-914B-EB6BB4F65B8C}" presName="node" presStyleLbl="node1" presStyleIdx="3" presStyleCnt="5">
        <dgm:presLayoutVars>
          <dgm:bulletEnabled val="1"/>
        </dgm:presLayoutVars>
      </dgm:prSet>
      <dgm:spPr/>
    </dgm:pt>
    <dgm:pt modelId="{AC673AC0-57A3-4273-AD49-B04A1F0F28F5}" type="pres">
      <dgm:prSet presAssocID="{6EAC61F2-D3F2-43F4-981A-D699E9C220C0}" presName="sibTrans" presStyleCnt="0"/>
      <dgm:spPr/>
    </dgm:pt>
    <dgm:pt modelId="{FEEBE416-238E-4BAD-BB04-34E987902DDE}" type="pres">
      <dgm:prSet presAssocID="{67408A5D-A10D-4ABC-93AD-37D69220722D}" presName="node" presStyleLbl="node1" presStyleIdx="4" presStyleCnt="5">
        <dgm:presLayoutVars>
          <dgm:bulletEnabled val="1"/>
        </dgm:presLayoutVars>
      </dgm:prSet>
      <dgm:spPr/>
    </dgm:pt>
  </dgm:ptLst>
  <dgm:cxnLst>
    <dgm:cxn modelId="{19555F16-7882-49DD-8C1C-5F59C3A17CCB}" type="presOf" srcId="{9F8D737D-EA53-4325-914B-EB6BB4F65B8C}" destId="{FC72F412-B73F-4B76-A8FE-34D1896E6C43}" srcOrd="0" destOrd="0" presId="urn:microsoft.com/office/officeart/2005/8/layout/default"/>
    <dgm:cxn modelId="{F4B26516-F191-4CF4-93D2-BB95840B16C9}" type="presOf" srcId="{67408A5D-A10D-4ABC-93AD-37D69220722D}" destId="{FEEBE416-238E-4BAD-BB04-34E987902DDE}" srcOrd="0" destOrd="0" presId="urn:microsoft.com/office/officeart/2005/8/layout/default"/>
    <dgm:cxn modelId="{25DCE327-6D53-4162-A591-15E0985AFC4A}" type="presOf" srcId="{7434F44B-0CC7-4A84-89F7-305AC438535E}" destId="{761FAEF7-5F97-4063-ABD3-436022259A0A}" srcOrd="0" destOrd="0" presId="urn:microsoft.com/office/officeart/2005/8/layout/default"/>
    <dgm:cxn modelId="{B12AE247-59C6-4A9E-92FB-7377925A773A}" srcId="{1145A8F6-943F-4F41-B0B1-386CAD0E133D}" destId="{67408A5D-A10D-4ABC-93AD-37D69220722D}" srcOrd="4" destOrd="0" parTransId="{2D6E9D5F-3B30-4AF1-9325-282F915C54CE}" sibTransId="{D582AE5E-632D-42D9-B2F9-C3F3D1E58DA9}"/>
    <dgm:cxn modelId="{839AEC69-9E21-45B1-83FF-76D47C821826}" srcId="{1145A8F6-943F-4F41-B0B1-386CAD0E133D}" destId="{0EE98177-6614-470D-ABD1-7E30F519619E}" srcOrd="0" destOrd="0" parTransId="{13D1D9D3-F363-4AD8-BFF6-FFCB2A76EDFE}" sibTransId="{5D85ADE4-3E4D-47AC-A085-4721546E05E1}"/>
    <dgm:cxn modelId="{AB44806D-EB03-4243-8BC2-4F53B9DE75CE}" type="presOf" srcId="{0EE98177-6614-470D-ABD1-7E30F519619E}" destId="{2FA6B623-54FD-4DC9-B63C-ABF0476E8052}" srcOrd="0" destOrd="0" presId="urn:microsoft.com/office/officeart/2005/8/layout/default"/>
    <dgm:cxn modelId="{4FFC8873-EF9F-43BA-92E2-8155E6821069}" type="presOf" srcId="{4BE4BCBF-A194-44D8-9CE7-91C13372C9E1}" destId="{9551AA72-418A-4EBF-974D-3BAB5B60E7FA}" srcOrd="0" destOrd="0" presId="urn:microsoft.com/office/officeart/2005/8/layout/default"/>
    <dgm:cxn modelId="{8B2A7F59-0C16-4BD5-9EAD-50A9F1A2D9F3}" srcId="{1145A8F6-943F-4F41-B0B1-386CAD0E133D}" destId="{4BE4BCBF-A194-44D8-9CE7-91C13372C9E1}" srcOrd="2" destOrd="0" parTransId="{FE1A4980-1FB5-45F3-8072-C24AB15ED130}" sibTransId="{F0F6E1D0-6365-49C6-805B-78892CDA1CB2}"/>
    <dgm:cxn modelId="{85FE147D-DC7A-4CD6-AC17-E59E0046F3FF}" srcId="{1145A8F6-943F-4F41-B0B1-386CAD0E133D}" destId="{7434F44B-0CC7-4A84-89F7-305AC438535E}" srcOrd="1" destOrd="0" parTransId="{CA79514A-1D08-4233-A47E-F779AA513300}" sibTransId="{72F32C92-3078-439B-83FE-32D2ACF7382D}"/>
    <dgm:cxn modelId="{5A7A88C4-B819-41E0-9F3D-10003523C3AE}" srcId="{1145A8F6-943F-4F41-B0B1-386CAD0E133D}" destId="{9F8D737D-EA53-4325-914B-EB6BB4F65B8C}" srcOrd="3" destOrd="0" parTransId="{598E2D9E-13C5-43A7-9A4A-C2E852144051}" sibTransId="{6EAC61F2-D3F2-43F4-981A-D699E9C220C0}"/>
    <dgm:cxn modelId="{241E36CA-A185-4EC4-970A-B739F38B5B11}" type="presOf" srcId="{1145A8F6-943F-4F41-B0B1-386CAD0E133D}" destId="{E613E6E9-D86F-4E86-B791-F76897E4C4D3}" srcOrd="0" destOrd="0" presId="urn:microsoft.com/office/officeart/2005/8/layout/default"/>
    <dgm:cxn modelId="{63F6ACB8-1F94-4A7B-BC29-B495A156E1DC}" type="presParOf" srcId="{E613E6E9-D86F-4E86-B791-F76897E4C4D3}" destId="{2FA6B623-54FD-4DC9-B63C-ABF0476E8052}" srcOrd="0" destOrd="0" presId="urn:microsoft.com/office/officeart/2005/8/layout/default"/>
    <dgm:cxn modelId="{301CCDB7-6B8C-4CFD-A3BA-2A8FD0339138}" type="presParOf" srcId="{E613E6E9-D86F-4E86-B791-F76897E4C4D3}" destId="{35380F2C-64CE-42FC-B0F3-F17DE4F86644}" srcOrd="1" destOrd="0" presId="urn:microsoft.com/office/officeart/2005/8/layout/default"/>
    <dgm:cxn modelId="{57ECE3FC-30C1-49D7-9B27-5F34968059CF}" type="presParOf" srcId="{E613E6E9-D86F-4E86-B791-F76897E4C4D3}" destId="{761FAEF7-5F97-4063-ABD3-436022259A0A}" srcOrd="2" destOrd="0" presId="urn:microsoft.com/office/officeart/2005/8/layout/default"/>
    <dgm:cxn modelId="{1DE8F5BF-28E4-481A-B382-B7E398DEFDDE}" type="presParOf" srcId="{E613E6E9-D86F-4E86-B791-F76897E4C4D3}" destId="{C4FB0B15-D8EC-4422-8513-8D57E45E1351}" srcOrd="3" destOrd="0" presId="urn:microsoft.com/office/officeart/2005/8/layout/default"/>
    <dgm:cxn modelId="{67B332A2-DF6D-43BD-A0BA-4A234EB0C270}" type="presParOf" srcId="{E613E6E9-D86F-4E86-B791-F76897E4C4D3}" destId="{9551AA72-418A-4EBF-974D-3BAB5B60E7FA}" srcOrd="4" destOrd="0" presId="urn:microsoft.com/office/officeart/2005/8/layout/default"/>
    <dgm:cxn modelId="{88B1F207-3B03-4F90-BB81-063B299F4D8D}" type="presParOf" srcId="{E613E6E9-D86F-4E86-B791-F76897E4C4D3}" destId="{6AA965FE-DD75-4141-97C8-D516922ABDB8}" srcOrd="5" destOrd="0" presId="urn:microsoft.com/office/officeart/2005/8/layout/default"/>
    <dgm:cxn modelId="{6259D15B-963A-409D-91DA-8A285B2475BF}" type="presParOf" srcId="{E613E6E9-D86F-4E86-B791-F76897E4C4D3}" destId="{FC72F412-B73F-4B76-A8FE-34D1896E6C43}" srcOrd="6" destOrd="0" presId="urn:microsoft.com/office/officeart/2005/8/layout/default"/>
    <dgm:cxn modelId="{B2CB4798-B166-4E8E-89BF-0F6620B16EEF}" type="presParOf" srcId="{E613E6E9-D86F-4E86-B791-F76897E4C4D3}" destId="{AC673AC0-57A3-4273-AD49-B04A1F0F28F5}" srcOrd="7" destOrd="0" presId="urn:microsoft.com/office/officeart/2005/8/layout/default"/>
    <dgm:cxn modelId="{462C2B75-7273-422C-AE2B-C2681AD2089E}" type="presParOf" srcId="{E613E6E9-D86F-4E86-B791-F76897E4C4D3}" destId="{FEEBE416-238E-4BAD-BB04-34E987902D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B25A36-82E9-4B50-880A-CB3DA74D74BC}" type="doc">
      <dgm:prSet loTypeId="urn:microsoft.com/office/officeart/2016/7/layout/LinearArrowProcessNumbered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43C4A2E-E8C0-4255-AD3E-32CC7C88593F}">
      <dgm:prSet/>
      <dgm:spPr/>
      <dgm:t>
        <a:bodyPr/>
        <a:lstStyle/>
        <a:p>
          <a:r>
            <a:rPr lang="fi-FI" dirty="0"/>
            <a:t>Opiskelija vie kaikki todistuksensa </a:t>
          </a:r>
          <a:r>
            <a:rPr lang="fi-FI" dirty="0" err="1"/>
            <a:t>vatuuopettajalle</a:t>
          </a:r>
          <a:r>
            <a:rPr lang="fi-FI" dirty="0"/>
            <a:t> -&gt; Vastuuopettaja skannaa todistukset Wilmaan -&gt;  </a:t>
          </a:r>
          <a:endParaRPr lang="en-US" dirty="0"/>
        </a:p>
      </dgm:t>
    </dgm:pt>
    <dgm:pt modelId="{4CC89474-0B75-4E8D-8BF2-67337E4BAB8F}" type="parTrans" cxnId="{7F6E7888-9959-4145-A8A1-AB2F3FC0F3F2}">
      <dgm:prSet/>
      <dgm:spPr/>
      <dgm:t>
        <a:bodyPr/>
        <a:lstStyle/>
        <a:p>
          <a:endParaRPr lang="en-US"/>
        </a:p>
      </dgm:t>
    </dgm:pt>
    <dgm:pt modelId="{2D5F3846-756D-409E-8422-6ED16A7D3524}" type="sibTrans" cxnId="{7F6E7888-9959-4145-A8A1-AB2F3FC0F3F2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B9C300A5-8BAE-4C0A-904C-8867EDAC3A9E}">
      <dgm:prSet/>
      <dgm:spPr/>
      <dgm:t>
        <a:bodyPr/>
        <a:lstStyle/>
        <a:p>
          <a:r>
            <a:rPr lang="fi-FI" dirty="0"/>
            <a:t>Opo/assistentti tekee suorat hyväksiluvut lukiotodistuksista tai esim. ammatillisesta </a:t>
          </a:r>
          <a:r>
            <a:rPr lang="fi-FI" dirty="0" err="1"/>
            <a:t>tutkinosta</a:t>
          </a:r>
          <a:r>
            <a:rPr lang="fi-FI" dirty="0"/>
            <a:t>, mutta ei voi tehdä niitä kaikista aineista (ks. dia yo-pohjaiset) -&gt; </a:t>
          </a:r>
          <a:endParaRPr lang="en-US" dirty="0"/>
        </a:p>
      </dgm:t>
    </dgm:pt>
    <dgm:pt modelId="{CB60CCD7-BDE5-4ABA-BEA3-FDCCB70A33A0}" type="parTrans" cxnId="{E3D3B124-28D9-4205-90FD-C2D68E8C2CC4}">
      <dgm:prSet/>
      <dgm:spPr/>
      <dgm:t>
        <a:bodyPr/>
        <a:lstStyle/>
        <a:p>
          <a:endParaRPr lang="en-US"/>
        </a:p>
      </dgm:t>
    </dgm:pt>
    <dgm:pt modelId="{61BFE6D3-8F07-4AC2-A7EE-5FA6D6AD1915}" type="sibTrans" cxnId="{E3D3B124-28D9-4205-90FD-C2D68E8C2CC4}">
      <dgm:prSet phldrT="3"/>
      <dgm:spPr/>
      <dgm:t>
        <a:bodyPr/>
        <a:lstStyle/>
        <a:p>
          <a:r>
            <a:rPr lang="en-US" dirty="0"/>
            <a:t>2</a:t>
          </a:r>
        </a:p>
      </dgm:t>
    </dgm:pt>
    <dgm:pt modelId="{1B56E615-8FB4-4C72-BD67-60442D1F196E}">
      <dgm:prSet/>
      <dgm:spPr/>
      <dgm:t>
        <a:bodyPr/>
        <a:lstStyle/>
        <a:p>
          <a:r>
            <a:rPr lang="fi-FI" dirty="0"/>
            <a:t>Niistä aineista, joista ei suoria hyväksilukuja pystytä tekemään, opiskelija liitetään toteutuksille tai lähetetään </a:t>
          </a:r>
          <a:r>
            <a:rPr lang="fi-FI" dirty="0" err="1"/>
            <a:t>Osaamoon</a:t>
          </a:r>
          <a:r>
            <a:rPr lang="fi-FI" dirty="0"/>
            <a:t>, jos osaamista on </a:t>
          </a:r>
          <a:r>
            <a:rPr lang="fi-FI" b="1" dirty="0"/>
            <a:t>todistettavasti</a:t>
          </a:r>
          <a:r>
            <a:rPr lang="fi-FI" dirty="0"/>
            <a:t> kertynyt muutoin. (</a:t>
          </a:r>
          <a:r>
            <a:rPr lang="fi-FI" dirty="0" err="1"/>
            <a:t>Huom</a:t>
          </a:r>
          <a:r>
            <a:rPr lang="fi-FI" dirty="0"/>
            <a:t>! Esimerkiksi Kestävään kehitykseen ei riitä se, että opiskelija osaa kierrättää. Opetussuunnitelman tavoitteiden mukainen osaaminen edellyttää paljon muuta.)</a:t>
          </a:r>
          <a:endParaRPr lang="en-US" dirty="0"/>
        </a:p>
      </dgm:t>
    </dgm:pt>
    <dgm:pt modelId="{CD67CAFE-BC6F-4BE0-81B9-AA92F087CB54}" type="parTrans" cxnId="{600D1F56-AB21-4940-87B2-DEF153FB79D1}">
      <dgm:prSet/>
      <dgm:spPr/>
      <dgm:t>
        <a:bodyPr/>
        <a:lstStyle/>
        <a:p>
          <a:endParaRPr lang="en-US"/>
        </a:p>
      </dgm:t>
    </dgm:pt>
    <dgm:pt modelId="{3E58BF51-3D49-46DC-9BD3-845B6BE1917A}" type="sibTrans" cxnId="{600D1F56-AB21-4940-87B2-DEF153FB79D1}">
      <dgm:prSet phldrT="4"/>
      <dgm:spPr/>
      <dgm:t>
        <a:bodyPr/>
        <a:lstStyle/>
        <a:p>
          <a:r>
            <a:rPr lang="en-US" dirty="0"/>
            <a:t>3</a:t>
          </a:r>
        </a:p>
      </dgm:t>
    </dgm:pt>
    <dgm:pt modelId="{E27487F8-E9DE-45B7-9763-E91DCBEE07B3}">
      <dgm:prSet/>
      <dgm:spPr/>
      <dgm:t>
        <a:bodyPr/>
        <a:lstStyle/>
        <a:p>
          <a:r>
            <a:rPr lang="fi-FI" dirty="0" err="1"/>
            <a:t>Osaamovastaava</a:t>
          </a:r>
          <a:r>
            <a:rPr lang="fi-FI" dirty="0"/>
            <a:t> katsoo keille kaikille </a:t>
          </a:r>
          <a:r>
            <a:rPr lang="fi-FI" dirty="0" err="1"/>
            <a:t>yto</a:t>
          </a:r>
          <a:r>
            <a:rPr lang="fi-FI" dirty="0"/>
            <a:t>-aineenopettajille opiskelijan on mentävä osaamisen tunnistamista ja tunnustamista varten </a:t>
          </a:r>
        </a:p>
        <a:p>
          <a:r>
            <a:rPr lang="en-US" dirty="0" err="1"/>
            <a:t>Osaamovastaava</a:t>
          </a:r>
          <a:r>
            <a:rPr lang="en-US" dirty="0"/>
            <a:t> </a:t>
          </a:r>
          <a:r>
            <a:rPr lang="en-US" dirty="0" err="1"/>
            <a:t>antaa</a:t>
          </a:r>
          <a:r>
            <a:rPr lang="en-US" dirty="0"/>
            <a:t> </a:t>
          </a:r>
          <a:r>
            <a:rPr lang="en-US" dirty="0" err="1"/>
            <a:t>yhteystiedot</a:t>
          </a:r>
          <a:r>
            <a:rPr lang="en-US" dirty="0"/>
            <a:t>.</a:t>
          </a:r>
        </a:p>
      </dgm:t>
    </dgm:pt>
    <dgm:pt modelId="{3504140D-BD15-4125-9516-12E26591FEF4}" type="parTrans" cxnId="{640EACAF-F61A-4954-A8CF-E0B0F7FCF4AE}">
      <dgm:prSet/>
      <dgm:spPr/>
      <dgm:t>
        <a:bodyPr/>
        <a:lstStyle/>
        <a:p>
          <a:endParaRPr lang="en-US"/>
        </a:p>
      </dgm:t>
    </dgm:pt>
    <dgm:pt modelId="{4E1449E9-DAD9-4CF1-A5B5-C1002754B336}" type="sibTrans" cxnId="{640EACAF-F61A-4954-A8CF-E0B0F7FCF4AE}">
      <dgm:prSet phldrT="5"/>
      <dgm:spPr/>
      <dgm:t>
        <a:bodyPr/>
        <a:lstStyle/>
        <a:p>
          <a:r>
            <a:rPr lang="en-US" dirty="0"/>
            <a:t>4</a:t>
          </a:r>
        </a:p>
      </dgm:t>
    </dgm:pt>
    <dgm:pt modelId="{DAF940C8-6FDD-48B7-B7B7-B91AD957F1D6}">
      <dgm:prSet/>
      <dgm:spPr/>
      <dgm:t>
        <a:bodyPr/>
        <a:lstStyle/>
        <a:p>
          <a:r>
            <a:rPr lang="fi-FI" dirty="0"/>
            <a:t>Opiskelija menee </a:t>
          </a:r>
          <a:r>
            <a:rPr lang="fi-FI" dirty="0" err="1"/>
            <a:t>Osaamoon</a:t>
          </a:r>
          <a:r>
            <a:rPr lang="fi-FI" dirty="0"/>
            <a:t> kun kyseisen aineen opettaja on paikalla ja katsoo aineenopettajien kanssa mitä voidaan tunnistaa ja tunnustaa sekä puuttuvat tehtävät</a:t>
          </a:r>
          <a:endParaRPr lang="en-US" dirty="0"/>
        </a:p>
      </dgm:t>
    </dgm:pt>
    <dgm:pt modelId="{77FB777E-DBD3-42F3-830E-4B387E9FF605}" type="parTrans" cxnId="{515AB0A6-A715-4D67-BD48-C27D20DF006C}">
      <dgm:prSet/>
      <dgm:spPr/>
      <dgm:t>
        <a:bodyPr/>
        <a:lstStyle/>
        <a:p>
          <a:endParaRPr lang="en-US"/>
        </a:p>
      </dgm:t>
    </dgm:pt>
    <dgm:pt modelId="{635A6005-836E-4CE0-976A-05B80B77EBC8}" type="sibTrans" cxnId="{515AB0A6-A715-4D67-BD48-C27D20DF006C}">
      <dgm:prSet phldrT="6"/>
      <dgm:spPr/>
      <dgm:t>
        <a:bodyPr/>
        <a:lstStyle/>
        <a:p>
          <a:r>
            <a:rPr lang="en-US" dirty="0"/>
            <a:t>5</a:t>
          </a:r>
        </a:p>
      </dgm:t>
    </dgm:pt>
    <dgm:pt modelId="{2444E047-C5DC-4E3F-BB89-B434D00094F0}" type="pres">
      <dgm:prSet presAssocID="{38B25A36-82E9-4B50-880A-CB3DA74D74BC}" presName="linearFlow" presStyleCnt="0">
        <dgm:presLayoutVars>
          <dgm:dir/>
          <dgm:animLvl val="lvl"/>
          <dgm:resizeHandles val="exact"/>
        </dgm:presLayoutVars>
      </dgm:prSet>
      <dgm:spPr/>
    </dgm:pt>
    <dgm:pt modelId="{53F5D718-BEEA-47D9-BB0A-81074CDFAC01}" type="pres">
      <dgm:prSet presAssocID="{943C4A2E-E8C0-4255-AD3E-32CC7C88593F}" presName="compositeNode" presStyleCnt="0"/>
      <dgm:spPr/>
    </dgm:pt>
    <dgm:pt modelId="{EB4FADFE-41A3-4DC4-AEF7-717FE343367E}" type="pres">
      <dgm:prSet presAssocID="{943C4A2E-E8C0-4255-AD3E-32CC7C88593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ACECC7B-5447-4724-BEBF-C65632453334}" type="pres">
      <dgm:prSet presAssocID="{943C4A2E-E8C0-4255-AD3E-32CC7C88593F}" presName="parSh" presStyleCnt="0"/>
      <dgm:spPr/>
    </dgm:pt>
    <dgm:pt modelId="{6B706DE9-20A8-4750-8928-CF3F36A4511D}" type="pres">
      <dgm:prSet presAssocID="{943C4A2E-E8C0-4255-AD3E-32CC7C88593F}" presName="lineNode" presStyleLbl="alignAccFollowNode1" presStyleIdx="0" presStyleCnt="15"/>
      <dgm:spPr/>
    </dgm:pt>
    <dgm:pt modelId="{FA557677-381E-448A-A553-119535D29F2F}" type="pres">
      <dgm:prSet presAssocID="{943C4A2E-E8C0-4255-AD3E-32CC7C88593F}" presName="lineArrowNode" presStyleLbl="alignAccFollowNode1" presStyleIdx="1" presStyleCnt="15"/>
      <dgm:spPr/>
    </dgm:pt>
    <dgm:pt modelId="{AF711C06-3431-4009-A628-0B378F1BCD9E}" type="pres">
      <dgm:prSet presAssocID="{2D5F3846-756D-409E-8422-6ED16A7D3524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88C584AD-BB25-4C92-9DDB-F7AAA35375C1}" type="pres">
      <dgm:prSet presAssocID="{2D5F3846-756D-409E-8422-6ED16A7D3524}" presName="spacerBetweenCircleAndCallout" presStyleCnt="0">
        <dgm:presLayoutVars/>
      </dgm:prSet>
      <dgm:spPr/>
    </dgm:pt>
    <dgm:pt modelId="{CC92B950-482E-477D-9782-37C46A95478F}" type="pres">
      <dgm:prSet presAssocID="{943C4A2E-E8C0-4255-AD3E-32CC7C88593F}" presName="nodeText" presStyleLbl="alignAccFollowNode1" presStyleIdx="2" presStyleCnt="15">
        <dgm:presLayoutVars>
          <dgm:bulletEnabled val="1"/>
        </dgm:presLayoutVars>
      </dgm:prSet>
      <dgm:spPr/>
    </dgm:pt>
    <dgm:pt modelId="{4B9C954D-293F-4DA8-9C05-1D2A3210B1BD}" type="pres">
      <dgm:prSet presAssocID="{2D5F3846-756D-409E-8422-6ED16A7D3524}" presName="sibTransComposite" presStyleCnt="0"/>
      <dgm:spPr/>
    </dgm:pt>
    <dgm:pt modelId="{C665D7B1-F72F-4C57-88D2-77B1B7CDC5FD}" type="pres">
      <dgm:prSet presAssocID="{B9C300A5-8BAE-4C0A-904C-8867EDAC3A9E}" presName="compositeNode" presStyleCnt="0"/>
      <dgm:spPr/>
    </dgm:pt>
    <dgm:pt modelId="{052FCA61-BD11-4E57-BB05-FF82B6734143}" type="pres">
      <dgm:prSet presAssocID="{B9C300A5-8BAE-4C0A-904C-8867EDAC3A9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4C68225-4276-4115-9E87-830B7456EB23}" type="pres">
      <dgm:prSet presAssocID="{B9C300A5-8BAE-4C0A-904C-8867EDAC3A9E}" presName="parSh" presStyleCnt="0"/>
      <dgm:spPr/>
    </dgm:pt>
    <dgm:pt modelId="{F1334575-4A84-47BB-8B96-7B66F0ACF11F}" type="pres">
      <dgm:prSet presAssocID="{B9C300A5-8BAE-4C0A-904C-8867EDAC3A9E}" presName="lineNode" presStyleLbl="alignAccFollowNode1" presStyleIdx="3" presStyleCnt="15"/>
      <dgm:spPr/>
    </dgm:pt>
    <dgm:pt modelId="{6657C4A4-2DCF-4F0C-9837-8A918CA41790}" type="pres">
      <dgm:prSet presAssocID="{B9C300A5-8BAE-4C0A-904C-8867EDAC3A9E}" presName="lineArrowNode" presStyleLbl="alignAccFollowNode1" presStyleIdx="4" presStyleCnt="15"/>
      <dgm:spPr/>
    </dgm:pt>
    <dgm:pt modelId="{965DA9A3-642D-41B4-A43A-1B64671D589B}" type="pres">
      <dgm:prSet presAssocID="{61BFE6D3-8F07-4AC2-A7EE-5FA6D6AD1915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027FEEBC-83DE-4185-B198-8A6FBA90CBAC}" type="pres">
      <dgm:prSet presAssocID="{61BFE6D3-8F07-4AC2-A7EE-5FA6D6AD1915}" presName="spacerBetweenCircleAndCallout" presStyleCnt="0">
        <dgm:presLayoutVars/>
      </dgm:prSet>
      <dgm:spPr/>
    </dgm:pt>
    <dgm:pt modelId="{BA95685A-DBF9-4841-8306-7F20B70F0F01}" type="pres">
      <dgm:prSet presAssocID="{B9C300A5-8BAE-4C0A-904C-8867EDAC3A9E}" presName="nodeText" presStyleLbl="alignAccFollowNode1" presStyleIdx="5" presStyleCnt="15" custScaleX="113158" custScaleY="100000" custLinFactNeighborX="-18557" custLinFactNeighborY="6742">
        <dgm:presLayoutVars>
          <dgm:bulletEnabled val="1"/>
        </dgm:presLayoutVars>
      </dgm:prSet>
      <dgm:spPr/>
    </dgm:pt>
    <dgm:pt modelId="{81FF5B42-FAE0-4E0A-A328-4F7F1ADD11A7}" type="pres">
      <dgm:prSet presAssocID="{61BFE6D3-8F07-4AC2-A7EE-5FA6D6AD1915}" presName="sibTransComposite" presStyleCnt="0"/>
      <dgm:spPr/>
    </dgm:pt>
    <dgm:pt modelId="{DCB5E9F6-EC27-4E1F-A67F-EE34261D133D}" type="pres">
      <dgm:prSet presAssocID="{1B56E615-8FB4-4C72-BD67-60442D1F196E}" presName="compositeNode" presStyleCnt="0"/>
      <dgm:spPr/>
    </dgm:pt>
    <dgm:pt modelId="{DE93FCEA-2415-448B-95FB-849B014078F7}" type="pres">
      <dgm:prSet presAssocID="{1B56E615-8FB4-4C72-BD67-60442D1F196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4C2A476-3529-4A56-ACB8-C3A3C5DF82DE}" type="pres">
      <dgm:prSet presAssocID="{1B56E615-8FB4-4C72-BD67-60442D1F196E}" presName="parSh" presStyleCnt="0"/>
      <dgm:spPr/>
    </dgm:pt>
    <dgm:pt modelId="{473CF5EB-7455-4634-A643-92F2FFD754CD}" type="pres">
      <dgm:prSet presAssocID="{1B56E615-8FB4-4C72-BD67-60442D1F196E}" presName="lineNode" presStyleLbl="alignAccFollowNode1" presStyleIdx="6" presStyleCnt="15"/>
      <dgm:spPr/>
    </dgm:pt>
    <dgm:pt modelId="{BEC18D2C-BF7D-4EC8-882B-C1D994B4B8BD}" type="pres">
      <dgm:prSet presAssocID="{1B56E615-8FB4-4C72-BD67-60442D1F196E}" presName="lineArrowNode" presStyleLbl="alignAccFollowNode1" presStyleIdx="7" presStyleCnt="15"/>
      <dgm:spPr/>
    </dgm:pt>
    <dgm:pt modelId="{873362EC-0148-488B-9C9B-1806A26A44B0}" type="pres">
      <dgm:prSet presAssocID="{3E58BF51-3D49-46DC-9BD3-845B6BE1917A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4E36DC78-3C6B-4A34-B8B6-3A4D8BDF309D}" type="pres">
      <dgm:prSet presAssocID="{3E58BF51-3D49-46DC-9BD3-845B6BE1917A}" presName="spacerBetweenCircleAndCallout" presStyleCnt="0">
        <dgm:presLayoutVars/>
      </dgm:prSet>
      <dgm:spPr/>
    </dgm:pt>
    <dgm:pt modelId="{1CF6555E-7409-4E59-896E-9D992363D4CD}" type="pres">
      <dgm:prSet presAssocID="{1B56E615-8FB4-4C72-BD67-60442D1F196E}" presName="nodeText" presStyleLbl="alignAccFollowNode1" presStyleIdx="8" presStyleCnt="15" custScaleX="168555" custScaleY="100000" custLinFactNeighborX="-21498" custLinFactNeighborY="3630">
        <dgm:presLayoutVars>
          <dgm:bulletEnabled val="1"/>
        </dgm:presLayoutVars>
      </dgm:prSet>
      <dgm:spPr/>
    </dgm:pt>
    <dgm:pt modelId="{1B2A27EA-0AE2-4248-B9A6-EF8BE591BA0A}" type="pres">
      <dgm:prSet presAssocID="{3E58BF51-3D49-46DC-9BD3-845B6BE1917A}" presName="sibTransComposite" presStyleCnt="0"/>
      <dgm:spPr/>
    </dgm:pt>
    <dgm:pt modelId="{1382DD57-C133-4C37-A822-F884604A9D2B}" type="pres">
      <dgm:prSet presAssocID="{E27487F8-E9DE-45B7-9763-E91DCBEE07B3}" presName="compositeNode" presStyleCnt="0"/>
      <dgm:spPr/>
    </dgm:pt>
    <dgm:pt modelId="{02482FE4-E34A-45D5-BC2C-97BEA67592E4}" type="pres">
      <dgm:prSet presAssocID="{E27487F8-E9DE-45B7-9763-E91DCBEE07B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682DA2-4314-4000-9E1C-B3EBE9118B5C}" type="pres">
      <dgm:prSet presAssocID="{E27487F8-E9DE-45B7-9763-E91DCBEE07B3}" presName="parSh" presStyleCnt="0"/>
      <dgm:spPr/>
    </dgm:pt>
    <dgm:pt modelId="{F09FAC68-06D4-4B87-8F8E-362079A9E76A}" type="pres">
      <dgm:prSet presAssocID="{E27487F8-E9DE-45B7-9763-E91DCBEE07B3}" presName="lineNode" presStyleLbl="alignAccFollowNode1" presStyleIdx="9" presStyleCnt="15"/>
      <dgm:spPr/>
    </dgm:pt>
    <dgm:pt modelId="{BFB2221E-F716-468A-8A1F-9F5F9BC0115A}" type="pres">
      <dgm:prSet presAssocID="{E27487F8-E9DE-45B7-9763-E91DCBEE07B3}" presName="lineArrowNode" presStyleLbl="alignAccFollowNode1" presStyleIdx="10" presStyleCnt="15"/>
      <dgm:spPr/>
    </dgm:pt>
    <dgm:pt modelId="{D0356EE9-26FA-4238-A371-20AB49A62D27}" type="pres">
      <dgm:prSet presAssocID="{4E1449E9-DAD9-4CF1-A5B5-C1002754B336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B6151219-4D10-4EF5-8079-1D63CB8D4C12}" type="pres">
      <dgm:prSet presAssocID="{4E1449E9-DAD9-4CF1-A5B5-C1002754B336}" presName="spacerBetweenCircleAndCallout" presStyleCnt="0">
        <dgm:presLayoutVars/>
      </dgm:prSet>
      <dgm:spPr/>
    </dgm:pt>
    <dgm:pt modelId="{E4BE9786-5418-40F2-B46A-444FA5BABC27}" type="pres">
      <dgm:prSet presAssocID="{E27487F8-E9DE-45B7-9763-E91DCBEE07B3}" presName="nodeText" presStyleLbl="alignAccFollowNode1" presStyleIdx="11" presStyleCnt="15" custScaleX="124174" custScaleY="100000" custLinFactNeighborX="-14826" custLinFactNeighborY="3630">
        <dgm:presLayoutVars>
          <dgm:bulletEnabled val="1"/>
        </dgm:presLayoutVars>
      </dgm:prSet>
      <dgm:spPr/>
    </dgm:pt>
    <dgm:pt modelId="{8982CDDB-BF02-4AF8-917A-C1E8FFF6181A}" type="pres">
      <dgm:prSet presAssocID="{4E1449E9-DAD9-4CF1-A5B5-C1002754B336}" presName="sibTransComposite" presStyleCnt="0"/>
      <dgm:spPr/>
    </dgm:pt>
    <dgm:pt modelId="{6ACEF486-9BFE-4BED-B14B-E37E3C4E4BE6}" type="pres">
      <dgm:prSet presAssocID="{DAF940C8-6FDD-48B7-B7B7-B91AD957F1D6}" presName="compositeNode" presStyleCnt="0"/>
      <dgm:spPr/>
    </dgm:pt>
    <dgm:pt modelId="{FF919D49-0EB6-4462-8DC1-5ED48D10A616}" type="pres">
      <dgm:prSet presAssocID="{DAF940C8-6FDD-48B7-B7B7-B91AD957F1D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B25730A-21D8-428F-8C9A-7BD1ECF6AABD}" type="pres">
      <dgm:prSet presAssocID="{DAF940C8-6FDD-48B7-B7B7-B91AD957F1D6}" presName="parSh" presStyleCnt="0"/>
      <dgm:spPr/>
    </dgm:pt>
    <dgm:pt modelId="{8494C9A7-9518-47FE-95A7-ACFA60174881}" type="pres">
      <dgm:prSet presAssocID="{DAF940C8-6FDD-48B7-B7B7-B91AD957F1D6}" presName="lineNode" presStyleLbl="alignAccFollowNode1" presStyleIdx="12" presStyleCnt="15"/>
      <dgm:spPr/>
    </dgm:pt>
    <dgm:pt modelId="{A92C994B-3517-4658-90E1-43F3E8751EF8}" type="pres">
      <dgm:prSet presAssocID="{DAF940C8-6FDD-48B7-B7B7-B91AD957F1D6}" presName="lineArrowNode" presStyleLbl="alignAccFollowNode1" presStyleIdx="13" presStyleCnt="15"/>
      <dgm:spPr/>
    </dgm:pt>
    <dgm:pt modelId="{A95C02D9-802D-4C8F-9373-28D2BFE883D8}" type="pres">
      <dgm:prSet presAssocID="{635A6005-836E-4CE0-976A-05B80B77EBC8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449D2696-8D0C-4F54-81AF-15B09625D90C}" type="pres">
      <dgm:prSet presAssocID="{635A6005-836E-4CE0-976A-05B80B77EBC8}" presName="spacerBetweenCircleAndCallout" presStyleCnt="0">
        <dgm:presLayoutVars/>
      </dgm:prSet>
      <dgm:spPr/>
    </dgm:pt>
    <dgm:pt modelId="{CD731DC7-3BF8-4176-8645-025E41A030D5}" type="pres">
      <dgm:prSet presAssocID="{DAF940C8-6FDD-48B7-B7B7-B91AD957F1D6}" presName="nodeText" presStyleLbl="alignAccFollowNode1" presStyleIdx="14" presStyleCnt="15" custScaleX="100000" custScaleY="100000">
        <dgm:presLayoutVars>
          <dgm:bulletEnabled val="1"/>
        </dgm:presLayoutVars>
      </dgm:prSet>
      <dgm:spPr/>
    </dgm:pt>
  </dgm:ptLst>
  <dgm:cxnLst>
    <dgm:cxn modelId="{7584710D-D8FC-4420-ACBF-C6C859EFA3E9}" type="presOf" srcId="{1B56E615-8FB4-4C72-BD67-60442D1F196E}" destId="{1CF6555E-7409-4E59-896E-9D992363D4CD}" srcOrd="0" destOrd="0" presId="urn:microsoft.com/office/officeart/2016/7/layout/LinearArrowProcessNumbered"/>
    <dgm:cxn modelId="{E3D3B124-28D9-4205-90FD-C2D68E8C2CC4}" srcId="{38B25A36-82E9-4B50-880A-CB3DA74D74BC}" destId="{B9C300A5-8BAE-4C0A-904C-8867EDAC3A9E}" srcOrd="1" destOrd="0" parTransId="{CB60CCD7-BDE5-4ABA-BEA3-FDCCB70A33A0}" sibTransId="{61BFE6D3-8F07-4AC2-A7EE-5FA6D6AD1915}"/>
    <dgm:cxn modelId="{B788D424-5613-443B-8035-B6ED8CC7D111}" type="presOf" srcId="{635A6005-836E-4CE0-976A-05B80B77EBC8}" destId="{A95C02D9-802D-4C8F-9373-28D2BFE883D8}" srcOrd="0" destOrd="0" presId="urn:microsoft.com/office/officeart/2016/7/layout/LinearArrowProcessNumbered"/>
    <dgm:cxn modelId="{7EC4512D-1130-40D3-92F3-FE6091E07BA4}" type="presOf" srcId="{B9C300A5-8BAE-4C0A-904C-8867EDAC3A9E}" destId="{BA95685A-DBF9-4841-8306-7F20B70F0F01}" srcOrd="0" destOrd="0" presId="urn:microsoft.com/office/officeart/2016/7/layout/LinearArrowProcessNumbered"/>
    <dgm:cxn modelId="{54ACFF30-D27E-405E-AB2E-8124F9900F2D}" type="presOf" srcId="{3E58BF51-3D49-46DC-9BD3-845B6BE1917A}" destId="{873362EC-0148-488B-9C9B-1806A26A44B0}" srcOrd="0" destOrd="0" presId="urn:microsoft.com/office/officeart/2016/7/layout/LinearArrowProcessNumbered"/>
    <dgm:cxn modelId="{AA8A1436-8C07-4E18-B9A3-815635C02EEF}" type="presOf" srcId="{38B25A36-82E9-4B50-880A-CB3DA74D74BC}" destId="{2444E047-C5DC-4E3F-BB89-B434D00094F0}" srcOrd="0" destOrd="0" presId="urn:microsoft.com/office/officeart/2016/7/layout/LinearArrowProcessNumbered"/>
    <dgm:cxn modelId="{D60DF26A-81A9-41E2-9751-08FF04132EAF}" type="presOf" srcId="{DAF940C8-6FDD-48B7-B7B7-B91AD957F1D6}" destId="{CD731DC7-3BF8-4176-8645-025E41A030D5}" srcOrd="0" destOrd="0" presId="urn:microsoft.com/office/officeart/2016/7/layout/LinearArrowProcessNumbered"/>
    <dgm:cxn modelId="{51A4DE50-EF93-4136-9A77-725F4CC3EA22}" type="presOf" srcId="{4E1449E9-DAD9-4CF1-A5B5-C1002754B336}" destId="{D0356EE9-26FA-4238-A371-20AB49A62D27}" srcOrd="0" destOrd="0" presId="urn:microsoft.com/office/officeart/2016/7/layout/LinearArrowProcessNumbered"/>
    <dgm:cxn modelId="{A888A774-516C-4755-B68F-043AE4C449FA}" type="presOf" srcId="{61BFE6D3-8F07-4AC2-A7EE-5FA6D6AD1915}" destId="{965DA9A3-642D-41B4-A43A-1B64671D589B}" srcOrd="0" destOrd="0" presId="urn:microsoft.com/office/officeart/2016/7/layout/LinearArrowProcessNumbered"/>
    <dgm:cxn modelId="{600D1F56-AB21-4940-87B2-DEF153FB79D1}" srcId="{38B25A36-82E9-4B50-880A-CB3DA74D74BC}" destId="{1B56E615-8FB4-4C72-BD67-60442D1F196E}" srcOrd="2" destOrd="0" parTransId="{CD67CAFE-BC6F-4BE0-81B9-AA92F087CB54}" sibTransId="{3E58BF51-3D49-46DC-9BD3-845B6BE1917A}"/>
    <dgm:cxn modelId="{3814A579-0893-4F01-92F8-108D29E06A28}" type="presOf" srcId="{943C4A2E-E8C0-4255-AD3E-32CC7C88593F}" destId="{CC92B950-482E-477D-9782-37C46A95478F}" srcOrd="0" destOrd="0" presId="urn:microsoft.com/office/officeart/2016/7/layout/LinearArrowProcessNumbered"/>
    <dgm:cxn modelId="{7F6E7888-9959-4145-A8A1-AB2F3FC0F3F2}" srcId="{38B25A36-82E9-4B50-880A-CB3DA74D74BC}" destId="{943C4A2E-E8C0-4255-AD3E-32CC7C88593F}" srcOrd="0" destOrd="0" parTransId="{4CC89474-0B75-4E8D-8BF2-67337E4BAB8F}" sibTransId="{2D5F3846-756D-409E-8422-6ED16A7D3524}"/>
    <dgm:cxn modelId="{D2A25EA2-8F8F-4C1D-956A-7CF7E62E3CC1}" type="presOf" srcId="{E27487F8-E9DE-45B7-9763-E91DCBEE07B3}" destId="{E4BE9786-5418-40F2-B46A-444FA5BABC27}" srcOrd="0" destOrd="0" presId="urn:microsoft.com/office/officeart/2016/7/layout/LinearArrowProcessNumbered"/>
    <dgm:cxn modelId="{515AB0A6-A715-4D67-BD48-C27D20DF006C}" srcId="{38B25A36-82E9-4B50-880A-CB3DA74D74BC}" destId="{DAF940C8-6FDD-48B7-B7B7-B91AD957F1D6}" srcOrd="4" destOrd="0" parTransId="{77FB777E-DBD3-42F3-830E-4B387E9FF605}" sibTransId="{635A6005-836E-4CE0-976A-05B80B77EBC8}"/>
    <dgm:cxn modelId="{640EACAF-F61A-4954-A8CF-E0B0F7FCF4AE}" srcId="{38B25A36-82E9-4B50-880A-CB3DA74D74BC}" destId="{E27487F8-E9DE-45B7-9763-E91DCBEE07B3}" srcOrd="3" destOrd="0" parTransId="{3504140D-BD15-4125-9516-12E26591FEF4}" sibTransId="{4E1449E9-DAD9-4CF1-A5B5-C1002754B336}"/>
    <dgm:cxn modelId="{5A0B23E2-024B-434A-8A8D-76B413470BDE}" type="presOf" srcId="{2D5F3846-756D-409E-8422-6ED16A7D3524}" destId="{AF711C06-3431-4009-A628-0B378F1BCD9E}" srcOrd="0" destOrd="0" presId="urn:microsoft.com/office/officeart/2016/7/layout/LinearArrowProcessNumbered"/>
    <dgm:cxn modelId="{34B3B424-DE76-43CB-8489-58F09D5A463E}" type="presParOf" srcId="{2444E047-C5DC-4E3F-BB89-B434D00094F0}" destId="{53F5D718-BEEA-47D9-BB0A-81074CDFAC01}" srcOrd="0" destOrd="0" presId="urn:microsoft.com/office/officeart/2016/7/layout/LinearArrowProcessNumbered"/>
    <dgm:cxn modelId="{8FD1AC52-8860-4889-88A5-81A1EB5F31BC}" type="presParOf" srcId="{53F5D718-BEEA-47D9-BB0A-81074CDFAC01}" destId="{EB4FADFE-41A3-4DC4-AEF7-717FE343367E}" srcOrd="0" destOrd="0" presId="urn:microsoft.com/office/officeart/2016/7/layout/LinearArrowProcessNumbered"/>
    <dgm:cxn modelId="{BFE656B3-9E5B-41EF-80AF-98636AE40B1D}" type="presParOf" srcId="{53F5D718-BEEA-47D9-BB0A-81074CDFAC01}" destId="{4ACECC7B-5447-4724-BEBF-C65632453334}" srcOrd="1" destOrd="0" presId="urn:microsoft.com/office/officeart/2016/7/layout/LinearArrowProcessNumbered"/>
    <dgm:cxn modelId="{A187626A-048C-4137-927B-2736A2CB283A}" type="presParOf" srcId="{4ACECC7B-5447-4724-BEBF-C65632453334}" destId="{6B706DE9-20A8-4750-8928-CF3F36A4511D}" srcOrd="0" destOrd="0" presId="urn:microsoft.com/office/officeart/2016/7/layout/LinearArrowProcessNumbered"/>
    <dgm:cxn modelId="{3B380C44-4E2F-4FB5-BD8A-66964B1DBF37}" type="presParOf" srcId="{4ACECC7B-5447-4724-BEBF-C65632453334}" destId="{FA557677-381E-448A-A553-119535D29F2F}" srcOrd="1" destOrd="0" presId="urn:microsoft.com/office/officeart/2016/7/layout/LinearArrowProcessNumbered"/>
    <dgm:cxn modelId="{97FC76AF-26B8-480F-BB78-C0786D73C068}" type="presParOf" srcId="{4ACECC7B-5447-4724-BEBF-C65632453334}" destId="{AF711C06-3431-4009-A628-0B378F1BCD9E}" srcOrd="2" destOrd="0" presId="urn:microsoft.com/office/officeart/2016/7/layout/LinearArrowProcessNumbered"/>
    <dgm:cxn modelId="{BBAEA201-F0AC-4F09-877E-4C95BF49CD8B}" type="presParOf" srcId="{4ACECC7B-5447-4724-BEBF-C65632453334}" destId="{88C584AD-BB25-4C92-9DDB-F7AAA35375C1}" srcOrd="3" destOrd="0" presId="urn:microsoft.com/office/officeart/2016/7/layout/LinearArrowProcessNumbered"/>
    <dgm:cxn modelId="{3A74DCFB-8911-4234-8A0C-DA278F8F1957}" type="presParOf" srcId="{53F5D718-BEEA-47D9-BB0A-81074CDFAC01}" destId="{CC92B950-482E-477D-9782-37C46A95478F}" srcOrd="2" destOrd="0" presId="urn:microsoft.com/office/officeart/2016/7/layout/LinearArrowProcessNumbered"/>
    <dgm:cxn modelId="{5F1B3806-DCCB-420A-B76C-44292B74927F}" type="presParOf" srcId="{2444E047-C5DC-4E3F-BB89-B434D00094F0}" destId="{4B9C954D-293F-4DA8-9C05-1D2A3210B1BD}" srcOrd="1" destOrd="0" presId="urn:microsoft.com/office/officeart/2016/7/layout/LinearArrowProcessNumbered"/>
    <dgm:cxn modelId="{17BB2992-5787-47DA-804E-989ACD451883}" type="presParOf" srcId="{2444E047-C5DC-4E3F-BB89-B434D00094F0}" destId="{C665D7B1-F72F-4C57-88D2-77B1B7CDC5FD}" srcOrd="2" destOrd="0" presId="urn:microsoft.com/office/officeart/2016/7/layout/LinearArrowProcessNumbered"/>
    <dgm:cxn modelId="{7C4D666E-4C2B-45F7-8DA9-FB70190DDA97}" type="presParOf" srcId="{C665D7B1-F72F-4C57-88D2-77B1B7CDC5FD}" destId="{052FCA61-BD11-4E57-BB05-FF82B6734143}" srcOrd="0" destOrd="0" presId="urn:microsoft.com/office/officeart/2016/7/layout/LinearArrowProcessNumbered"/>
    <dgm:cxn modelId="{3BC9AB2E-B339-4733-8E33-3ED5A6294961}" type="presParOf" srcId="{C665D7B1-F72F-4C57-88D2-77B1B7CDC5FD}" destId="{B4C68225-4276-4115-9E87-830B7456EB23}" srcOrd="1" destOrd="0" presId="urn:microsoft.com/office/officeart/2016/7/layout/LinearArrowProcessNumbered"/>
    <dgm:cxn modelId="{6EC894F1-1F51-479E-8533-CF1165C88532}" type="presParOf" srcId="{B4C68225-4276-4115-9E87-830B7456EB23}" destId="{F1334575-4A84-47BB-8B96-7B66F0ACF11F}" srcOrd="0" destOrd="0" presId="urn:microsoft.com/office/officeart/2016/7/layout/LinearArrowProcessNumbered"/>
    <dgm:cxn modelId="{404E15AF-ECC0-41DA-A776-72622DB64A8A}" type="presParOf" srcId="{B4C68225-4276-4115-9E87-830B7456EB23}" destId="{6657C4A4-2DCF-4F0C-9837-8A918CA41790}" srcOrd="1" destOrd="0" presId="urn:microsoft.com/office/officeart/2016/7/layout/LinearArrowProcessNumbered"/>
    <dgm:cxn modelId="{9574AA2F-E18D-4BEB-B33A-ADCE5F7F26AD}" type="presParOf" srcId="{B4C68225-4276-4115-9E87-830B7456EB23}" destId="{965DA9A3-642D-41B4-A43A-1B64671D589B}" srcOrd="2" destOrd="0" presId="urn:microsoft.com/office/officeart/2016/7/layout/LinearArrowProcessNumbered"/>
    <dgm:cxn modelId="{8D1ABF54-2C4B-4142-B3A9-BBAA16E9CB50}" type="presParOf" srcId="{B4C68225-4276-4115-9E87-830B7456EB23}" destId="{027FEEBC-83DE-4185-B198-8A6FBA90CBAC}" srcOrd="3" destOrd="0" presId="urn:microsoft.com/office/officeart/2016/7/layout/LinearArrowProcessNumbered"/>
    <dgm:cxn modelId="{27AEFC99-5ED3-4132-84F1-36F28B24F1E9}" type="presParOf" srcId="{C665D7B1-F72F-4C57-88D2-77B1B7CDC5FD}" destId="{BA95685A-DBF9-4841-8306-7F20B70F0F01}" srcOrd="2" destOrd="0" presId="urn:microsoft.com/office/officeart/2016/7/layout/LinearArrowProcessNumbered"/>
    <dgm:cxn modelId="{31D512AB-20A7-4C58-98E6-CFA64185F679}" type="presParOf" srcId="{2444E047-C5DC-4E3F-BB89-B434D00094F0}" destId="{81FF5B42-FAE0-4E0A-A328-4F7F1ADD11A7}" srcOrd="3" destOrd="0" presId="urn:microsoft.com/office/officeart/2016/7/layout/LinearArrowProcessNumbered"/>
    <dgm:cxn modelId="{27ABDE71-6A8A-4636-BC64-6FDA5F6E4B26}" type="presParOf" srcId="{2444E047-C5DC-4E3F-BB89-B434D00094F0}" destId="{DCB5E9F6-EC27-4E1F-A67F-EE34261D133D}" srcOrd="4" destOrd="0" presId="urn:microsoft.com/office/officeart/2016/7/layout/LinearArrowProcessNumbered"/>
    <dgm:cxn modelId="{08089655-7329-49DA-955E-C465B0E31A5B}" type="presParOf" srcId="{DCB5E9F6-EC27-4E1F-A67F-EE34261D133D}" destId="{DE93FCEA-2415-448B-95FB-849B014078F7}" srcOrd="0" destOrd="0" presId="urn:microsoft.com/office/officeart/2016/7/layout/LinearArrowProcessNumbered"/>
    <dgm:cxn modelId="{B4FE473F-C232-4B93-A23A-196518F96E68}" type="presParOf" srcId="{DCB5E9F6-EC27-4E1F-A67F-EE34261D133D}" destId="{B4C2A476-3529-4A56-ACB8-C3A3C5DF82DE}" srcOrd="1" destOrd="0" presId="urn:microsoft.com/office/officeart/2016/7/layout/LinearArrowProcessNumbered"/>
    <dgm:cxn modelId="{9B65BEF3-1006-48E4-A85C-FB7663EAE4A0}" type="presParOf" srcId="{B4C2A476-3529-4A56-ACB8-C3A3C5DF82DE}" destId="{473CF5EB-7455-4634-A643-92F2FFD754CD}" srcOrd="0" destOrd="0" presId="urn:microsoft.com/office/officeart/2016/7/layout/LinearArrowProcessNumbered"/>
    <dgm:cxn modelId="{CBED5190-81B1-44BD-B030-2A64FB77E3B3}" type="presParOf" srcId="{B4C2A476-3529-4A56-ACB8-C3A3C5DF82DE}" destId="{BEC18D2C-BF7D-4EC8-882B-C1D994B4B8BD}" srcOrd="1" destOrd="0" presId="urn:microsoft.com/office/officeart/2016/7/layout/LinearArrowProcessNumbered"/>
    <dgm:cxn modelId="{7295BB47-8830-40A8-976B-E0A26B7F3B48}" type="presParOf" srcId="{B4C2A476-3529-4A56-ACB8-C3A3C5DF82DE}" destId="{873362EC-0148-488B-9C9B-1806A26A44B0}" srcOrd="2" destOrd="0" presId="urn:microsoft.com/office/officeart/2016/7/layout/LinearArrowProcessNumbered"/>
    <dgm:cxn modelId="{3D451DB0-9DEC-4850-A791-48E86D81901E}" type="presParOf" srcId="{B4C2A476-3529-4A56-ACB8-C3A3C5DF82DE}" destId="{4E36DC78-3C6B-4A34-B8B6-3A4D8BDF309D}" srcOrd="3" destOrd="0" presId="urn:microsoft.com/office/officeart/2016/7/layout/LinearArrowProcessNumbered"/>
    <dgm:cxn modelId="{C610BBFA-3D59-497D-BFE5-4C4C3187460F}" type="presParOf" srcId="{DCB5E9F6-EC27-4E1F-A67F-EE34261D133D}" destId="{1CF6555E-7409-4E59-896E-9D992363D4CD}" srcOrd="2" destOrd="0" presId="urn:microsoft.com/office/officeart/2016/7/layout/LinearArrowProcessNumbered"/>
    <dgm:cxn modelId="{0788FBA6-F13B-4E06-9F96-E158D321B960}" type="presParOf" srcId="{2444E047-C5DC-4E3F-BB89-B434D00094F0}" destId="{1B2A27EA-0AE2-4248-B9A6-EF8BE591BA0A}" srcOrd="5" destOrd="0" presId="urn:microsoft.com/office/officeart/2016/7/layout/LinearArrowProcessNumbered"/>
    <dgm:cxn modelId="{76EFCAE3-F8B8-41CB-A790-0D59503C786F}" type="presParOf" srcId="{2444E047-C5DC-4E3F-BB89-B434D00094F0}" destId="{1382DD57-C133-4C37-A822-F884604A9D2B}" srcOrd="6" destOrd="0" presId="urn:microsoft.com/office/officeart/2016/7/layout/LinearArrowProcessNumbered"/>
    <dgm:cxn modelId="{889DD8AB-15CF-4AD1-BDD3-D1AD0AE58885}" type="presParOf" srcId="{1382DD57-C133-4C37-A822-F884604A9D2B}" destId="{02482FE4-E34A-45D5-BC2C-97BEA67592E4}" srcOrd="0" destOrd="0" presId="urn:microsoft.com/office/officeart/2016/7/layout/LinearArrowProcessNumbered"/>
    <dgm:cxn modelId="{A5798FEB-369E-47A1-BEDA-62044579C2D8}" type="presParOf" srcId="{1382DD57-C133-4C37-A822-F884604A9D2B}" destId="{13682DA2-4314-4000-9E1C-B3EBE9118B5C}" srcOrd="1" destOrd="0" presId="urn:microsoft.com/office/officeart/2016/7/layout/LinearArrowProcessNumbered"/>
    <dgm:cxn modelId="{18F1B84D-F155-4A7D-BF2B-83B91AE4A3DB}" type="presParOf" srcId="{13682DA2-4314-4000-9E1C-B3EBE9118B5C}" destId="{F09FAC68-06D4-4B87-8F8E-362079A9E76A}" srcOrd="0" destOrd="0" presId="urn:microsoft.com/office/officeart/2016/7/layout/LinearArrowProcessNumbered"/>
    <dgm:cxn modelId="{49A6DFD1-A032-45EF-A2AE-C904C47FCA95}" type="presParOf" srcId="{13682DA2-4314-4000-9E1C-B3EBE9118B5C}" destId="{BFB2221E-F716-468A-8A1F-9F5F9BC0115A}" srcOrd="1" destOrd="0" presId="urn:microsoft.com/office/officeart/2016/7/layout/LinearArrowProcessNumbered"/>
    <dgm:cxn modelId="{0C94B129-E2D0-4BA0-AB2C-33C6324B85DD}" type="presParOf" srcId="{13682DA2-4314-4000-9E1C-B3EBE9118B5C}" destId="{D0356EE9-26FA-4238-A371-20AB49A62D27}" srcOrd="2" destOrd="0" presId="urn:microsoft.com/office/officeart/2016/7/layout/LinearArrowProcessNumbered"/>
    <dgm:cxn modelId="{FDED32C4-0ED5-40C2-88BD-9ECAF0B07E97}" type="presParOf" srcId="{13682DA2-4314-4000-9E1C-B3EBE9118B5C}" destId="{B6151219-4D10-4EF5-8079-1D63CB8D4C12}" srcOrd="3" destOrd="0" presId="urn:microsoft.com/office/officeart/2016/7/layout/LinearArrowProcessNumbered"/>
    <dgm:cxn modelId="{1473FC18-E939-4ED8-B6FE-B40EA9BD14C2}" type="presParOf" srcId="{1382DD57-C133-4C37-A822-F884604A9D2B}" destId="{E4BE9786-5418-40F2-B46A-444FA5BABC27}" srcOrd="2" destOrd="0" presId="urn:microsoft.com/office/officeart/2016/7/layout/LinearArrowProcessNumbered"/>
    <dgm:cxn modelId="{7EF8DAF0-1B61-4815-A39C-579A15ECB1AC}" type="presParOf" srcId="{2444E047-C5DC-4E3F-BB89-B434D00094F0}" destId="{8982CDDB-BF02-4AF8-917A-C1E8FFF6181A}" srcOrd="7" destOrd="0" presId="urn:microsoft.com/office/officeart/2016/7/layout/LinearArrowProcessNumbered"/>
    <dgm:cxn modelId="{2E085DE7-F601-4DA3-B967-C077BA3BFA10}" type="presParOf" srcId="{2444E047-C5DC-4E3F-BB89-B434D00094F0}" destId="{6ACEF486-9BFE-4BED-B14B-E37E3C4E4BE6}" srcOrd="8" destOrd="0" presId="urn:microsoft.com/office/officeart/2016/7/layout/LinearArrowProcessNumbered"/>
    <dgm:cxn modelId="{0F02FCA7-0975-4907-A991-B102499B6BBC}" type="presParOf" srcId="{6ACEF486-9BFE-4BED-B14B-E37E3C4E4BE6}" destId="{FF919D49-0EB6-4462-8DC1-5ED48D10A616}" srcOrd="0" destOrd="0" presId="urn:microsoft.com/office/officeart/2016/7/layout/LinearArrowProcessNumbered"/>
    <dgm:cxn modelId="{C109731C-C09F-4B07-826F-C68FDD0B8292}" type="presParOf" srcId="{6ACEF486-9BFE-4BED-B14B-E37E3C4E4BE6}" destId="{4B25730A-21D8-428F-8C9A-7BD1ECF6AABD}" srcOrd="1" destOrd="0" presId="urn:microsoft.com/office/officeart/2016/7/layout/LinearArrowProcessNumbered"/>
    <dgm:cxn modelId="{2110F7E0-F587-487B-A7C2-854E23B66657}" type="presParOf" srcId="{4B25730A-21D8-428F-8C9A-7BD1ECF6AABD}" destId="{8494C9A7-9518-47FE-95A7-ACFA60174881}" srcOrd="0" destOrd="0" presId="urn:microsoft.com/office/officeart/2016/7/layout/LinearArrowProcessNumbered"/>
    <dgm:cxn modelId="{64F8DB34-CCE4-49AD-A881-0FD7711B6CDA}" type="presParOf" srcId="{4B25730A-21D8-428F-8C9A-7BD1ECF6AABD}" destId="{A92C994B-3517-4658-90E1-43F3E8751EF8}" srcOrd="1" destOrd="0" presId="urn:microsoft.com/office/officeart/2016/7/layout/LinearArrowProcessNumbered"/>
    <dgm:cxn modelId="{DAE09180-8DAB-416E-A393-8FB70B81BC95}" type="presParOf" srcId="{4B25730A-21D8-428F-8C9A-7BD1ECF6AABD}" destId="{A95C02D9-802D-4C8F-9373-28D2BFE883D8}" srcOrd="2" destOrd="0" presId="urn:microsoft.com/office/officeart/2016/7/layout/LinearArrowProcessNumbered"/>
    <dgm:cxn modelId="{F3F9B411-BC32-4B5B-A3DC-BB94A4E7238A}" type="presParOf" srcId="{4B25730A-21D8-428F-8C9A-7BD1ECF6AABD}" destId="{449D2696-8D0C-4F54-81AF-15B09625D90C}" srcOrd="3" destOrd="0" presId="urn:microsoft.com/office/officeart/2016/7/layout/LinearArrowProcessNumbered"/>
    <dgm:cxn modelId="{D6DD0A09-8C4C-452E-8196-35CB674B60A7}" type="presParOf" srcId="{6ACEF486-9BFE-4BED-B14B-E37E3C4E4BE6}" destId="{CD731DC7-3BF8-4176-8645-025E41A030D5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0F7AF4-4F3C-4F0F-A689-DCC082480C2B}" type="doc">
      <dgm:prSet loTypeId="urn:microsoft.com/office/officeart/2016/7/layout/BasicProcessNew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57CE72C-38E9-4A5F-AE8F-4BDDA09E532B}">
      <dgm:prSet/>
      <dgm:spPr/>
      <dgm:t>
        <a:bodyPr/>
        <a:lstStyle/>
        <a:p>
          <a:r>
            <a:rPr lang="fi-FI"/>
            <a:t>Matematiikka ja matematiikan soveltaminen 4osp</a:t>
          </a:r>
          <a:endParaRPr lang="en-US"/>
        </a:p>
      </dgm:t>
    </dgm:pt>
    <dgm:pt modelId="{6517E53E-7D30-45E2-9E81-C7179BB5751C}" type="parTrans" cxnId="{3012AC76-9AEB-4BAC-9EA6-24D402B24D2A}">
      <dgm:prSet/>
      <dgm:spPr/>
      <dgm:t>
        <a:bodyPr/>
        <a:lstStyle/>
        <a:p>
          <a:endParaRPr lang="en-US"/>
        </a:p>
      </dgm:t>
    </dgm:pt>
    <dgm:pt modelId="{2F069B9B-0239-4E99-B6CE-CE0E6DCC324D}" type="sibTrans" cxnId="{3012AC76-9AEB-4BAC-9EA6-24D402B24D2A}">
      <dgm:prSet/>
      <dgm:spPr/>
      <dgm:t>
        <a:bodyPr/>
        <a:lstStyle/>
        <a:p>
          <a:endParaRPr lang="en-US"/>
        </a:p>
      </dgm:t>
    </dgm:pt>
    <dgm:pt modelId="{26A736AE-CE22-4522-BBFA-38776FF706A4}">
      <dgm:prSet/>
      <dgm:spPr/>
      <dgm:t>
        <a:bodyPr/>
        <a:lstStyle/>
        <a:p>
          <a:r>
            <a:rPr lang="fi-FI"/>
            <a:t>Fysikaaliset ja kemialliset ilmiöt ja niiden soveltaminen 2osp</a:t>
          </a:r>
          <a:endParaRPr lang="en-US"/>
        </a:p>
      </dgm:t>
    </dgm:pt>
    <dgm:pt modelId="{2C93849F-DC6D-4757-8071-0529E7D1E6DB}" type="parTrans" cxnId="{D961C5CD-4E26-499D-8CD9-5086D72309E5}">
      <dgm:prSet/>
      <dgm:spPr/>
      <dgm:t>
        <a:bodyPr/>
        <a:lstStyle/>
        <a:p>
          <a:endParaRPr lang="en-US"/>
        </a:p>
      </dgm:t>
    </dgm:pt>
    <dgm:pt modelId="{7474AC83-CA9C-413D-91B5-093117CC26E6}" type="sibTrans" cxnId="{D961C5CD-4E26-499D-8CD9-5086D72309E5}">
      <dgm:prSet/>
      <dgm:spPr/>
      <dgm:t>
        <a:bodyPr/>
        <a:lstStyle/>
        <a:p>
          <a:endParaRPr lang="en-US"/>
        </a:p>
      </dgm:t>
    </dgm:pt>
    <dgm:pt modelId="{D6358E3C-CAD0-476F-94F1-935B7524367F}" type="pres">
      <dgm:prSet presAssocID="{090F7AF4-4F3C-4F0F-A689-DCC082480C2B}" presName="Name0" presStyleCnt="0">
        <dgm:presLayoutVars>
          <dgm:dir/>
          <dgm:resizeHandles val="exact"/>
        </dgm:presLayoutVars>
      </dgm:prSet>
      <dgm:spPr/>
    </dgm:pt>
    <dgm:pt modelId="{CE5B83CE-A74E-45C9-8C84-34B4BD79340D}" type="pres">
      <dgm:prSet presAssocID="{157CE72C-38E9-4A5F-AE8F-4BDDA09E532B}" presName="node" presStyleLbl="node1" presStyleIdx="0" presStyleCnt="3">
        <dgm:presLayoutVars>
          <dgm:bulletEnabled val="1"/>
        </dgm:presLayoutVars>
      </dgm:prSet>
      <dgm:spPr/>
    </dgm:pt>
    <dgm:pt modelId="{1D48A3C9-FDC9-4661-91FC-DDD0ADDACC1D}" type="pres">
      <dgm:prSet presAssocID="{2F069B9B-0239-4E99-B6CE-CE0E6DCC324D}" presName="sibTransSpacerBeforeConnector" presStyleCnt="0"/>
      <dgm:spPr/>
    </dgm:pt>
    <dgm:pt modelId="{22AC6BF4-CFE4-40D6-ACDD-3F83AED06089}" type="pres">
      <dgm:prSet presAssocID="{2F069B9B-0239-4E99-B6CE-CE0E6DCC324D}" presName="sibTrans" presStyleLbl="node1" presStyleIdx="1" presStyleCnt="3" custFlipVert="1" custScaleX="91136" custScaleY="306111"/>
      <dgm:spPr>
        <a:prstGeom prst="mathPlus">
          <a:avLst/>
        </a:prstGeom>
      </dgm:spPr>
    </dgm:pt>
    <dgm:pt modelId="{5348B7C1-97CD-4460-B525-2DA3610DEDEA}" type="pres">
      <dgm:prSet presAssocID="{2F069B9B-0239-4E99-B6CE-CE0E6DCC324D}" presName="sibTransSpacerAfterConnector" presStyleCnt="0"/>
      <dgm:spPr/>
    </dgm:pt>
    <dgm:pt modelId="{C464F239-2D47-4704-87ED-B01503BDD2F0}" type="pres">
      <dgm:prSet presAssocID="{26A736AE-CE22-4522-BBFA-38776FF706A4}" presName="node" presStyleLbl="node1" presStyleIdx="2" presStyleCnt="3">
        <dgm:presLayoutVars>
          <dgm:bulletEnabled val="1"/>
        </dgm:presLayoutVars>
      </dgm:prSet>
      <dgm:spPr/>
    </dgm:pt>
  </dgm:ptLst>
  <dgm:cxnLst>
    <dgm:cxn modelId="{459DE82E-484E-42DD-B391-D08953B6E2D7}" type="presOf" srcId="{2F069B9B-0239-4E99-B6CE-CE0E6DCC324D}" destId="{22AC6BF4-CFE4-40D6-ACDD-3F83AED06089}" srcOrd="0" destOrd="0" presId="urn:microsoft.com/office/officeart/2016/7/layout/BasicProcessNew"/>
    <dgm:cxn modelId="{A006F870-FDB3-4407-BB34-CDEF811CDE36}" type="presOf" srcId="{26A736AE-CE22-4522-BBFA-38776FF706A4}" destId="{C464F239-2D47-4704-87ED-B01503BDD2F0}" srcOrd="0" destOrd="0" presId="urn:microsoft.com/office/officeart/2016/7/layout/BasicProcessNew"/>
    <dgm:cxn modelId="{3012AC76-9AEB-4BAC-9EA6-24D402B24D2A}" srcId="{090F7AF4-4F3C-4F0F-A689-DCC082480C2B}" destId="{157CE72C-38E9-4A5F-AE8F-4BDDA09E532B}" srcOrd="0" destOrd="0" parTransId="{6517E53E-7D30-45E2-9E81-C7179BB5751C}" sibTransId="{2F069B9B-0239-4E99-B6CE-CE0E6DCC324D}"/>
    <dgm:cxn modelId="{C4A40287-659B-40D0-BD35-C6F32D249A16}" type="presOf" srcId="{157CE72C-38E9-4A5F-AE8F-4BDDA09E532B}" destId="{CE5B83CE-A74E-45C9-8C84-34B4BD79340D}" srcOrd="0" destOrd="0" presId="urn:microsoft.com/office/officeart/2016/7/layout/BasicProcessNew"/>
    <dgm:cxn modelId="{D961C5CD-4E26-499D-8CD9-5086D72309E5}" srcId="{090F7AF4-4F3C-4F0F-A689-DCC082480C2B}" destId="{26A736AE-CE22-4522-BBFA-38776FF706A4}" srcOrd="1" destOrd="0" parTransId="{2C93849F-DC6D-4757-8071-0529E7D1E6DB}" sibTransId="{7474AC83-CA9C-413D-91B5-093117CC26E6}"/>
    <dgm:cxn modelId="{1E33FDEA-F79C-4805-A037-1D4FB9032F4B}" type="presOf" srcId="{090F7AF4-4F3C-4F0F-A689-DCC082480C2B}" destId="{D6358E3C-CAD0-476F-94F1-935B7524367F}" srcOrd="0" destOrd="0" presId="urn:microsoft.com/office/officeart/2016/7/layout/BasicProcessNew"/>
    <dgm:cxn modelId="{37A3131C-0362-4D8C-8D09-0737A679D2AB}" type="presParOf" srcId="{D6358E3C-CAD0-476F-94F1-935B7524367F}" destId="{CE5B83CE-A74E-45C9-8C84-34B4BD79340D}" srcOrd="0" destOrd="0" presId="urn:microsoft.com/office/officeart/2016/7/layout/BasicProcessNew"/>
    <dgm:cxn modelId="{BF36508A-7CF6-4712-ADBE-93633D21F9E6}" type="presParOf" srcId="{D6358E3C-CAD0-476F-94F1-935B7524367F}" destId="{1D48A3C9-FDC9-4661-91FC-DDD0ADDACC1D}" srcOrd="1" destOrd="0" presId="urn:microsoft.com/office/officeart/2016/7/layout/BasicProcessNew"/>
    <dgm:cxn modelId="{62CCA3FD-FD8F-4C33-BE5F-92E89BB9F070}" type="presParOf" srcId="{D6358E3C-CAD0-476F-94F1-935B7524367F}" destId="{22AC6BF4-CFE4-40D6-ACDD-3F83AED06089}" srcOrd="2" destOrd="0" presId="urn:microsoft.com/office/officeart/2016/7/layout/BasicProcessNew"/>
    <dgm:cxn modelId="{3DA667EE-C277-45F8-96A7-04E1E50562F9}" type="presParOf" srcId="{D6358E3C-CAD0-476F-94F1-935B7524367F}" destId="{5348B7C1-97CD-4460-B525-2DA3610DEDEA}" srcOrd="3" destOrd="0" presId="urn:microsoft.com/office/officeart/2016/7/layout/BasicProcessNew"/>
    <dgm:cxn modelId="{589620C5-5BF6-49CE-8FCB-7A3098722AA4}" type="presParOf" srcId="{D6358E3C-CAD0-476F-94F1-935B7524367F}" destId="{C464F239-2D47-4704-87ED-B01503BDD2F0}" srcOrd="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D02953-0C91-4EAF-AD40-D23AB3DE9135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DCE0EA-7E21-47AB-8B55-4CDA70451836}">
      <dgm:prSet/>
      <dgm:spPr/>
      <dgm:t>
        <a:bodyPr/>
        <a:lstStyle/>
        <a:p>
          <a:r>
            <a:rPr lang="fi-FI" dirty="0"/>
            <a:t>Viestintä ja vuorovaikutus äidinkielellä, suomi 4 </a:t>
          </a:r>
          <a:r>
            <a:rPr lang="fi-FI" dirty="0" err="1"/>
            <a:t>osp</a:t>
          </a:r>
          <a:r>
            <a:rPr lang="fi-FI" dirty="0"/>
            <a:t>,</a:t>
          </a:r>
        </a:p>
        <a:p>
          <a:r>
            <a:rPr lang="fi-FI" dirty="0"/>
            <a:t> TAI          </a:t>
          </a:r>
        </a:p>
        <a:p>
          <a:r>
            <a:rPr lang="fi-FI" dirty="0"/>
            <a:t>Viestintä ja vuorovaikutus, suomi toisena kielenä  4 </a:t>
          </a:r>
          <a:r>
            <a:rPr lang="fi-FI" dirty="0" err="1"/>
            <a:t>osp</a:t>
          </a:r>
          <a:endParaRPr lang="en-US" dirty="0"/>
        </a:p>
      </dgm:t>
    </dgm:pt>
    <dgm:pt modelId="{2D4E2032-A979-4907-9092-9B7D63586771}" type="parTrans" cxnId="{D77BF465-2515-4880-8B1C-2E9FB5B48AEB}">
      <dgm:prSet/>
      <dgm:spPr/>
      <dgm:t>
        <a:bodyPr/>
        <a:lstStyle/>
        <a:p>
          <a:endParaRPr lang="en-US"/>
        </a:p>
      </dgm:t>
    </dgm:pt>
    <dgm:pt modelId="{315CCCE0-EC1D-42CB-85F5-54B89E897B0A}" type="sibTrans" cxnId="{D77BF465-2515-4880-8B1C-2E9FB5B48AEB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A6410C9A-C157-4D28-8DD3-7F92CDBB7E60}">
      <dgm:prSet/>
      <dgm:spPr/>
      <dgm:t>
        <a:bodyPr/>
        <a:lstStyle/>
        <a:p>
          <a:r>
            <a:rPr lang="fi-FI" dirty="0"/>
            <a:t>Viestintä ja vuorovaikutus, toisella kotimaisella kielellä, ruotsi </a:t>
          </a:r>
        </a:p>
        <a:p>
          <a:r>
            <a:rPr lang="fi-FI" dirty="0"/>
            <a:t>1 </a:t>
          </a:r>
          <a:r>
            <a:rPr lang="fi-FI" dirty="0" err="1"/>
            <a:t>osp</a:t>
          </a:r>
          <a:r>
            <a:rPr lang="fi-FI" dirty="0"/>
            <a:t> (Kaikille pakollinen!)</a:t>
          </a:r>
          <a:endParaRPr lang="en-US" dirty="0"/>
        </a:p>
      </dgm:t>
    </dgm:pt>
    <dgm:pt modelId="{BA454D72-0760-480E-86C4-55A08193AE41}" type="parTrans" cxnId="{6C9BB6B4-D64F-4111-820A-647887D27DF4}">
      <dgm:prSet/>
      <dgm:spPr/>
      <dgm:t>
        <a:bodyPr/>
        <a:lstStyle/>
        <a:p>
          <a:endParaRPr lang="en-US"/>
        </a:p>
      </dgm:t>
    </dgm:pt>
    <dgm:pt modelId="{FD61D80A-871F-42F2-A2A3-928088E0E5D1}" type="sibTrans" cxnId="{6C9BB6B4-D64F-4111-820A-647887D27DF4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4881D278-1964-4C26-A902-78F9AE9A7408}">
      <dgm:prSet/>
      <dgm:spPr/>
      <dgm:t>
        <a:bodyPr/>
        <a:lstStyle/>
        <a:p>
          <a:r>
            <a:rPr lang="fi-FI" dirty="0"/>
            <a:t>Viestintä ja vuorovaikutus, vieraalla kielellä (englanti) 3 </a:t>
          </a:r>
          <a:r>
            <a:rPr lang="fi-FI" dirty="0" err="1"/>
            <a:t>osp</a:t>
          </a:r>
          <a:endParaRPr lang="en-US" dirty="0"/>
        </a:p>
      </dgm:t>
    </dgm:pt>
    <dgm:pt modelId="{3FBD1499-E7FB-4860-8ED1-C7A8D08B549D}" type="parTrans" cxnId="{AEA90B12-5176-49FA-875D-5BF0AF925402}">
      <dgm:prSet/>
      <dgm:spPr/>
      <dgm:t>
        <a:bodyPr/>
        <a:lstStyle/>
        <a:p>
          <a:endParaRPr lang="en-US"/>
        </a:p>
      </dgm:t>
    </dgm:pt>
    <dgm:pt modelId="{9FFFFB7A-F104-4958-AC4B-0F4C6359EDB8}" type="sibTrans" cxnId="{AEA90B12-5176-49FA-875D-5BF0AF925402}">
      <dgm:prSet phldrT="4"/>
      <dgm:spPr/>
      <dgm:t>
        <a:bodyPr/>
        <a:lstStyle/>
        <a:p>
          <a:r>
            <a:rPr lang="en-US"/>
            <a:t>3</a:t>
          </a:r>
          <a:endParaRPr lang="en-US" dirty="0"/>
        </a:p>
      </dgm:t>
    </dgm:pt>
    <dgm:pt modelId="{0BE2C571-35DD-40B7-B373-F39690444087}">
      <dgm:prSet/>
      <dgm:spPr/>
      <dgm:t>
        <a:bodyPr/>
        <a:lstStyle/>
        <a:p>
          <a:r>
            <a:rPr lang="fi-FI" dirty="0"/>
            <a:t>Toiminta digitaalisessa ympäristössä </a:t>
          </a:r>
        </a:p>
        <a:p>
          <a:r>
            <a:rPr lang="fi-FI" dirty="0"/>
            <a:t>2 </a:t>
          </a:r>
          <a:r>
            <a:rPr lang="fi-FI" dirty="0" err="1"/>
            <a:t>osp</a:t>
          </a:r>
          <a:endParaRPr lang="en-US" dirty="0"/>
        </a:p>
      </dgm:t>
    </dgm:pt>
    <dgm:pt modelId="{2409DC8E-B823-43E3-A292-E7128AEB9E28}" type="parTrans" cxnId="{F0018873-E6F5-439A-8E8A-B7F666794367}">
      <dgm:prSet/>
      <dgm:spPr/>
      <dgm:t>
        <a:bodyPr/>
        <a:lstStyle/>
        <a:p>
          <a:endParaRPr lang="en-US"/>
        </a:p>
      </dgm:t>
    </dgm:pt>
    <dgm:pt modelId="{8EBF6DE3-5664-44E5-A8B8-695E370E5F3B}" type="sibTrans" cxnId="{F0018873-E6F5-439A-8E8A-B7F666794367}">
      <dgm:prSet phldrT="5"/>
      <dgm:spPr/>
      <dgm:t>
        <a:bodyPr/>
        <a:lstStyle/>
        <a:p>
          <a:r>
            <a:rPr lang="en-US" dirty="0"/>
            <a:t>4</a:t>
          </a:r>
        </a:p>
      </dgm:t>
    </dgm:pt>
    <dgm:pt modelId="{E3CA9E7F-62ED-45E0-8C70-7DFA22FD6E72}">
      <dgm:prSet/>
      <dgm:spPr/>
      <dgm:t>
        <a:bodyPr/>
        <a:lstStyle/>
        <a:p>
          <a:r>
            <a:rPr lang="fi-FI" dirty="0"/>
            <a:t>Taide- ja luova ilmaisu </a:t>
          </a:r>
        </a:p>
        <a:p>
          <a:r>
            <a:rPr lang="fi-FI" dirty="0"/>
            <a:t>1 </a:t>
          </a:r>
          <a:r>
            <a:rPr lang="fi-FI" dirty="0" err="1"/>
            <a:t>osp</a:t>
          </a:r>
          <a:endParaRPr lang="en-US" dirty="0"/>
        </a:p>
      </dgm:t>
    </dgm:pt>
    <dgm:pt modelId="{9B7A3DC4-192D-446D-BE32-82C6DD304511}" type="parTrans" cxnId="{7551F94B-75A8-4384-A519-30DB9084B776}">
      <dgm:prSet/>
      <dgm:spPr/>
      <dgm:t>
        <a:bodyPr/>
        <a:lstStyle/>
        <a:p>
          <a:endParaRPr lang="en-US"/>
        </a:p>
      </dgm:t>
    </dgm:pt>
    <dgm:pt modelId="{1D66BAC5-0C82-481E-B0AA-0A3FA41CDEC6}" type="sibTrans" cxnId="{7551F94B-75A8-4384-A519-30DB9084B776}">
      <dgm:prSet phldrT="6"/>
      <dgm:spPr/>
      <dgm:t>
        <a:bodyPr/>
        <a:lstStyle/>
        <a:p>
          <a:endParaRPr lang="en-US" dirty="0"/>
        </a:p>
      </dgm:t>
    </dgm:pt>
    <dgm:pt modelId="{BF5F6C91-B38A-4A1D-8ADA-067A5D5BE23A}" type="pres">
      <dgm:prSet presAssocID="{21D02953-0C91-4EAF-AD40-D23AB3DE9135}" presName="linearFlow" presStyleCnt="0">
        <dgm:presLayoutVars>
          <dgm:dir/>
          <dgm:resizeHandles val="exact"/>
        </dgm:presLayoutVars>
      </dgm:prSet>
      <dgm:spPr/>
    </dgm:pt>
    <dgm:pt modelId="{99760049-D989-4DCA-8F7D-1F052A079ABF}" type="pres">
      <dgm:prSet presAssocID="{35DCE0EA-7E21-47AB-8B55-4CDA70451836}" presName="node" presStyleLbl="node1" presStyleIdx="0" presStyleCnt="5" custScaleX="1150090" custScaleY="783504" custLinFactX="100000" custLinFactY="100000" custLinFactNeighborX="118450" custLinFactNeighborY="143536">
        <dgm:presLayoutVars>
          <dgm:bulletEnabled val="1"/>
        </dgm:presLayoutVars>
      </dgm:prSet>
      <dgm:spPr/>
    </dgm:pt>
    <dgm:pt modelId="{3A78F360-527D-489F-A04A-DFFB8E7B993D}" type="pres">
      <dgm:prSet presAssocID="{315CCCE0-EC1D-42CB-85F5-54B89E897B0A}" presName="spacerL" presStyleCnt="0"/>
      <dgm:spPr/>
    </dgm:pt>
    <dgm:pt modelId="{C4B52A50-17C5-48FF-AA27-403DB971EE89}" type="pres">
      <dgm:prSet presAssocID="{315CCCE0-EC1D-42CB-85F5-54B89E897B0A}" presName="sibTrans" presStyleLbl="sibTrans2D1" presStyleIdx="0" presStyleCnt="4"/>
      <dgm:spPr/>
    </dgm:pt>
    <dgm:pt modelId="{B55FE524-83CF-450E-944E-EC25304C9E3B}" type="pres">
      <dgm:prSet presAssocID="{315CCCE0-EC1D-42CB-85F5-54B89E897B0A}" presName="spacerR" presStyleCnt="0"/>
      <dgm:spPr/>
    </dgm:pt>
    <dgm:pt modelId="{1339407B-31ED-4D71-8294-47486039AE54}" type="pres">
      <dgm:prSet presAssocID="{A6410C9A-C157-4D28-8DD3-7F92CDBB7E60}" presName="node" presStyleLbl="node1" presStyleIdx="1" presStyleCnt="5" custScaleX="1188373" custScaleY="816127" custLinFactX="98081" custLinFactY="-100000" custLinFactNeighborX="100000" custLinFactNeighborY="-189979">
        <dgm:presLayoutVars>
          <dgm:bulletEnabled val="1"/>
        </dgm:presLayoutVars>
      </dgm:prSet>
      <dgm:spPr/>
    </dgm:pt>
    <dgm:pt modelId="{DAA4F386-C460-4104-84C9-DA412F469029}" type="pres">
      <dgm:prSet presAssocID="{FD61D80A-871F-42F2-A2A3-928088E0E5D1}" presName="spacerL" presStyleCnt="0"/>
      <dgm:spPr/>
    </dgm:pt>
    <dgm:pt modelId="{0BABC11C-A7F4-42B0-8422-12E09C5E17B2}" type="pres">
      <dgm:prSet presAssocID="{FD61D80A-871F-42F2-A2A3-928088E0E5D1}" presName="sibTrans" presStyleLbl="sibTrans2D1" presStyleIdx="1" presStyleCnt="4"/>
      <dgm:spPr/>
    </dgm:pt>
    <dgm:pt modelId="{99553A53-D19C-4718-BCBB-937A61B9B52B}" type="pres">
      <dgm:prSet presAssocID="{FD61D80A-871F-42F2-A2A3-928088E0E5D1}" presName="spacerR" presStyleCnt="0"/>
      <dgm:spPr/>
    </dgm:pt>
    <dgm:pt modelId="{85453D1C-E4AA-43A5-AB25-4A5902BEE212}" type="pres">
      <dgm:prSet presAssocID="{4881D278-1964-4C26-A902-78F9AE9A7408}" presName="node" presStyleLbl="node1" presStyleIdx="2" presStyleCnt="5" custScaleX="903348" custScaleY="767638" custLinFactX="97795" custLinFactY="113484" custLinFactNeighborX="100000" custLinFactNeighborY="200000">
        <dgm:presLayoutVars>
          <dgm:bulletEnabled val="1"/>
        </dgm:presLayoutVars>
      </dgm:prSet>
      <dgm:spPr/>
    </dgm:pt>
    <dgm:pt modelId="{9D5C8EB6-69E5-4365-A2F5-1D2A85140484}" type="pres">
      <dgm:prSet presAssocID="{9FFFFB7A-F104-4958-AC4B-0F4C6359EDB8}" presName="spacerL" presStyleCnt="0"/>
      <dgm:spPr/>
    </dgm:pt>
    <dgm:pt modelId="{8C929835-307A-4B50-AFF7-343B9D838E03}" type="pres">
      <dgm:prSet presAssocID="{9FFFFB7A-F104-4958-AC4B-0F4C6359EDB8}" presName="sibTrans" presStyleLbl="sibTrans2D1" presStyleIdx="2" presStyleCnt="4"/>
      <dgm:spPr/>
    </dgm:pt>
    <dgm:pt modelId="{584C8470-5FC9-4276-99FD-3A08B05109F8}" type="pres">
      <dgm:prSet presAssocID="{9FFFFB7A-F104-4958-AC4B-0F4C6359EDB8}" presName="spacerR" presStyleCnt="0"/>
      <dgm:spPr/>
    </dgm:pt>
    <dgm:pt modelId="{57E058EA-A6D2-4808-A7D7-D4ED216C92CC}" type="pres">
      <dgm:prSet presAssocID="{0BE2C571-35DD-40B7-B373-F39690444087}" presName="node" presStyleLbl="node1" presStyleIdx="3" presStyleCnt="5" custScaleX="1023675" custScaleY="875504" custLinFactY="-140082" custLinFactNeighborX="-36645" custLinFactNeighborY="-200000">
        <dgm:presLayoutVars>
          <dgm:bulletEnabled val="1"/>
        </dgm:presLayoutVars>
      </dgm:prSet>
      <dgm:spPr/>
    </dgm:pt>
    <dgm:pt modelId="{249D7C6E-CB90-4E1E-A190-A51660C4D1C7}" type="pres">
      <dgm:prSet presAssocID="{8EBF6DE3-5664-44E5-A8B8-695E370E5F3B}" presName="spacerL" presStyleCnt="0"/>
      <dgm:spPr/>
    </dgm:pt>
    <dgm:pt modelId="{7E6D90D5-4C37-4342-A523-776626AB8C93}" type="pres">
      <dgm:prSet presAssocID="{8EBF6DE3-5664-44E5-A8B8-695E370E5F3B}" presName="sibTrans" presStyleLbl="sibTrans2D1" presStyleIdx="3" presStyleCnt="4"/>
      <dgm:spPr>
        <a:prstGeom prst="mathPlus">
          <a:avLst/>
        </a:prstGeom>
      </dgm:spPr>
    </dgm:pt>
    <dgm:pt modelId="{D4C54BCD-A355-4683-8114-55572AEC4CD1}" type="pres">
      <dgm:prSet presAssocID="{8EBF6DE3-5664-44E5-A8B8-695E370E5F3B}" presName="spacerR" presStyleCnt="0"/>
      <dgm:spPr/>
    </dgm:pt>
    <dgm:pt modelId="{EB2D37F0-80E5-423B-B396-1AAA749B4C77}" type="pres">
      <dgm:prSet presAssocID="{E3CA9E7F-62ED-45E0-8C70-7DFA22FD6E72}" presName="node" presStyleLbl="node1" presStyleIdx="4" presStyleCnt="5" custScaleX="846567" custScaleY="861458" custLinFactX="-300000" custLinFactY="300000" custLinFactNeighborX="-388651" custLinFactNeighborY="320904">
        <dgm:presLayoutVars>
          <dgm:bulletEnabled val="1"/>
        </dgm:presLayoutVars>
      </dgm:prSet>
      <dgm:spPr/>
    </dgm:pt>
  </dgm:ptLst>
  <dgm:cxnLst>
    <dgm:cxn modelId="{7996DD01-00E9-4988-BCF8-9E8F50CF2E88}" type="presOf" srcId="{9FFFFB7A-F104-4958-AC4B-0F4C6359EDB8}" destId="{8C929835-307A-4B50-AFF7-343B9D838E03}" srcOrd="0" destOrd="0" presId="urn:microsoft.com/office/officeart/2005/8/layout/equation1"/>
    <dgm:cxn modelId="{F7CF2A08-C2FB-4E48-9240-979BDE655850}" type="presOf" srcId="{315CCCE0-EC1D-42CB-85F5-54B89E897B0A}" destId="{C4B52A50-17C5-48FF-AA27-403DB971EE89}" srcOrd="0" destOrd="0" presId="urn:microsoft.com/office/officeart/2005/8/layout/equation1"/>
    <dgm:cxn modelId="{0858180B-910F-4E6F-AAC9-546858E07A81}" type="presOf" srcId="{A6410C9A-C157-4D28-8DD3-7F92CDBB7E60}" destId="{1339407B-31ED-4D71-8294-47486039AE54}" srcOrd="0" destOrd="0" presId="urn:microsoft.com/office/officeart/2005/8/layout/equation1"/>
    <dgm:cxn modelId="{5E863A0C-8CE6-4BC3-9736-207EA651AE9C}" type="presOf" srcId="{8EBF6DE3-5664-44E5-A8B8-695E370E5F3B}" destId="{7E6D90D5-4C37-4342-A523-776626AB8C93}" srcOrd="0" destOrd="0" presId="urn:microsoft.com/office/officeart/2005/8/layout/equation1"/>
    <dgm:cxn modelId="{AEA90B12-5176-49FA-875D-5BF0AF925402}" srcId="{21D02953-0C91-4EAF-AD40-D23AB3DE9135}" destId="{4881D278-1964-4C26-A902-78F9AE9A7408}" srcOrd="2" destOrd="0" parTransId="{3FBD1499-E7FB-4860-8ED1-C7A8D08B549D}" sibTransId="{9FFFFB7A-F104-4958-AC4B-0F4C6359EDB8}"/>
    <dgm:cxn modelId="{50D36820-8ECA-4F7D-87F5-B29D1B041404}" type="presOf" srcId="{4881D278-1964-4C26-A902-78F9AE9A7408}" destId="{85453D1C-E4AA-43A5-AB25-4A5902BEE212}" srcOrd="0" destOrd="0" presId="urn:microsoft.com/office/officeart/2005/8/layout/equation1"/>
    <dgm:cxn modelId="{D77BF465-2515-4880-8B1C-2E9FB5B48AEB}" srcId="{21D02953-0C91-4EAF-AD40-D23AB3DE9135}" destId="{35DCE0EA-7E21-47AB-8B55-4CDA70451836}" srcOrd="0" destOrd="0" parTransId="{2D4E2032-A979-4907-9092-9B7D63586771}" sibTransId="{315CCCE0-EC1D-42CB-85F5-54B89E897B0A}"/>
    <dgm:cxn modelId="{53820548-2430-44E4-8190-F43456FC278A}" type="presOf" srcId="{0BE2C571-35DD-40B7-B373-F39690444087}" destId="{57E058EA-A6D2-4808-A7D7-D4ED216C92CC}" srcOrd="0" destOrd="0" presId="urn:microsoft.com/office/officeart/2005/8/layout/equation1"/>
    <dgm:cxn modelId="{7551F94B-75A8-4384-A519-30DB9084B776}" srcId="{21D02953-0C91-4EAF-AD40-D23AB3DE9135}" destId="{E3CA9E7F-62ED-45E0-8C70-7DFA22FD6E72}" srcOrd="4" destOrd="0" parTransId="{9B7A3DC4-192D-446D-BE32-82C6DD304511}" sibTransId="{1D66BAC5-0C82-481E-B0AA-0A3FA41CDEC6}"/>
    <dgm:cxn modelId="{F0018873-E6F5-439A-8E8A-B7F666794367}" srcId="{21D02953-0C91-4EAF-AD40-D23AB3DE9135}" destId="{0BE2C571-35DD-40B7-B373-F39690444087}" srcOrd="3" destOrd="0" parTransId="{2409DC8E-B823-43E3-A292-E7128AEB9E28}" sibTransId="{8EBF6DE3-5664-44E5-A8B8-695E370E5F3B}"/>
    <dgm:cxn modelId="{03800B5A-8772-4D7C-B7CD-ED26442D8160}" type="presOf" srcId="{E3CA9E7F-62ED-45E0-8C70-7DFA22FD6E72}" destId="{EB2D37F0-80E5-423B-B396-1AAA749B4C77}" srcOrd="0" destOrd="0" presId="urn:microsoft.com/office/officeart/2005/8/layout/equation1"/>
    <dgm:cxn modelId="{60FA6E7D-2684-4FCC-BE6A-81DBCD77A1F8}" type="presOf" srcId="{21D02953-0C91-4EAF-AD40-D23AB3DE9135}" destId="{BF5F6C91-B38A-4A1D-8ADA-067A5D5BE23A}" srcOrd="0" destOrd="0" presId="urn:microsoft.com/office/officeart/2005/8/layout/equation1"/>
    <dgm:cxn modelId="{C2F93698-325F-4974-B5EC-ED564DD07EB3}" type="presOf" srcId="{35DCE0EA-7E21-47AB-8B55-4CDA70451836}" destId="{99760049-D989-4DCA-8F7D-1F052A079ABF}" srcOrd="0" destOrd="0" presId="urn:microsoft.com/office/officeart/2005/8/layout/equation1"/>
    <dgm:cxn modelId="{149615B2-CDFB-4FD4-BBA4-A688F5358B07}" type="presOf" srcId="{FD61D80A-871F-42F2-A2A3-928088E0E5D1}" destId="{0BABC11C-A7F4-42B0-8422-12E09C5E17B2}" srcOrd="0" destOrd="0" presId="urn:microsoft.com/office/officeart/2005/8/layout/equation1"/>
    <dgm:cxn modelId="{6C9BB6B4-D64F-4111-820A-647887D27DF4}" srcId="{21D02953-0C91-4EAF-AD40-D23AB3DE9135}" destId="{A6410C9A-C157-4D28-8DD3-7F92CDBB7E60}" srcOrd="1" destOrd="0" parTransId="{BA454D72-0760-480E-86C4-55A08193AE41}" sibTransId="{FD61D80A-871F-42F2-A2A3-928088E0E5D1}"/>
    <dgm:cxn modelId="{F6A2FC59-B98D-43BB-881D-24807D3CCEF3}" type="presParOf" srcId="{BF5F6C91-B38A-4A1D-8ADA-067A5D5BE23A}" destId="{99760049-D989-4DCA-8F7D-1F052A079ABF}" srcOrd="0" destOrd="0" presId="urn:microsoft.com/office/officeart/2005/8/layout/equation1"/>
    <dgm:cxn modelId="{C132C032-66C5-4AEF-A1D3-517F60C1394A}" type="presParOf" srcId="{BF5F6C91-B38A-4A1D-8ADA-067A5D5BE23A}" destId="{3A78F360-527D-489F-A04A-DFFB8E7B993D}" srcOrd="1" destOrd="0" presId="urn:microsoft.com/office/officeart/2005/8/layout/equation1"/>
    <dgm:cxn modelId="{A01A973B-B2FA-4E73-8FCC-533912A9D1EE}" type="presParOf" srcId="{BF5F6C91-B38A-4A1D-8ADA-067A5D5BE23A}" destId="{C4B52A50-17C5-48FF-AA27-403DB971EE89}" srcOrd="2" destOrd="0" presId="urn:microsoft.com/office/officeart/2005/8/layout/equation1"/>
    <dgm:cxn modelId="{E0B5130F-4B4A-48E9-BD08-E39F10712746}" type="presParOf" srcId="{BF5F6C91-B38A-4A1D-8ADA-067A5D5BE23A}" destId="{B55FE524-83CF-450E-944E-EC25304C9E3B}" srcOrd="3" destOrd="0" presId="urn:microsoft.com/office/officeart/2005/8/layout/equation1"/>
    <dgm:cxn modelId="{2B9F2EB3-AA36-407D-9E74-F3CB2597B09A}" type="presParOf" srcId="{BF5F6C91-B38A-4A1D-8ADA-067A5D5BE23A}" destId="{1339407B-31ED-4D71-8294-47486039AE54}" srcOrd="4" destOrd="0" presId="urn:microsoft.com/office/officeart/2005/8/layout/equation1"/>
    <dgm:cxn modelId="{1856A43E-A903-4B14-A3B7-F5FE9A65F2BB}" type="presParOf" srcId="{BF5F6C91-B38A-4A1D-8ADA-067A5D5BE23A}" destId="{DAA4F386-C460-4104-84C9-DA412F469029}" srcOrd="5" destOrd="0" presId="urn:microsoft.com/office/officeart/2005/8/layout/equation1"/>
    <dgm:cxn modelId="{A0CB8764-59CE-4302-97BB-5A226C15E1CB}" type="presParOf" srcId="{BF5F6C91-B38A-4A1D-8ADA-067A5D5BE23A}" destId="{0BABC11C-A7F4-42B0-8422-12E09C5E17B2}" srcOrd="6" destOrd="0" presId="urn:microsoft.com/office/officeart/2005/8/layout/equation1"/>
    <dgm:cxn modelId="{3617064D-B471-4689-BF33-E11D79659496}" type="presParOf" srcId="{BF5F6C91-B38A-4A1D-8ADA-067A5D5BE23A}" destId="{99553A53-D19C-4718-BCBB-937A61B9B52B}" srcOrd="7" destOrd="0" presId="urn:microsoft.com/office/officeart/2005/8/layout/equation1"/>
    <dgm:cxn modelId="{5D6DB76A-5EA8-4E9E-85F2-A87F7F100A50}" type="presParOf" srcId="{BF5F6C91-B38A-4A1D-8ADA-067A5D5BE23A}" destId="{85453D1C-E4AA-43A5-AB25-4A5902BEE212}" srcOrd="8" destOrd="0" presId="urn:microsoft.com/office/officeart/2005/8/layout/equation1"/>
    <dgm:cxn modelId="{62EAC65E-21B3-48DF-B98A-9AFCF5ECDEEA}" type="presParOf" srcId="{BF5F6C91-B38A-4A1D-8ADA-067A5D5BE23A}" destId="{9D5C8EB6-69E5-4365-A2F5-1D2A85140484}" srcOrd="9" destOrd="0" presId="urn:microsoft.com/office/officeart/2005/8/layout/equation1"/>
    <dgm:cxn modelId="{93BC8FE5-39BE-4088-BB8A-BFED923DD0BE}" type="presParOf" srcId="{BF5F6C91-B38A-4A1D-8ADA-067A5D5BE23A}" destId="{8C929835-307A-4B50-AFF7-343B9D838E03}" srcOrd="10" destOrd="0" presId="urn:microsoft.com/office/officeart/2005/8/layout/equation1"/>
    <dgm:cxn modelId="{CEE2A71F-461C-4C55-9312-F1153D26DA66}" type="presParOf" srcId="{BF5F6C91-B38A-4A1D-8ADA-067A5D5BE23A}" destId="{584C8470-5FC9-4276-99FD-3A08B05109F8}" srcOrd="11" destOrd="0" presId="urn:microsoft.com/office/officeart/2005/8/layout/equation1"/>
    <dgm:cxn modelId="{8473F887-E1B7-43AC-8FEF-C419B067D980}" type="presParOf" srcId="{BF5F6C91-B38A-4A1D-8ADA-067A5D5BE23A}" destId="{57E058EA-A6D2-4808-A7D7-D4ED216C92CC}" srcOrd="12" destOrd="0" presId="urn:microsoft.com/office/officeart/2005/8/layout/equation1"/>
    <dgm:cxn modelId="{D6E8CF0F-A599-45D8-A53F-F569A15A5003}" type="presParOf" srcId="{BF5F6C91-B38A-4A1D-8ADA-067A5D5BE23A}" destId="{249D7C6E-CB90-4E1E-A190-A51660C4D1C7}" srcOrd="13" destOrd="0" presId="urn:microsoft.com/office/officeart/2005/8/layout/equation1"/>
    <dgm:cxn modelId="{CE644A54-053F-4E90-B325-D23921C04180}" type="presParOf" srcId="{BF5F6C91-B38A-4A1D-8ADA-067A5D5BE23A}" destId="{7E6D90D5-4C37-4342-A523-776626AB8C93}" srcOrd="14" destOrd="0" presId="urn:microsoft.com/office/officeart/2005/8/layout/equation1"/>
    <dgm:cxn modelId="{9F83C2FE-3915-4862-BA4B-8AE02E72A6C0}" type="presParOf" srcId="{BF5F6C91-B38A-4A1D-8ADA-067A5D5BE23A}" destId="{D4C54BCD-A355-4683-8114-55572AEC4CD1}" srcOrd="15" destOrd="0" presId="urn:microsoft.com/office/officeart/2005/8/layout/equation1"/>
    <dgm:cxn modelId="{E783C67A-7871-4566-81FB-147B7EFE8C86}" type="presParOf" srcId="{BF5F6C91-B38A-4A1D-8ADA-067A5D5BE23A}" destId="{EB2D37F0-80E5-423B-B396-1AAA749B4C7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9EDC15-CA0F-4B11-AADB-F754C69A9341}" type="doc">
      <dgm:prSet loTypeId="urn:microsoft.com/office/officeart/2005/8/layout/process1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B64CAC0-0747-41BF-B142-E7B019965D6C}">
      <dgm:prSet/>
      <dgm:spPr/>
      <dgm:t>
        <a:bodyPr/>
        <a:lstStyle/>
        <a:p>
          <a:r>
            <a:rPr lang="fi-FI"/>
            <a:t>Yhteiskunnassa ja kansalaisena toimiminen 2 osp</a:t>
          </a:r>
          <a:endParaRPr lang="en-US"/>
        </a:p>
      </dgm:t>
    </dgm:pt>
    <dgm:pt modelId="{33C71F47-7346-4EB8-9E12-E0CF3400C546}" type="parTrans" cxnId="{D234CAEA-FE98-448F-AC6C-BD0C0C70ABC3}">
      <dgm:prSet/>
      <dgm:spPr/>
      <dgm:t>
        <a:bodyPr/>
        <a:lstStyle/>
        <a:p>
          <a:endParaRPr lang="en-US"/>
        </a:p>
      </dgm:t>
    </dgm:pt>
    <dgm:pt modelId="{81C7E7BC-A848-4662-BC5A-A8ADB7F4E6B8}" type="sibTrans" cxnId="{D234CAEA-FE98-448F-AC6C-BD0C0C70ABC3}">
      <dgm:prSet/>
      <dgm:spPr/>
      <dgm:t>
        <a:bodyPr/>
        <a:lstStyle/>
        <a:p>
          <a:endParaRPr lang="en-US"/>
        </a:p>
      </dgm:t>
    </dgm:pt>
    <dgm:pt modelId="{0435E37E-B993-40A0-A073-229166D414CE}">
      <dgm:prSet/>
      <dgm:spPr/>
      <dgm:t>
        <a:bodyPr/>
        <a:lstStyle/>
        <a:p>
          <a:r>
            <a:rPr lang="fi-FI" dirty="0"/>
            <a:t>Työelämässä toimiminen 2 </a:t>
          </a:r>
          <a:r>
            <a:rPr lang="fi-FI" dirty="0" err="1"/>
            <a:t>osp</a:t>
          </a:r>
          <a:endParaRPr lang="en-US" dirty="0"/>
        </a:p>
      </dgm:t>
    </dgm:pt>
    <dgm:pt modelId="{2F47D38F-A09C-46B9-9071-C328DA3BF541}" type="parTrans" cxnId="{DF538A1E-29BB-4C5A-8DCD-BC943A18E268}">
      <dgm:prSet/>
      <dgm:spPr/>
      <dgm:t>
        <a:bodyPr/>
        <a:lstStyle/>
        <a:p>
          <a:endParaRPr lang="en-US"/>
        </a:p>
      </dgm:t>
    </dgm:pt>
    <dgm:pt modelId="{B66CADA1-2157-4079-B354-5CE5230F3BA9}" type="sibTrans" cxnId="{DF538A1E-29BB-4C5A-8DCD-BC943A18E268}">
      <dgm:prSet/>
      <dgm:spPr/>
      <dgm:t>
        <a:bodyPr/>
        <a:lstStyle/>
        <a:p>
          <a:endParaRPr lang="en-US"/>
        </a:p>
      </dgm:t>
    </dgm:pt>
    <dgm:pt modelId="{B6D19AEB-958F-4CE8-AFB5-B2A4EFE79FE3}">
      <dgm:prSet/>
      <dgm:spPr/>
      <dgm:t>
        <a:bodyPr/>
        <a:lstStyle/>
        <a:p>
          <a:r>
            <a:rPr lang="fi-FI" dirty="0"/>
            <a:t>Opiskelu- ja urasuunnitteluvalmiudet 1 </a:t>
          </a:r>
          <a:r>
            <a:rPr lang="fi-FI" dirty="0" err="1"/>
            <a:t>osp</a:t>
          </a:r>
          <a:r>
            <a:rPr lang="fi-FI" dirty="0"/>
            <a:t> (Nämä tulevat täyteen opintojen lomassa ja niitä arvioi sekä vastuuopettaja, opo, että Työelämätaitojen  </a:t>
          </a:r>
          <a:r>
            <a:rPr lang="fi-FI" dirty="0" err="1"/>
            <a:t>yto</a:t>
          </a:r>
          <a:r>
            <a:rPr lang="fi-FI" dirty="0"/>
            <a:t>-opettaja)</a:t>
          </a:r>
          <a:endParaRPr lang="en-US" dirty="0"/>
        </a:p>
      </dgm:t>
    </dgm:pt>
    <dgm:pt modelId="{BEC9ED9A-7B1F-4AC4-BA31-10ACD170496A}" type="parTrans" cxnId="{B9F2B796-73F4-4010-A9CB-DB210326641B}">
      <dgm:prSet/>
      <dgm:spPr/>
      <dgm:t>
        <a:bodyPr/>
        <a:lstStyle/>
        <a:p>
          <a:endParaRPr lang="en-US"/>
        </a:p>
      </dgm:t>
    </dgm:pt>
    <dgm:pt modelId="{22463EAB-D582-48BC-B431-E405F12AE812}" type="sibTrans" cxnId="{B9F2B796-73F4-4010-A9CB-DB210326641B}">
      <dgm:prSet/>
      <dgm:spPr/>
      <dgm:t>
        <a:bodyPr/>
        <a:lstStyle/>
        <a:p>
          <a:endParaRPr lang="en-US"/>
        </a:p>
      </dgm:t>
    </dgm:pt>
    <dgm:pt modelId="{F2D22303-0D7F-4F72-9DF1-BD9361445B71}">
      <dgm:prSet/>
      <dgm:spPr/>
      <dgm:t>
        <a:bodyPr/>
        <a:lstStyle/>
        <a:p>
          <a:r>
            <a:rPr lang="fi-FI" dirty="0"/>
            <a:t>Yrittäjyys ja yrittäjämäinen toiminta 1 </a:t>
          </a:r>
          <a:r>
            <a:rPr lang="fi-FI" dirty="0" err="1"/>
            <a:t>osp</a:t>
          </a:r>
          <a:r>
            <a:rPr lang="fi-FI" dirty="0"/>
            <a:t> (</a:t>
          </a:r>
          <a:r>
            <a:rPr lang="fi-FI" dirty="0" err="1"/>
            <a:t>Suoriteteaan</a:t>
          </a:r>
          <a:r>
            <a:rPr lang="fi-FI" dirty="0"/>
            <a:t> Yrittäjyyden oppimaisemassa sprinttinä tai verkossa)</a:t>
          </a:r>
          <a:endParaRPr lang="en-US" dirty="0"/>
        </a:p>
      </dgm:t>
    </dgm:pt>
    <dgm:pt modelId="{AFE7878D-A9A7-4587-BB00-185B05B2757B}" type="parTrans" cxnId="{8A26D07D-2F09-4169-A48C-6187CC4D131E}">
      <dgm:prSet/>
      <dgm:spPr/>
      <dgm:t>
        <a:bodyPr/>
        <a:lstStyle/>
        <a:p>
          <a:endParaRPr lang="en-US"/>
        </a:p>
      </dgm:t>
    </dgm:pt>
    <dgm:pt modelId="{DF0649C6-4AA7-4DE8-A18C-8A20A2376AA5}" type="sibTrans" cxnId="{8A26D07D-2F09-4169-A48C-6187CC4D131E}">
      <dgm:prSet/>
      <dgm:spPr/>
      <dgm:t>
        <a:bodyPr/>
        <a:lstStyle/>
        <a:p>
          <a:endParaRPr lang="en-US" dirty="0"/>
        </a:p>
      </dgm:t>
    </dgm:pt>
    <dgm:pt modelId="{CC272122-A058-4B7E-8010-4C77E9875EE9}">
      <dgm:prSet/>
      <dgm:spPr/>
      <dgm:t>
        <a:bodyPr/>
        <a:lstStyle/>
        <a:p>
          <a:r>
            <a:rPr lang="fi-FI"/>
            <a:t>Työkyvyn ja hyvinvoinnin ylläpitäminen 2 osp</a:t>
          </a:r>
          <a:endParaRPr lang="en-US"/>
        </a:p>
      </dgm:t>
    </dgm:pt>
    <dgm:pt modelId="{C8751788-98F6-4020-B91F-D9FFC1B24A72}" type="parTrans" cxnId="{91AB56BB-F6B9-47F7-8278-7137CE5CCFD1}">
      <dgm:prSet/>
      <dgm:spPr/>
      <dgm:t>
        <a:bodyPr/>
        <a:lstStyle/>
        <a:p>
          <a:endParaRPr lang="en-US"/>
        </a:p>
      </dgm:t>
    </dgm:pt>
    <dgm:pt modelId="{A0AA18CC-CD80-4C0C-97CD-7F885FDFFCD3}" type="sibTrans" cxnId="{91AB56BB-F6B9-47F7-8278-7137CE5CCFD1}">
      <dgm:prSet/>
      <dgm:spPr/>
      <dgm:t>
        <a:bodyPr/>
        <a:lstStyle/>
        <a:p>
          <a:endParaRPr lang="en-US"/>
        </a:p>
      </dgm:t>
    </dgm:pt>
    <dgm:pt modelId="{9D8B0185-78DA-45FF-BB7F-DA9C26241807}">
      <dgm:prSet/>
      <dgm:spPr/>
      <dgm:t>
        <a:bodyPr/>
        <a:lstStyle/>
        <a:p>
          <a:r>
            <a:rPr lang="fi-FI" dirty="0"/>
            <a:t>Kestävän kehityksen edistäminen 1 </a:t>
          </a:r>
          <a:r>
            <a:rPr lang="fi-FI" dirty="0" err="1"/>
            <a:t>osp</a:t>
          </a:r>
          <a:endParaRPr lang="en-US" dirty="0"/>
        </a:p>
      </dgm:t>
    </dgm:pt>
    <dgm:pt modelId="{33F055F2-2CF1-4CF6-86C3-52D53A6EEAC2}" type="parTrans" cxnId="{FC47E2AB-351F-4084-8406-B1C941FB529F}">
      <dgm:prSet/>
      <dgm:spPr/>
      <dgm:t>
        <a:bodyPr/>
        <a:lstStyle/>
        <a:p>
          <a:endParaRPr lang="en-US"/>
        </a:p>
      </dgm:t>
    </dgm:pt>
    <dgm:pt modelId="{8D2DC648-2BF5-464F-8696-D38CE5324497}" type="sibTrans" cxnId="{FC47E2AB-351F-4084-8406-B1C941FB529F}">
      <dgm:prSet/>
      <dgm:spPr/>
      <dgm:t>
        <a:bodyPr/>
        <a:lstStyle/>
        <a:p>
          <a:endParaRPr lang="en-US"/>
        </a:p>
      </dgm:t>
    </dgm:pt>
    <dgm:pt modelId="{7E8B986D-AC94-4BC8-B0DD-694D6199AFF9}" type="pres">
      <dgm:prSet presAssocID="{EF9EDC15-CA0F-4B11-AADB-F754C69A9341}" presName="Name0" presStyleCnt="0">
        <dgm:presLayoutVars>
          <dgm:dir/>
          <dgm:resizeHandles val="exact"/>
        </dgm:presLayoutVars>
      </dgm:prSet>
      <dgm:spPr/>
    </dgm:pt>
    <dgm:pt modelId="{A38DCE49-52C9-4108-824E-7F64E7D1EA13}" type="pres">
      <dgm:prSet presAssocID="{4B64CAC0-0747-41BF-B142-E7B019965D6C}" presName="node" presStyleLbl="node1" presStyleIdx="0" presStyleCnt="6" custScaleY="168280">
        <dgm:presLayoutVars>
          <dgm:bulletEnabled val="1"/>
        </dgm:presLayoutVars>
      </dgm:prSet>
      <dgm:spPr/>
    </dgm:pt>
    <dgm:pt modelId="{36643C36-BA4C-4271-9BCC-36C989EF6AAC}" type="pres">
      <dgm:prSet presAssocID="{81C7E7BC-A848-4662-BC5A-A8ADB7F4E6B8}" presName="sibTrans" presStyleLbl="sibTrans2D1" presStyleIdx="0" presStyleCnt="5"/>
      <dgm:spPr>
        <a:prstGeom prst="mathPlus">
          <a:avLst/>
        </a:prstGeom>
      </dgm:spPr>
    </dgm:pt>
    <dgm:pt modelId="{42EDD79C-5757-4717-B481-63DC511E7B43}" type="pres">
      <dgm:prSet presAssocID="{81C7E7BC-A848-4662-BC5A-A8ADB7F4E6B8}" presName="connectorText" presStyleLbl="sibTrans2D1" presStyleIdx="0" presStyleCnt="5"/>
      <dgm:spPr/>
    </dgm:pt>
    <dgm:pt modelId="{334C22D3-767C-485A-A46D-CE007847971D}" type="pres">
      <dgm:prSet presAssocID="{0435E37E-B993-40A0-A073-229166D414CE}" presName="node" presStyleLbl="node1" presStyleIdx="1" presStyleCnt="6" custScaleY="172338">
        <dgm:presLayoutVars>
          <dgm:bulletEnabled val="1"/>
        </dgm:presLayoutVars>
      </dgm:prSet>
      <dgm:spPr/>
    </dgm:pt>
    <dgm:pt modelId="{A51E8BE8-D40A-4345-A672-7CD06C3A26B0}" type="pres">
      <dgm:prSet presAssocID="{B66CADA1-2157-4079-B354-5CE5230F3BA9}" presName="sibTrans" presStyleLbl="sibTrans2D1" presStyleIdx="1" presStyleCnt="5"/>
      <dgm:spPr>
        <a:prstGeom prst="mathPlus">
          <a:avLst/>
        </a:prstGeom>
      </dgm:spPr>
    </dgm:pt>
    <dgm:pt modelId="{71ACC42D-06B8-4A93-9B90-C1D1A657F8BF}" type="pres">
      <dgm:prSet presAssocID="{B66CADA1-2157-4079-B354-5CE5230F3BA9}" presName="connectorText" presStyleLbl="sibTrans2D1" presStyleIdx="1" presStyleCnt="5"/>
      <dgm:spPr/>
    </dgm:pt>
    <dgm:pt modelId="{5A8F980C-14D6-4886-8845-DD4CFBDD35BE}" type="pres">
      <dgm:prSet presAssocID="{B6D19AEB-958F-4CE8-AFB5-B2A4EFE79FE3}" presName="node" presStyleLbl="node1" presStyleIdx="2" presStyleCnt="6" custScaleX="118822" custScaleY="265749">
        <dgm:presLayoutVars>
          <dgm:bulletEnabled val="1"/>
        </dgm:presLayoutVars>
      </dgm:prSet>
      <dgm:spPr/>
    </dgm:pt>
    <dgm:pt modelId="{607873D0-20E3-4004-BA13-A8B7E004883C}" type="pres">
      <dgm:prSet presAssocID="{22463EAB-D582-48BC-B431-E405F12AE812}" presName="sibTrans" presStyleLbl="sibTrans2D1" presStyleIdx="2" presStyleCnt="5"/>
      <dgm:spPr>
        <a:prstGeom prst="mathPlus">
          <a:avLst/>
        </a:prstGeom>
      </dgm:spPr>
    </dgm:pt>
    <dgm:pt modelId="{1B5BCD88-F404-4C5F-B485-3117A832D379}" type="pres">
      <dgm:prSet presAssocID="{22463EAB-D582-48BC-B431-E405F12AE812}" presName="connectorText" presStyleLbl="sibTrans2D1" presStyleIdx="2" presStyleCnt="5"/>
      <dgm:spPr/>
    </dgm:pt>
    <dgm:pt modelId="{64259A41-9688-48B9-9163-FFE42643C925}" type="pres">
      <dgm:prSet presAssocID="{F2D22303-0D7F-4F72-9DF1-BD9361445B71}" presName="node" presStyleLbl="node1" presStyleIdx="3" presStyleCnt="6" custScaleY="158135">
        <dgm:presLayoutVars>
          <dgm:bulletEnabled val="1"/>
        </dgm:presLayoutVars>
      </dgm:prSet>
      <dgm:spPr/>
    </dgm:pt>
    <dgm:pt modelId="{4A1A6397-13FB-4085-8B41-7C382BADEE31}" type="pres">
      <dgm:prSet presAssocID="{DF0649C6-4AA7-4DE8-A18C-8A20A2376AA5}" presName="sibTrans" presStyleLbl="sibTrans2D1" presStyleIdx="3" presStyleCnt="5"/>
      <dgm:spPr>
        <a:prstGeom prst="mathPlus">
          <a:avLst/>
        </a:prstGeom>
      </dgm:spPr>
    </dgm:pt>
    <dgm:pt modelId="{13C7CBB4-ED75-482F-971D-27AD8C596A24}" type="pres">
      <dgm:prSet presAssocID="{DF0649C6-4AA7-4DE8-A18C-8A20A2376AA5}" presName="connectorText" presStyleLbl="sibTrans2D1" presStyleIdx="3" presStyleCnt="5"/>
      <dgm:spPr>
        <a:prstGeom prst="mathPlus">
          <a:avLst/>
        </a:prstGeom>
      </dgm:spPr>
    </dgm:pt>
    <dgm:pt modelId="{AB9F519E-2A8E-4B27-B147-95ECFCCF6A08}" type="pres">
      <dgm:prSet presAssocID="{CC272122-A058-4B7E-8010-4C77E9875EE9}" presName="node" presStyleLbl="node1" presStyleIdx="4" presStyleCnt="6" custScaleY="162193">
        <dgm:presLayoutVars>
          <dgm:bulletEnabled val="1"/>
        </dgm:presLayoutVars>
      </dgm:prSet>
      <dgm:spPr/>
    </dgm:pt>
    <dgm:pt modelId="{3555DD63-5052-4A3F-95ED-29F23C53340B}" type="pres">
      <dgm:prSet presAssocID="{A0AA18CC-CD80-4C0C-97CD-7F885FDFFCD3}" presName="sibTrans" presStyleLbl="sibTrans2D1" presStyleIdx="4" presStyleCnt="5"/>
      <dgm:spPr>
        <a:prstGeom prst="mathPlus">
          <a:avLst/>
        </a:prstGeom>
      </dgm:spPr>
    </dgm:pt>
    <dgm:pt modelId="{1300CD48-1AC9-4D9B-B833-0F36E97EFDF3}" type="pres">
      <dgm:prSet presAssocID="{A0AA18CC-CD80-4C0C-97CD-7F885FDFFCD3}" presName="connectorText" presStyleLbl="sibTrans2D1" presStyleIdx="4" presStyleCnt="5"/>
      <dgm:spPr/>
    </dgm:pt>
    <dgm:pt modelId="{EB74409D-26E9-4D87-81E7-430FF6354702}" type="pres">
      <dgm:prSet presAssocID="{9D8B0185-78DA-45FF-BB7F-DA9C26241807}" presName="node" presStyleLbl="node1" presStyleIdx="5" presStyleCnt="6" custScaleY="160164">
        <dgm:presLayoutVars>
          <dgm:bulletEnabled val="1"/>
        </dgm:presLayoutVars>
      </dgm:prSet>
      <dgm:spPr/>
    </dgm:pt>
  </dgm:ptLst>
  <dgm:cxnLst>
    <dgm:cxn modelId="{9A87EC0A-21DC-4C26-BB65-2CDE939E6A67}" type="presOf" srcId="{22463EAB-D582-48BC-B431-E405F12AE812}" destId="{607873D0-20E3-4004-BA13-A8B7E004883C}" srcOrd="0" destOrd="0" presId="urn:microsoft.com/office/officeart/2005/8/layout/process1"/>
    <dgm:cxn modelId="{F040140D-6698-46B6-B7EE-390855D8139F}" type="presOf" srcId="{9D8B0185-78DA-45FF-BB7F-DA9C26241807}" destId="{EB74409D-26E9-4D87-81E7-430FF6354702}" srcOrd="0" destOrd="0" presId="urn:microsoft.com/office/officeart/2005/8/layout/process1"/>
    <dgm:cxn modelId="{B79C3712-3E43-4BD8-AFF2-69FD88C7620C}" type="presOf" srcId="{B6D19AEB-958F-4CE8-AFB5-B2A4EFE79FE3}" destId="{5A8F980C-14D6-4886-8845-DD4CFBDD35BE}" srcOrd="0" destOrd="0" presId="urn:microsoft.com/office/officeart/2005/8/layout/process1"/>
    <dgm:cxn modelId="{DF538A1E-29BB-4C5A-8DCD-BC943A18E268}" srcId="{EF9EDC15-CA0F-4B11-AADB-F754C69A9341}" destId="{0435E37E-B993-40A0-A073-229166D414CE}" srcOrd="1" destOrd="0" parTransId="{2F47D38F-A09C-46B9-9071-C328DA3BF541}" sibTransId="{B66CADA1-2157-4079-B354-5CE5230F3BA9}"/>
    <dgm:cxn modelId="{E90A242F-58AA-42B6-81E6-0142FEA07717}" type="presOf" srcId="{81C7E7BC-A848-4662-BC5A-A8ADB7F4E6B8}" destId="{42EDD79C-5757-4717-B481-63DC511E7B43}" srcOrd="1" destOrd="0" presId="urn:microsoft.com/office/officeart/2005/8/layout/process1"/>
    <dgm:cxn modelId="{C88CEB3C-8E77-4EF7-BA96-6384C01F1515}" type="presOf" srcId="{4B64CAC0-0747-41BF-B142-E7B019965D6C}" destId="{A38DCE49-52C9-4108-824E-7F64E7D1EA13}" srcOrd="0" destOrd="0" presId="urn:microsoft.com/office/officeart/2005/8/layout/process1"/>
    <dgm:cxn modelId="{29DE6E5F-E7A2-4A22-953E-0937684BF1E2}" type="presOf" srcId="{DF0649C6-4AA7-4DE8-A18C-8A20A2376AA5}" destId="{13C7CBB4-ED75-482F-971D-27AD8C596A24}" srcOrd="1" destOrd="0" presId="urn:microsoft.com/office/officeart/2005/8/layout/process1"/>
    <dgm:cxn modelId="{891CEB54-24D5-46B0-A535-C02F94967DB8}" type="presOf" srcId="{81C7E7BC-A848-4662-BC5A-A8ADB7F4E6B8}" destId="{36643C36-BA4C-4271-9BCC-36C989EF6AAC}" srcOrd="0" destOrd="0" presId="urn:microsoft.com/office/officeart/2005/8/layout/process1"/>
    <dgm:cxn modelId="{E5B11957-E9F0-46B2-A261-DA4AF262FD03}" type="presOf" srcId="{CC272122-A058-4B7E-8010-4C77E9875EE9}" destId="{AB9F519E-2A8E-4B27-B147-95ECFCCF6A08}" srcOrd="0" destOrd="0" presId="urn:microsoft.com/office/officeart/2005/8/layout/process1"/>
    <dgm:cxn modelId="{8A26D07D-2F09-4169-A48C-6187CC4D131E}" srcId="{EF9EDC15-CA0F-4B11-AADB-F754C69A9341}" destId="{F2D22303-0D7F-4F72-9DF1-BD9361445B71}" srcOrd="3" destOrd="0" parTransId="{AFE7878D-A9A7-4587-BB00-185B05B2757B}" sibTransId="{DF0649C6-4AA7-4DE8-A18C-8A20A2376AA5}"/>
    <dgm:cxn modelId="{B9F2B796-73F4-4010-A9CB-DB210326641B}" srcId="{EF9EDC15-CA0F-4B11-AADB-F754C69A9341}" destId="{B6D19AEB-958F-4CE8-AFB5-B2A4EFE79FE3}" srcOrd="2" destOrd="0" parTransId="{BEC9ED9A-7B1F-4AC4-BA31-10ACD170496A}" sibTransId="{22463EAB-D582-48BC-B431-E405F12AE812}"/>
    <dgm:cxn modelId="{87F45C9D-D439-421F-968E-A02837468DD7}" type="presOf" srcId="{B66CADA1-2157-4079-B354-5CE5230F3BA9}" destId="{71ACC42D-06B8-4A93-9B90-C1D1A657F8BF}" srcOrd="1" destOrd="0" presId="urn:microsoft.com/office/officeart/2005/8/layout/process1"/>
    <dgm:cxn modelId="{2B7328A0-B49E-4C98-8E75-28A076EEF12A}" type="presOf" srcId="{22463EAB-D582-48BC-B431-E405F12AE812}" destId="{1B5BCD88-F404-4C5F-B485-3117A832D379}" srcOrd="1" destOrd="0" presId="urn:microsoft.com/office/officeart/2005/8/layout/process1"/>
    <dgm:cxn modelId="{FC47E2AB-351F-4084-8406-B1C941FB529F}" srcId="{EF9EDC15-CA0F-4B11-AADB-F754C69A9341}" destId="{9D8B0185-78DA-45FF-BB7F-DA9C26241807}" srcOrd="5" destOrd="0" parTransId="{33F055F2-2CF1-4CF6-86C3-52D53A6EEAC2}" sibTransId="{8D2DC648-2BF5-464F-8696-D38CE5324497}"/>
    <dgm:cxn modelId="{745776B4-141D-4C76-A1B1-FA20BFF4424A}" type="presOf" srcId="{0435E37E-B993-40A0-A073-229166D414CE}" destId="{334C22D3-767C-485A-A46D-CE007847971D}" srcOrd="0" destOrd="0" presId="urn:microsoft.com/office/officeart/2005/8/layout/process1"/>
    <dgm:cxn modelId="{1A4BCFB6-3CD4-4A0D-BD12-60D90FB9DD5D}" type="presOf" srcId="{A0AA18CC-CD80-4C0C-97CD-7F885FDFFCD3}" destId="{1300CD48-1AC9-4D9B-B833-0F36E97EFDF3}" srcOrd="1" destOrd="0" presId="urn:microsoft.com/office/officeart/2005/8/layout/process1"/>
    <dgm:cxn modelId="{91AB56BB-F6B9-47F7-8278-7137CE5CCFD1}" srcId="{EF9EDC15-CA0F-4B11-AADB-F754C69A9341}" destId="{CC272122-A058-4B7E-8010-4C77E9875EE9}" srcOrd="4" destOrd="0" parTransId="{C8751788-98F6-4020-B91F-D9FFC1B24A72}" sibTransId="{A0AA18CC-CD80-4C0C-97CD-7F885FDFFCD3}"/>
    <dgm:cxn modelId="{6C11FCC2-3F3F-4500-A1E8-5FCA172A86F0}" type="presOf" srcId="{A0AA18CC-CD80-4C0C-97CD-7F885FDFFCD3}" destId="{3555DD63-5052-4A3F-95ED-29F23C53340B}" srcOrd="0" destOrd="0" presId="urn:microsoft.com/office/officeart/2005/8/layout/process1"/>
    <dgm:cxn modelId="{1896B8CF-38FD-4EF1-889E-31B15626ABE5}" type="presOf" srcId="{DF0649C6-4AA7-4DE8-A18C-8A20A2376AA5}" destId="{4A1A6397-13FB-4085-8B41-7C382BADEE31}" srcOrd="0" destOrd="0" presId="urn:microsoft.com/office/officeart/2005/8/layout/process1"/>
    <dgm:cxn modelId="{52FB59D7-C207-45F1-98EF-A383551BFC99}" type="presOf" srcId="{B66CADA1-2157-4079-B354-5CE5230F3BA9}" destId="{A51E8BE8-D40A-4345-A672-7CD06C3A26B0}" srcOrd="0" destOrd="0" presId="urn:microsoft.com/office/officeart/2005/8/layout/process1"/>
    <dgm:cxn modelId="{90CAF3E2-9912-4EA4-9519-35A5B415554D}" type="presOf" srcId="{EF9EDC15-CA0F-4B11-AADB-F754C69A9341}" destId="{7E8B986D-AC94-4BC8-B0DD-694D6199AFF9}" srcOrd="0" destOrd="0" presId="urn:microsoft.com/office/officeart/2005/8/layout/process1"/>
    <dgm:cxn modelId="{D234CAEA-FE98-448F-AC6C-BD0C0C70ABC3}" srcId="{EF9EDC15-CA0F-4B11-AADB-F754C69A9341}" destId="{4B64CAC0-0747-41BF-B142-E7B019965D6C}" srcOrd="0" destOrd="0" parTransId="{33C71F47-7346-4EB8-9E12-E0CF3400C546}" sibTransId="{81C7E7BC-A848-4662-BC5A-A8ADB7F4E6B8}"/>
    <dgm:cxn modelId="{1C7FB5EF-A71C-4150-B4FC-E914CF0043F4}" type="presOf" srcId="{F2D22303-0D7F-4F72-9DF1-BD9361445B71}" destId="{64259A41-9688-48B9-9163-FFE42643C925}" srcOrd="0" destOrd="0" presId="urn:microsoft.com/office/officeart/2005/8/layout/process1"/>
    <dgm:cxn modelId="{7F2C23ED-2370-4673-B46F-74A4ED474C5F}" type="presParOf" srcId="{7E8B986D-AC94-4BC8-B0DD-694D6199AFF9}" destId="{A38DCE49-52C9-4108-824E-7F64E7D1EA13}" srcOrd="0" destOrd="0" presId="urn:microsoft.com/office/officeart/2005/8/layout/process1"/>
    <dgm:cxn modelId="{6163B79C-2224-4C8F-8C53-95EB97121519}" type="presParOf" srcId="{7E8B986D-AC94-4BC8-B0DD-694D6199AFF9}" destId="{36643C36-BA4C-4271-9BCC-36C989EF6AAC}" srcOrd="1" destOrd="0" presId="urn:microsoft.com/office/officeart/2005/8/layout/process1"/>
    <dgm:cxn modelId="{BA4B13FF-0B27-43CD-974B-C236FA591A3C}" type="presParOf" srcId="{36643C36-BA4C-4271-9BCC-36C989EF6AAC}" destId="{42EDD79C-5757-4717-B481-63DC511E7B43}" srcOrd="0" destOrd="0" presId="urn:microsoft.com/office/officeart/2005/8/layout/process1"/>
    <dgm:cxn modelId="{6EE8DBBB-B9F9-4396-8403-B76341E2957C}" type="presParOf" srcId="{7E8B986D-AC94-4BC8-B0DD-694D6199AFF9}" destId="{334C22D3-767C-485A-A46D-CE007847971D}" srcOrd="2" destOrd="0" presId="urn:microsoft.com/office/officeart/2005/8/layout/process1"/>
    <dgm:cxn modelId="{7E64FC1C-B44E-43A9-9D7B-77A04DEB449C}" type="presParOf" srcId="{7E8B986D-AC94-4BC8-B0DD-694D6199AFF9}" destId="{A51E8BE8-D40A-4345-A672-7CD06C3A26B0}" srcOrd="3" destOrd="0" presId="urn:microsoft.com/office/officeart/2005/8/layout/process1"/>
    <dgm:cxn modelId="{B0C4D112-87C8-4EFA-BD11-688D0318DB77}" type="presParOf" srcId="{A51E8BE8-D40A-4345-A672-7CD06C3A26B0}" destId="{71ACC42D-06B8-4A93-9B90-C1D1A657F8BF}" srcOrd="0" destOrd="0" presId="urn:microsoft.com/office/officeart/2005/8/layout/process1"/>
    <dgm:cxn modelId="{10965D8E-DE68-4F8B-A27E-E799B23D8E29}" type="presParOf" srcId="{7E8B986D-AC94-4BC8-B0DD-694D6199AFF9}" destId="{5A8F980C-14D6-4886-8845-DD4CFBDD35BE}" srcOrd="4" destOrd="0" presId="urn:microsoft.com/office/officeart/2005/8/layout/process1"/>
    <dgm:cxn modelId="{ADC26C9C-4237-4D4F-B341-F6E86AA864A2}" type="presParOf" srcId="{7E8B986D-AC94-4BC8-B0DD-694D6199AFF9}" destId="{607873D0-20E3-4004-BA13-A8B7E004883C}" srcOrd="5" destOrd="0" presId="urn:microsoft.com/office/officeart/2005/8/layout/process1"/>
    <dgm:cxn modelId="{3A968371-BB87-442A-BA6A-0F34C18B5736}" type="presParOf" srcId="{607873D0-20E3-4004-BA13-A8B7E004883C}" destId="{1B5BCD88-F404-4C5F-B485-3117A832D379}" srcOrd="0" destOrd="0" presId="urn:microsoft.com/office/officeart/2005/8/layout/process1"/>
    <dgm:cxn modelId="{6D78559C-53EE-4F95-A73C-A724321ABBD7}" type="presParOf" srcId="{7E8B986D-AC94-4BC8-B0DD-694D6199AFF9}" destId="{64259A41-9688-48B9-9163-FFE42643C925}" srcOrd="6" destOrd="0" presId="urn:microsoft.com/office/officeart/2005/8/layout/process1"/>
    <dgm:cxn modelId="{EDBCD374-C88D-4622-9111-31392300FBD5}" type="presParOf" srcId="{7E8B986D-AC94-4BC8-B0DD-694D6199AFF9}" destId="{4A1A6397-13FB-4085-8B41-7C382BADEE31}" srcOrd="7" destOrd="0" presId="urn:microsoft.com/office/officeart/2005/8/layout/process1"/>
    <dgm:cxn modelId="{D39F8DCD-05E6-4C68-A4A2-4A632E267506}" type="presParOf" srcId="{4A1A6397-13FB-4085-8B41-7C382BADEE31}" destId="{13C7CBB4-ED75-482F-971D-27AD8C596A24}" srcOrd="0" destOrd="0" presId="urn:microsoft.com/office/officeart/2005/8/layout/process1"/>
    <dgm:cxn modelId="{76101335-F69C-40E9-A16F-E1D05764F9AC}" type="presParOf" srcId="{7E8B986D-AC94-4BC8-B0DD-694D6199AFF9}" destId="{AB9F519E-2A8E-4B27-B147-95ECFCCF6A08}" srcOrd="8" destOrd="0" presId="urn:microsoft.com/office/officeart/2005/8/layout/process1"/>
    <dgm:cxn modelId="{A07C68FA-0DFF-41AA-8618-7DA482E73EAF}" type="presParOf" srcId="{7E8B986D-AC94-4BC8-B0DD-694D6199AFF9}" destId="{3555DD63-5052-4A3F-95ED-29F23C53340B}" srcOrd="9" destOrd="0" presId="urn:microsoft.com/office/officeart/2005/8/layout/process1"/>
    <dgm:cxn modelId="{9EB6AA00-1700-45E7-802F-ECA96CFF9B90}" type="presParOf" srcId="{3555DD63-5052-4A3F-95ED-29F23C53340B}" destId="{1300CD48-1AC9-4D9B-B833-0F36E97EFDF3}" srcOrd="0" destOrd="0" presId="urn:microsoft.com/office/officeart/2005/8/layout/process1"/>
    <dgm:cxn modelId="{9FAF9EBA-D669-47D7-9D1E-9B3ECFBD3DC5}" type="presParOf" srcId="{7E8B986D-AC94-4BC8-B0DD-694D6199AFF9}" destId="{EB74409D-26E9-4D87-81E7-430FF635470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DA8AEB-369A-432D-B211-53CED76ECD33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79BCCF2-4A8E-42BB-9EE1-1EB83F80910D}">
      <dgm:prSet/>
      <dgm:spPr/>
      <dgm:t>
        <a:bodyPr/>
        <a:lstStyle/>
        <a:p>
          <a:r>
            <a:rPr lang="fi-FI" dirty="0"/>
            <a:t>Siitä lähdetään, että opiskelija suorittaa ensin pakolliset </a:t>
          </a:r>
          <a:r>
            <a:rPr lang="fi-FI" dirty="0" err="1"/>
            <a:t>ytot</a:t>
          </a:r>
          <a:r>
            <a:rPr lang="fi-FI" dirty="0"/>
            <a:t> ja valinnaiset tulevat myöhemmin. </a:t>
          </a:r>
          <a:r>
            <a:rPr lang="fi-FI" b="1" dirty="0"/>
            <a:t>Kaikkien tulee suorittaa myös valinnaiset </a:t>
          </a:r>
          <a:r>
            <a:rPr lang="fi-FI" b="1" dirty="0" err="1"/>
            <a:t>ytot</a:t>
          </a:r>
          <a:r>
            <a:rPr lang="fi-FI" b="1" dirty="0"/>
            <a:t>.</a:t>
          </a:r>
          <a:endParaRPr lang="en-US" b="1" dirty="0"/>
        </a:p>
      </dgm:t>
    </dgm:pt>
    <dgm:pt modelId="{4D82FFA6-780A-4BB1-B439-A3C0CD943070}" type="parTrans" cxnId="{A84C8A44-70E3-45AD-BEBB-AA9113378F9D}">
      <dgm:prSet/>
      <dgm:spPr/>
      <dgm:t>
        <a:bodyPr/>
        <a:lstStyle/>
        <a:p>
          <a:endParaRPr lang="en-US"/>
        </a:p>
      </dgm:t>
    </dgm:pt>
    <dgm:pt modelId="{51705516-BB97-43D1-A600-87AE8F517B06}" type="sibTrans" cxnId="{A84C8A44-70E3-45AD-BEBB-AA9113378F9D}">
      <dgm:prSet/>
      <dgm:spPr/>
      <dgm:t>
        <a:bodyPr/>
        <a:lstStyle/>
        <a:p>
          <a:endParaRPr lang="en-US"/>
        </a:p>
      </dgm:t>
    </dgm:pt>
    <dgm:pt modelId="{AB4C3EEF-2D66-438E-AE5C-480377319036}">
      <dgm:prSet/>
      <dgm:spPr/>
      <dgm:t>
        <a:bodyPr/>
        <a:lstStyle/>
        <a:p>
          <a:r>
            <a:rPr lang="fi-FI"/>
            <a:t>Kaikista ytoista on olemassa /kehitteillä myös valinnaiset toteutukset uuden opetussuunnitelman mukaan (Yleensä  3 osp:n kokonaisuudet.)</a:t>
          </a:r>
          <a:endParaRPr lang="en-US"/>
        </a:p>
      </dgm:t>
    </dgm:pt>
    <dgm:pt modelId="{65B0A059-4044-488F-8D1D-5C922AC39D55}" type="parTrans" cxnId="{B92436BB-3521-459F-84B4-A4146B157BF5}">
      <dgm:prSet/>
      <dgm:spPr/>
      <dgm:t>
        <a:bodyPr/>
        <a:lstStyle/>
        <a:p>
          <a:endParaRPr lang="en-US"/>
        </a:p>
      </dgm:t>
    </dgm:pt>
    <dgm:pt modelId="{E349CA63-2846-4152-9D64-86068F4C72B7}" type="sibTrans" cxnId="{B92436BB-3521-459F-84B4-A4146B157BF5}">
      <dgm:prSet/>
      <dgm:spPr/>
      <dgm:t>
        <a:bodyPr/>
        <a:lstStyle/>
        <a:p>
          <a:endParaRPr lang="en-US"/>
        </a:p>
      </dgm:t>
    </dgm:pt>
    <dgm:pt modelId="{B2A1B197-BE6C-47C4-B71C-7D8BFBBCFFDB}">
      <dgm:prSet/>
      <dgm:spPr/>
      <dgm:t>
        <a:bodyPr/>
        <a:lstStyle/>
        <a:p>
          <a:r>
            <a:rPr lang="fi-FI" dirty="0"/>
            <a:t>Uuden </a:t>
          </a:r>
          <a:r>
            <a:rPr lang="fi-FI" dirty="0" err="1"/>
            <a:t>ops:n</a:t>
          </a:r>
          <a:r>
            <a:rPr lang="fi-FI" dirty="0"/>
            <a:t> mukaan valintoja voi tehdä vaikka kaikki 9 </a:t>
          </a:r>
          <a:r>
            <a:rPr lang="fi-FI" dirty="0" err="1"/>
            <a:t>osp</a:t>
          </a:r>
          <a:r>
            <a:rPr lang="fi-FI" dirty="0"/>
            <a:t> esim. Viestinnän ja vuorovaikutuksen osa-alueesta, jos opiskelija näin haluaa. (Ennen piti ottaa 3 </a:t>
          </a:r>
          <a:r>
            <a:rPr lang="fi-FI" dirty="0" err="1"/>
            <a:t>osp</a:t>
          </a:r>
          <a:r>
            <a:rPr lang="fi-FI" dirty="0"/>
            <a:t> jokaisesta osa-alueesta </a:t>
          </a:r>
          <a:r>
            <a:rPr lang="fi-FI" dirty="0" err="1"/>
            <a:t>ViVu</a:t>
          </a:r>
          <a:r>
            <a:rPr lang="fi-FI" dirty="0"/>
            <a:t>, </a:t>
          </a:r>
          <a:r>
            <a:rPr lang="fi-FI" dirty="0" err="1"/>
            <a:t>Malu</a:t>
          </a:r>
          <a:r>
            <a:rPr lang="fi-FI" dirty="0"/>
            <a:t> ja </a:t>
          </a:r>
          <a:r>
            <a:rPr lang="fi-FI" dirty="0" err="1"/>
            <a:t>Yhte</a:t>
          </a:r>
          <a:r>
            <a:rPr lang="fi-FI" dirty="0"/>
            <a:t>.)</a:t>
          </a:r>
          <a:endParaRPr lang="en-US" dirty="0"/>
        </a:p>
      </dgm:t>
    </dgm:pt>
    <dgm:pt modelId="{94AC15CD-F7D0-4372-B3FA-74EBCAF6A315}" type="parTrans" cxnId="{AC4EA0A0-7295-4213-AB84-B470848A4396}">
      <dgm:prSet/>
      <dgm:spPr/>
      <dgm:t>
        <a:bodyPr/>
        <a:lstStyle/>
        <a:p>
          <a:endParaRPr lang="en-US"/>
        </a:p>
      </dgm:t>
    </dgm:pt>
    <dgm:pt modelId="{CBC75E63-0CB4-4205-A141-B011CED057F5}" type="sibTrans" cxnId="{AC4EA0A0-7295-4213-AB84-B470848A4396}">
      <dgm:prSet/>
      <dgm:spPr/>
      <dgm:t>
        <a:bodyPr/>
        <a:lstStyle/>
        <a:p>
          <a:endParaRPr lang="en-US"/>
        </a:p>
      </dgm:t>
    </dgm:pt>
    <dgm:pt modelId="{C40618F4-589D-4C61-AF82-877438782E3C}" type="pres">
      <dgm:prSet presAssocID="{A4DA8AEB-369A-432D-B211-53CED76ECD33}" presName="Name0" presStyleCnt="0">
        <dgm:presLayoutVars>
          <dgm:dir/>
          <dgm:resizeHandles val="exact"/>
        </dgm:presLayoutVars>
      </dgm:prSet>
      <dgm:spPr/>
    </dgm:pt>
    <dgm:pt modelId="{4A8079C1-E084-4BD0-805B-F5B6EDA7C534}" type="pres">
      <dgm:prSet presAssocID="{179BCCF2-4A8E-42BB-9EE1-1EB83F80910D}" presName="node" presStyleLbl="node1" presStyleIdx="0" presStyleCnt="3">
        <dgm:presLayoutVars>
          <dgm:bulletEnabled val="1"/>
        </dgm:presLayoutVars>
      </dgm:prSet>
      <dgm:spPr/>
    </dgm:pt>
    <dgm:pt modelId="{8378CA76-EBE6-4AD1-B1C4-8CFDB940B470}" type="pres">
      <dgm:prSet presAssocID="{51705516-BB97-43D1-A600-87AE8F517B06}" presName="sibTrans" presStyleLbl="sibTrans2D1" presStyleIdx="0" presStyleCnt="2"/>
      <dgm:spPr>
        <a:prstGeom prst="rightArrow">
          <a:avLst/>
        </a:prstGeom>
      </dgm:spPr>
    </dgm:pt>
    <dgm:pt modelId="{0E25AAB1-B4A4-478C-88AC-E91F1BC053D9}" type="pres">
      <dgm:prSet presAssocID="{51705516-BB97-43D1-A600-87AE8F517B06}" presName="connectorText" presStyleLbl="sibTrans2D1" presStyleIdx="0" presStyleCnt="2"/>
      <dgm:spPr/>
    </dgm:pt>
    <dgm:pt modelId="{F9607BC8-B221-4B09-902C-DBF182487B19}" type="pres">
      <dgm:prSet presAssocID="{AB4C3EEF-2D66-438E-AE5C-480377319036}" presName="node" presStyleLbl="node1" presStyleIdx="1" presStyleCnt="3">
        <dgm:presLayoutVars>
          <dgm:bulletEnabled val="1"/>
        </dgm:presLayoutVars>
      </dgm:prSet>
      <dgm:spPr/>
    </dgm:pt>
    <dgm:pt modelId="{492967AA-1E6D-49F7-B9FD-9EACECC79FF8}" type="pres">
      <dgm:prSet presAssocID="{E349CA63-2846-4152-9D64-86068F4C72B7}" presName="sibTrans" presStyleLbl="sibTrans2D1" presStyleIdx="1" presStyleCnt="2"/>
      <dgm:spPr>
        <a:prstGeom prst="rightArrow">
          <a:avLst/>
        </a:prstGeom>
      </dgm:spPr>
    </dgm:pt>
    <dgm:pt modelId="{48CD0B29-913A-4606-820E-5736DD603979}" type="pres">
      <dgm:prSet presAssocID="{E349CA63-2846-4152-9D64-86068F4C72B7}" presName="connectorText" presStyleLbl="sibTrans2D1" presStyleIdx="1" presStyleCnt="2"/>
      <dgm:spPr/>
    </dgm:pt>
    <dgm:pt modelId="{48398457-8CFD-41C1-B125-214F8DE65082}" type="pres">
      <dgm:prSet presAssocID="{B2A1B197-BE6C-47C4-B71C-7D8BFBBCFFDB}" presName="node" presStyleLbl="node1" presStyleIdx="2" presStyleCnt="3">
        <dgm:presLayoutVars>
          <dgm:bulletEnabled val="1"/>
        </dgm:presLayoutVars>
      </dgm:prSet>
      <dgm:spPr/>
    </dgm:pt>
  </dgm:ptLst>
  <dgm:cxnLst>
    <dgm:cxn modelId="{1E7CA311-9957-4EF7-99C0-7F2E260F3A68}" type="presOf" srcId="{51705516-BB97-43D1-A600-87AE8F517B06}" destId="{0E25AAB1-B4A4-478C-88AC-E91F1BC053D9}" srcOrd="1" destOrd="0" presId="urn:microsoft.com/office/officeart/2005/8/layout/process1"/>
    <dgm:cxn modelId="{992F593A-4D4E-4798-B10D-4356820BAF5A}" type="presOf" srcId="{51705516-BB97-43D1-A600-87AE8F517B06}" destId="{8378CA76-EBE6-4AD1-B1C4-8CFDB940B470}" srcOrd="0" destOrd="0" presId="urn:microsoft.com/office/officeart/2005/8/layout/process1"/>
    <dgm:cxn modelId="{A3D7F63A-B848-4E10-9C6C-536D74C3E446}" type="presOf" srcId="{179BCCF2-4A8E-42BB-9EE1-1EB83F80910D}" destId="{4A8079C1-E084-4BD0-805B-F5B6EDA7C534}" srcOrd="0" destOrd="0" presId="urn:microsoft.com/office/officeart/2005/8/layout/process1"/>
    <dgm:cxn modelId="{A84C8A44-70E3-45AD-BEBB-AA9113378F9D}" srcId="{A4DA8AEB-369A-432D-B211-53CED76ECD33}" destId="{179BCCF2-4A8E-42BB-9EE1-1EB83F80910D}" srcOrd="0" destOrd="0" parTransId="{4D82FFA6-780A-4BB1-B439-A3C0CD943070}" sibTransId="{51705516-BB97-43D1-A600-87AE8F517B06}"/>
    <dgm:cxn modelId="{C619DB7F-2429-454E-9D23-6D5E31CF8580}" type="presOf" srcId="{A4DA8AEB-369A-432D-B211-53CED76ECD33}" destId="{C40618F4-589D-4C61-AF82-877438782E3C}" srcOrd="0" destOrd="0" presId="urn:microsoft.com/office/officeart/2005/8/layout/process1"/>
    <dgm:cxn modelId="{21C03E85-6BEF-460C-BAAC-2C056EBA1E9D}" type="presOf" srcId="{E349CA63-2846-4152-9D64-86068F4C72B7}" destId="{48CD0B29-913A-4606-820E-5736DD603979}" srcOrd="1" destOrd="0" presId="urn:microsoft.com/office/officeart/2005/8/layout/process1"/>
    <dgm:cxn modelId="{AC4EA0A0-7295-4213-AB84-B470848A4396}" srcId="{A4DA8AEB-369A-432D-B211-53CED76ECD33}" destId="{B2A1B197-BE6C-47C4-B71C-7D8BFBBCFFDB}" srcOrd="2" destOrd="0" parTransId="{94AC15CD-F7D0-4372-B3FA-74EBCAF6A315}" sibTransId="{CBC75E63-0CB4-4205-A141-B011CED057F5}"/>
    <dgm:cxn modelId="{BFB337A9-93E8-4F14-AE73-1DA628E8999F}" type="presOf" srcId="{AB4C3EEF-2D66-438E-AE5C-480377319036}" destId="{F9607BC8-B221-4B09-902C-DBF182487B19}" srcOrd="0" destOrd="0" presId="urn:microsoft.com/office/officeart/2005/8/layout/process1"/>
    <dgm:cxn modelId="{B92436BB-3521-459F-84B4-A4146B157BF5}" srcId="{A4DA8AEB-369A-432D-B211-53CED76ECD33}" destId="{AB4C3EEF-2D66-438E-AE5C-480377319036}" srcOrd="1" destOrd="0" parTransId="{65B0A059-4044-488F-8D1D-5C922AC39D55}" sibTransId="{E349CA63-2846-4152-9D64-86068F4C72B7}"/>
    <dgm:cxn modelId="{B42454C5-EEE3-440F-95E2-F30EAD059B56}" type="presOf" srcId="{E349CA63-2846-4152-9D64-86068F4C72B7}" destId="{492967AA-1E6D-49F7-B9FD-9EACECC79FF8}" srcOrd="0" destOrd="0" presId="urn:microsoft.com/office/officeart/2005/8/layout/process1"/>
    <dgm:cxn modelId="{063E52D5-7EE8-43B1-86B3-57A06871015C}" type="presOf" srcId="{B2A1B197-BE6C-47C4-B71C-7D8BFBBCFFDB}" destId="{48398457-8CFD-41C1-B125-214F8DE65082}" srcOrd="0" destOrd="0" presId="urn:microsoft.com/office/officeart/2005/8/layout/process1"/>
    <dgm:cxn modelId="{0492CC9A-0312-4E05-8313-8D2B0DE2CE43}" type="presParOf" srcId="{C40618F4-589D-4C61-AF82-877438782E3C}" destId="{4A8079C1-E084-4BD0-805B-F5B6EDA7C534}" srcOrd="0" destOrd="0" presId="urn:microsoft.com/office/officeart/2005/8/layout/process1"/>
    <dgm:cxn modelId="{79EB6D9C-4F16-4791-8065-8E1E410E2992}" type="presParOf" srcId="{C40618F4-589D-4C61-AF82-877438782E3C}" destId="{8378CA76-EBE6-4AD1-B1C4-8CFDB940B470}" srcOrd="1" destOrd="0" presId="urn:microsoft.com/office/officeart/2005/8/layout/process1"/>
    <dgm:cxn modelId="{8CCEABD2-D8AB-487F-A04E-18F28DB97A8A}" type="presParOf" srcId="{8378CA76-EBE6-4AD1-B1C4-8CFDB940B470}" destId="{0E25AAB1-B4A4-478C-88AC-E91F1BC053D9}" srcOrd="0" destOrd="0" presId="urn:microsoft.com/office/officeart/2005/8/layout/process1"/>
    <dgm:cxn modelId="{0695FAF0-7D61-4B81-AA45-3C630E094DC9}" type="presParOf" srcId="{C40618F4-589D-4C61-AF82-877438782E3C}" destId="{F9607BC8-B221-4B09-902C-DBF182487B19}" srcOrd="2" destOrd="0" presId="urn:microsoft.com/office/officeart/2005/8/layout/process1"/>
    <dgm:cxn modelId="{184F8A92-A326-498A-AAB7-44F136AEF085}" type="presParOf" srcId="{C40618F4-589D-4C61-AF82-877438782E3C}" destId="{492967AA-1E6D-49F7-B9FD-9EACECC79FF8}" srcOrd="3" destOrd="0" presId="urn:microsoft.com/office/officeart/2005/8/layout/process1"/>
    <dgm:cxn modelId="{BECF70D8-538B-4C11-815E-9D6391567D8B}" type="presParOf" srcId="{492967AA-1E6D-49F7-B9FD-9EACECC79FF8}" destId="{48CD0B29-913A-4606-820E-5736DD603979}" srcOrd="0" destOrd="0" presId="urn:microsoft.com/office/officeart/2005/8/layout/process1"/>
    <dgm:cxn modelId="{7C6596CB-595B-4D95-8254-591A3C0AA4BC}" type="presParOf" srcId="{C40618F4-589D-4C61-AF82-877438782E3C}" destId="{48398457-8CFD-41C1-B125-214F8DE6508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6049F6-79D8-4FA6-B1A1-97AFB462FD2C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7ADDD4-7A7B-4580-B9ED-4B0A32720211}">
      <dgm:prSet custT="1"/>
      <dgm:spPr/>
      <dgm:t>
        <a:bodyPr/>
        <a:lstStyle/>
        <a:p>
          <a:r>
            <a:rPr lang="fi-FI" sz="1400" dirty="0"/>
            <a:t>Tunnistaa omia kiinnostuksen kohteitaan, mahdollisuuksiaan ja tuen tarpeitaan: </a:t>
          </a:r>
          <a:r>
            <a:rPr lang="fi-FI" sz="1400" b="1" dirty="0"/>
            <a:t>vastuuopettaja/opo katsoo tämän</a:t>
          </a:r>
          <a:r>
            <a:rPr lang="fi-FI" sz="1400" dirty="0"/>
            <a:t> tulee käytännössä </a:t>
          </a:r>
          <a:r>
            <a:rPr lang="fi-FI" sz="1400" dirty="0" err="1"/>
            <a:t>Hoks</a:t>
          </a:r>
          <a:r>
            <a:rPr lang="fi-FI" sz="1400" dirty="0"/>
            <a:t>-prosessista</a:t>
          </a:r>
          <a:endParaRPr lang="en-US" sz="1400" dirty="0"/>
        </a:p>
      </dgm:t>
    </dgm:pt>
    <dgm:pt modelId="{198679C4-E7FE-4E54-888B-631965519389}" type="parTrans" cxnId="{25014ACC-B430-4D6E-BE90-E7789F72C73D}">
      <dgm:prSet/>
      <dgm:spPr/>
      <dgm:t>
        <a:bodyPr/>
        <a:lstStyle/>
        <a:p>
          <a:endParaRPr lang="en-US"/>
        </a:p>
      </dgm:t>
    </dgm:pt>
    <dgm:pt modelId="{049B353D-64CE-40C8-B8CF-98B86511B696}" type="sibTrans" cxnId="{25014ACC-B430-4D6E-BE90-E7789F72C73D}">
      <dgm:prSet/>
      <dgm:spPr/>
      <dgm:t>
        <a:bodyPr/>
        <a:lstStyle/>
        <a:p>
          <a:endParaRPr lang="en-US"/>
        </a:p>
      </dgm:t>
    </dgm:pt>
    <dgm:pt modelId="{44D5A3F7-66E0-4138-BD56-88566EE52542}">
      <dgm:prSet custT="1"/>
      <dgm:spPr/>
      <dgm:t>
        <a:bodyPr/>
        <a:lstStyle/>
        <a:p>
          <a:r>
            <a:rPr lang="fi-FI" sz="1400" i="1" dirty="0"/>
            <a:t>Tehdä tutkintoaan ja uraansa koskevia valintoja: </a:t>
          </a:r>
          <a:r>
            <a:rPr lang="fi-FI" sz="1400" b="1" i="1" dirty="0"/>
            <a:t>vastuuopettaja /opo</a:t>
          </a:r>
          <a:endParaRPr lang="en-US" sz="1400" i="1" dirty="0"/>
        </a:p>
      </dgm:t>
    </dgm:pt>
    <dgm:pt modelId="{E4C72E65-E688-4780-90DD-10541A931C89}" type="parTrans" cxnId="{79BD63DD-856A-4A07-83C9-A04E637FB2B7}">
      <dgm:prSet/>
      <dgm:spPr/>
      <dgm:t>
        <a:bodyPr/>
        <a:lstStyle/>
        <a:p>
          <a:endParaRPr lang="en-US"/>
        </a:p>
      </dgm:t>
    </dgm:pt>
    <dgm:pt modelId="{D7460C5C-07AC-40DF-954F-B15FBA5EB4DE}" type="sibTrans" cxnId="{79BD63DD-856A-4A07-83C9-A04E637FB2B7}">
      <dgm:prSet/>
      <dgm:spPr/>
      <dgm:t>
        <a:bodyPr/>
        <a:lstStyle/>
        <a:p>
          <a:endParaRPr lang="en-US"/>
        </a:p>
      </dgm:t>
    </dgm:pt>
    <dgm:pt modelId="{C045B98F-F658-42C0-A9EE-0D2FC301C7BD}">
      <dgm:prSet custT="1"/>
      <dgm:spPr/>
      <dgm:t>
        <a:bodyPr/>
        <a:lstStyle/>
        <a:p>
          <a:r>
            <a:rPr lang="fi-FI" sz="1400" dirty="0"/>
            <a:t>Hankkia tutkinnon suorittamisen aikana tietoa erilaisista jatkokoulutusmahdollisuuksista ja koulutustarjonnasta: vastuuopettaja/ </a:t>
          </a:r>
          <a:r>
            <a:rPr lang="fi-FI" sz="1400" b="1" dirty="0"/>
            <a:t>opo</a:t>
          </a:r>
        </a:p>
        <a:p>
          <a:r>
            <a:rPr lang="fi-FI" sz="1400" b="1" dirty="0"/>
            <a:t>Tulossa mahdollisesti opojen puolelta luentotyyppisiä infoja tarjolle…</a:t>
          </a:r>
          <a:endParaRPr lang="en-US" sz="1400" b="1" dirty="0"/>
        </a:p>
      </dgm:t>
    </dgm:pt>
    <dgm:pt modelId="{B21F4CB0-5DEA-4324-BF20-1C93EE2696D0}" type="parTrans" cxnId="{5DE4D51D-718A-42B6-8C00-3416C526CA0A}">
      <dgm:prSet/>
      <dgm:spPr/>
      <dgm:t>
        <a:bodyPr/>
        <a:lstStyle/>
        <a:p>
          <a:endParaRPr lang="en-US"/>
        </a:p>
      </dgm:t>
    </dgm:pt>
    <dgm:pt modelId="{C05FC94E-9C2C-4889-AACF-34A4FDE9519C}" type="sibTrans" cxnId="{5DE4D51D-718A-42B6-8C00-3416C526CA0A}">
      <dgm:prSet/>
      <dgm:spPr/>
      <dgm:t>
        <a:bodyPr/>
        <a:lstStyle/>
        <a:p>
          <a:endParaRPr lang="en-US"/>
        </a:p>
      </dgm:t>
    </dgm:pt>
    <dgm:pt modelId="{6A4D7168-D2D4-48FA-BCF3-562441CADB6A}">
      <dgm:prSet custT="1"/>
      <dgm:spPr/>
      <dgm:t>
        <a:bodyPr/>
        <a:lstStyle/>
        <a:p>
          <a:r>
            <a:rPr lang="fi-FI" sz="1400" dirty="0"/>
            <a:t>Valmistautua tutkinnon suorittamisen aikana työnhakuun ja oman osaamisensa esittelyyn:</a:t>
          </a:r>
          <a:r>
            <a:rPr lang="fi-FI" sz="1400" b="1" dirty="0"/>
            <a:t>-osa-tavoitteen opo/vastuuopettaja katsoo suoritetuksi tämänkin. Tämä osatavoite täyttyy </a:t>
          </a:r>
          <a:r>
            <a:rPr lang="fi-FI" sz="1400" b="1" dirty="0" err="1"/>
            <a:t>mm.Työelämässä</a:t>
          </a:r>
          <a:r>
            <a:rPr lang="fi-FI" sz="1400" b="1" dirty="0"/>
            <a:t> toimimisen osa-alueesta. Muutoksia oi tulla!  </a:t>
          </a:r>
          <a:endParaRPr lang="en-US" sz="1400" b="1" dirty="0"/>
        </a:p>
      </dgm:t>
    </dgm:pt>
    <dgm:pt modelId="{BF35E309-7126-4519-AACA-4BBB7C4826D6}" type="parTrans" cxnId="{3CF1D676-B46A-4661-8B38-B5C37DB25817}">
      <dgm:prSet/>
      <dgm:spPr/>
      <dgm:t>
        <a:bodyPr/>
        <a:lstStyle/>
        <a:p>
          <a:endParaRPr lang="en-US"/>
        </a:p>
      </dgm:t>
    </dgm:pt>
    <dgm:pt modelId="{302FC90B-7D74-4A05-9B0C-E02280249E4B}" type="sibTrans" cxnId="{3CF1D676-B46A-4661-8B38-B5C37DB25817}">
      <dgm:prSet/>
      <dgm:spPr/>
      <dgm:t>
        <a:bodyPr/>
        <a:lstStyle/>
        <a:p>
          <a:endParaRPr lang="en-US"/>
        </a:p>
      </dgm:t>
    </dgm:pt>
    <dgm:pt modelId="{0097E887-D4E5-4016-86A9-E6C3F44525C8}" type="pres">
      <dgm:prSet presAssocID="{A36049F6-79D8-4FA6-B1A1-97AFB462FD2C}" presName="linearFlow" presStyleCnt="0">
        <dgm:presLayoutVars>
          <dgm:dir/>
          <dgm:resizeHandles val="exact"/>
        </dgm:presLayoutVars>
      </dgm:prSet>
      <dgm:spPr/>
    </dgm:pt>
    <dgm:pt modelId="{010CF067-8193-479A-828E-F9DD6D75EA90}" type="pres">
      <dgm:prSet presAssocID="{1F7ADDD4-7A7B-4580-B9ED-4B0A32720211}" presName="node" presStyleLbl="node1" presStyleIdx="0" presStyleCnt="4" custScaleX="1229367" custScaleY="1067235" custLinFactX="51354" custLinFactY="-193543" custLinFactNeighborX="100000" custLinFactNeighborY="-200000">
        <dgm:presLayoutVars>
          <dgm:bulletEnabled val="1"/>
        </dgm:presLayoutVars>
      </dgm:prSet>
      <dgm:spPr/>
    </dgm:pt>
    <dgm:pt modelId="{73925528-953C-4F4A-B3FF-51979B337FE4}" type="pres">
      <dgm:prSet presAssocID="{049B353D-64CE-40C8-B8CF-98B86511B696}" presName="spacerL" presStyleCnt="0"/>
      <dgm:spPr/>
    </dgm:pt>
    <dgm:pt modelId="{286381E0-D4CF-47A3-B597-43EB2AF2D0B9}" type="pres">
      <dgm:prSet presAssocID="{049B353D-64CE-40C8-B8CF-98B86511B696}" presName="sibTrans" presStyleLbl="sibTrans2D1" presStyleIdx="0" presStyleCnt="3" custScaleX="25258" custScaleY="9680" custLinFactX="-66812" custLinFactNeighborX="-100000" custLinFactNeighborY="50508"/>
      <dgm:spPr/>
    </dgm:pt>
    <dgm:pt modelId="{41A85C5D-E708-4015-B2F3-44F40C82E145}" type="pres">
      <dgm:prSet presAssocID="{049B353D-64CE-40C8-B8CF-98B86511B696}" presName="spacerR" presStyleCnt="0"/>
      <dgm:spPr/>
    </dgm:pt>
    <dgm:pt modelId="{BE053093-C352-4A71-AB80-FCEE8B93CE17}" type="pres">
      <dgm:prSet presAssocID="{44D5A3F7-66E0-4138-BD56-88566EE52542}" presName="node" presStyleLbl="node1" presStyleIdx="1" presStyleCnt="4" custScaleX="1400198" custScaleY="1085844" custLinFactX="-137450" custLinFactY="103604" custLinFactNeighborX="-200000" custLinFactNeighborY="200000">
        <dgm:presLayoutVars>
          <dgm:bulletEnabled val="1"/>
        </dgm:presLayoutVars>
      </dgm:prSet>
      <dgm:spPr/>
    </dgm:pt>
    <dgm:pt modelId="{EBF3241D-82C8-4C5D-B592-2D472D662645}" type="pres">
      <dgm:prSet presAssocID="{D7460C5C-07AC-40DF-954F-B15FBA5EB4DE}" presName="spacerL" presStyleCnt="0"/>
      <dgm:spPr/>
    </dgm:pt>
    <dgm:pt modelId="{B7D9ABCE-503D-4E12-83A8-947D759F6F90}" type="pres">
      <dgm:prSet presAssocID="{D7460C5C-07AC-40DF-954F-B15FBA5EB4DE}" presName="sibTrans" presStyleLbl="sibTrans2D1" presStyleIdx="1" presStyleCnt="3" custScaleX="39506" custScaleY="30305"/>
      <dgm:spPr/>
    </dgm:pt>
    <dgm:pt modelId="{BFD21CB8-9737-4114-AD86-E068C7001A02}" type="pres">
      <dgm:prSet presAssocID="{D7460C5C-07AC-40DF-954F-B15FBA5EB4DE}" presName="spacerR" presStyleCnt="0"/>
      <dgm:spPr/>
    </dgm:pt>
    <dgm:pt modelId="{B9CD4524-8942-4DB2-9DC2-29EF8B4089D9}" type="pres">
      <dgm:prSet presAssocID="{C045B98F-F658-42C0-A9EE-0D2FC301C7BD}" presName="node" presStyleLbl="node1" presStyleIdx="2" presStyleCnt="4" custScaleX="1157547" custScaleY="1318380" custLinFactX="-160956" custLinFactY="-33611" custLinFactNeighborX="-200000" custLinFactNeighborY="-100000">
        <dgm:presLayoutVars>
          <dgm:bulletEnabled val="1"/>
        </dgm:presLayoutVars>
      </dgm:prSet>
      <dgm:spPr/>
    </dgm:pt>
    <dgm:pt modelId="{56F36D17-5F4A-4FD5-A271-085EEC650AAA}" type="pres">
      <dgm:prSet presAssocID="{C05FC94E-9C2C-4889-AACF-34A4FDE9519C}" presName="spacerL" presStyleCnt="0"/>
      <dgm:spPr/>
    </dgm:pt>
    <dgm:pt modelId="{F7A16C26-6E73-4D0A-99AF-6AF00888B784}" type="pres">
      <dgm:prSet presAssocID="{C05FC94E-9C2C-4889-AACF-34A4FDE9519C}" presName="sibTrans" presStyleLbl="sibTrans2D1" presStyleIdx="2" presStyleCnt="3" custFlipVert="0" custFlipHor="0" custScaleX="7200" custScaleY="7200"/>
      <dgm:spPr/>
    </dgm:pt>
    <dgm:pt modelId="{9A1CE624-F4A2-4B44-858F-110B5C19551E}" type="pres">
      <dgm:prSet presAssocID="{C05FC94E-9C2C-4889-AACF-34A4FDE9519C}" presName="spacerR" presStyleCnt="0"/>
      <dgm:spPr/>
    </dgm:pt>
    <dgm:pt modelId="{61E5B218-057F-4777-B372-CDD8105A1E7B}" type="pres">
      <dgm:prSet presAssocID="{6A4D7168-D2D4-48FA-BCF3-562441CADB6A}" presName="node" presStyleLbl="node1" presStyleIdx="3" presStyleCnt="4" custScaleX="1310481" custScaleY="1368634" custLinFactX="-122229" custLinFactY="97481" custLinFactNeighborX="-200000" custLinFactNeighborY="100000">
        <dgm:presLayoutVars>
          <dgm:bulletEnabled val="1"/>
        </dgm:presLayoutVars>
      </dgm:prSet>
      <dgm:spPr/>
    </dgm:pt>
  </dgm:ptLst>
  <dgm:cxnLst>
    <dgm:cxn modelId="{DE567309-D07C-447A-B5A4-C7D2B076E9C1}" type="presOf" srcId="{6A4D7168-D2D4-48FA-BCF3-562441CADB6A}" destId="{61E5B218-057F-4777-B372-CDD8105A1E7B}" srcOrd="0" destOrd="0" presId="urn:microsoft.com/office/officeart/2005/8/layout/equation1"/>
    <dgm:cxn modelId="{1F92A414-BF2E-4262-81CA-D9C9B5C7E339}" type="presOf" srcId="{44D5A3F7-66E0-4138-BD56-88566EE52542}" destId="{BE053093-C352-4A71-AB80-FCEE8B93CE17}" srcOrd="0" destOrd="0" presId="urn:microsoft.com/office/officeart/2005/8/layout/equation1"/>
    <dgm:cxn modelId="{5DE4D51D-718A-42B6-8C00-3416C526CA0A}" srcId="{A36049F6-79D8-4FA6-B1A1-97AFB462FD2C}" destId="{C045B98F-F658-42C0-A9EE-0D2FC301C7BD}" srcOrd="2" destOrd="0" parTransId="{B21F4CB0-5DEA-4324-BF20-1C93EE2696D0}" sibTransId="{C05FC94E-9C2C-4889-AACF-34A4FDE9519C}"/>
    <dgm:cxn modelId="{6BEEC638-B967-4A8D-AE4C-5F0899DE91A6}" type="presOf" srcId="{C045B98F-F658-42C0-A9EE-0D2FC301C7BD}" destId="{B9CD4524-8942-4DB2-9DC2-29EF8B4089D9}" srcOrd="0" destOrd="0" presId="urn:microsoft.com/office/officeart/2005/8/layout/equation1"/>
    <dgm:cxn modelId="{AEEDE441-D5B0-46AE-B671-5F407ABD6FD3}" type="presOf" srcId="{1F7ADDD4-7A7B-4580-B9ED-4B0A32720211}" destId="{010CF067-8193-479A-828E-F9DD6D75EA90}" srcOrd="0" destOrd="0" presId="urn:microsoft.com/office/officeart/2005/8/layout/equation1"/>
    <dgm:cxn modelId="{77D1AD43-A3CA-46EA-867E-01F176F1C6B8}" type="presOf" srcId="{049B353D-64CE-40C8-B8CF-98B86511B696}" destId="{286381E0-D4CF-47A3-B597-43EB2AF2D0B9}" srcOrd="0" destOrd="0" presId="urn:microsoft.com/office/officeart/2005/8/layout/equation1"/>
    <dgm:cxn modelId="{2B38554D-1B0E-4A57-B9EF-155033C9C067}" type="presOf" srcId="{D7460C5C-07AC-40DF-954F-B15FBA5EB4DE}" destId="{B7D9ABCE-503D-4E12-83A8-947D759F6F90}" srcOrd="0" destOrd="0" presId="urn:microsoft.com/office/officeart/2005/8/layout/equation1"/>
    <dgm:cxn modelId="{1B5CB96F-8278-4C43-B2A2-7E66CA5444CA}" type="presOf" srcId="{C05FC94E-9C2C-4889-AACF-34A4FDE9519C}" destId="{F7A16C26-6E73-4D0A-99AF-6AF00888B784}" srcOrd="0" destOrd="0" presId="urn:microsoft.com/office/officeart/2005/8/layout/equation1"/>
    <dgm:cxn modelId="{3CF1D676-B46A-4661-8B38-B5C37DB25817}" srcId="{A36049F6-79D8-4FA6-B1A1-97AFB462FD2C}" destId="{6A4D7168-D2D4-48FA-BCF3-562441CADB6A}" srcOrd="3" destOrd="0" parTransId="{BF35E309-7126-4519-AACA-4BBB7C4826D6}" sibTransId="{302FC90B-7D74-4A05-9B0C-E02280249E4B}"/>
    <dgm:cxn modelId="{7DD04FC7-2150-4334-B62A-84AC34C45B6C}" type="presOf" srcId="{A36049F6-79D8-4FA6-B1A1-97AFB462FD2C}" destId="{0097E887-D4E5-4016-86A9-E6C3F44525C8}" srcOrd="0" destOrd="0" presId="urn:microsoft.com/office/officeart/2005/8/layout/equation1"/>
    <dgm:cxn modelId="{25014ACC-B430-4D6E-BE90-E7789F72C73D}" srcId="{A36049F6-79D8-4FA6-B1A1-97AFB462FD2C}" destId="{1F7ADDD4-7A7B-4580-B9ED-4B0A32720211}" srcOrd="0" destOrd="0" parTransId="{198679C4-E7FE-4E54-888B-631965519389}" sibTransId="{049B353D-64CE-40C8-B8CF-98B86511B696}"/>
    <dgm:cxn modelId="{79BD63DD-856A-4A07-83C9-A04E637FB2B7}" srcId="{A36049F6-79D8-4FA6-B1A1-97AFB462FD2C}" destId="{44D5A3F7-66E0-4138-BD56-88566EE52542}" srcOrd="1" destOrd="0" parTransId="{E4C72E65-E688-4780-90DD-10541A931C89}" sibTransId="{D7460C5C-07AC-40DF-954F-B15FBA5EB4DE}"/>
    <dgm:cxn modelId="{073D9715-2C96-4F22-A360-676145F54E8B}" type="presParOf" srcId="{0097E887-D4E5-4016-86A9-E6C3F44525C8}" destId="{010CF067-8193-479A-828E-F9DD6D75EA90}" srcOrd="0" destOrd="0" presId="urn:microsoft.com/office/officeart/2005/8/layout/equation1"/>
    <dgm:cxn modelId="{1D506563-E89C-4E16-8D4B-D2558D41F5A0}" type="presParOf" srcId="{0097E887-D4E5-4016-86A9-E6C3F44525C8}" destId="{73925528-953C-4F4A-B3FF-51979B337FE4}" srcOrd="1" destOrd="0" presId="urn:microsoft.com/office/officeart/2005/8/layout/equation1"/>
    <dgm:cxn modelId="{5FCA42AC-0A92-4325-A140-032259507704}" type="presParOf" srcId="{0097E887-D4E5-4016-86A9-E6C3F44525C8}" destId="{286381E0-D4CF-47A3-B597-43EB2AF2D0B9}" srcOrd="2" destOrd="0" presId="urn:microsoft.com/office/officeart/2005/8/layout/equation1"/>
    <dgm:cxn modelId="{9BEE25DD-CA57-419F-BACD-05BFB2260D61}" type="presParOf" srcId="{0097E887-D4E5-4016-86A9-E6C3F44525C8}" destId="{41A85C5D-E708-4015-B2F3-44F40C82E145}" srcOrd="3" destOrd="0" presId="urn:microsoft.com/office/officeart/2005/8/layout/equation1"/>
    <dgm:cxn modelId="{17C02171-8A22-48AD-801F-26B84E6D95C6}" type="presParOf" srcId="{0097E887-D4E5-4016-86A9-E6C3F44525C8}" destId="{BE053093-C352-4A71-AB80-FCEE8B93CE17}" srcOrd="4" destOrd="0" presId="urn:microsoft.com/office/officeart/2005/8/layout/equation1"/>
    <dgm:cxn modelId="{8DAA9443-0435-458E-95A5-0BD4B62ED4F4}" type="presParOf" srcId="{0097E887-D4E5-4016-86A9-E6C3F44525C8}" destId="{EBF3241D-82C8-4C5D-B592-2D472D662645}" srcOrd="5" destOrd="0" presId="urn:microsoft.com/office/officeart/2005/8/layout/equation1"/>
    <dgm:cxn modelId="{46C679E8-4549-46E1-ABDC-2A153BE60127}" type="presParOf" srcId="{0097E887-D4E5-4016-86A9-E6C3F44525C8}" destId="{B7D9ABCE-503D-4E12-83A8-947D759F6F90}" srcOrd="6" destOrd="0" presId="urn:microsoft.com/office/officeart/2005/8/layout/equation1"/>
    <dgm:cxn modelId="{7520E775-FF4E-4A1A-A8B8-6BFE856C75D2}" type="presParOf" srcId="{0097E887-D4E5-4016-86A9-E6C3F44525C8}" destId="{BFD21CB8-9737-4114-AD86-E068C7001A02}" srcOrd="7" destOrd="0" presId="urn:microsoft.com/office/officeart/2005/8/layout/equation1"/>
    <dgm:cxn modelId="{5A2EB224-C1E1-46A8-9645-E28BA7E5D1D8}" type="presParOf" srcId="{0097E887-D4E5-4016-86A9-E6C3F44525C8}" destId="{B9CD4524-8942-4DB2-9DC2-29EF8B4089D9}" srcOrd="8" destOrd="0" presId="urn:microsoft.com/office/officeart/2005/8/layout/equation1"/>
    <dgm:cxn modelId="{6C96FA98-8845-481E-9757-DA57B280F5E9}" type="presParOf" srcId="{0097E887-D4E5-4016-86A9-E6C3F44525C8}" destId="{56F36D17-5F4A-4FD5-A271-085EEC650AAA}" srcOrd="9" destOrd="0" presId="urn:microsoft.com/office/officeart/2005/8/layout/equation1"/>
    <dgm:cxn modelId="{0F7C7BCF-AE09-4F03-AF2E-E70F3B86C9AF}" type="presParOf" srcId="{0097E887-D4E5-4016-86A9-E6C3F44525C8}" destId="{F7A16C26-6E73-4D0A-99AF-6AF00888B784}" srcOrd="10" destOrd="0" presId="urn:microsoft.com/office/officeart/2005/8/layout/equation1"/>
    <dgm:cxn modelId="{9B2845EC-22C7-4E6D-BDBF-54147C8F1D4D}" type="presParOf" srcId="{0097E887-D4E5-4016-86A9-E6C3F44525C8}" destId="{9A1CE624-F4A2-4B44-858F-110B5C19551E}" srcOrd="11" destOrd="0" presId="urn:microsoft.com/office/officeart/2005/8/layout/equation1"/>
    <dgm:cxn modelId="{574D15E0-6F99-4574-87B8-473EF5E386CA}" type="presParOf" srcId="{0097E887-D4E5-4016-86A9-E6C3F44525C8}" destId="{61E5B218-057F-4777-B372-CDD8105A1E7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F1DA67-8BA6-4E10-A1C5-6F93807025A7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2C384B-CA85-431B-A452-591607FB6C5E}">
      <dgm:prSet custT="1"/>
      <dgm:spPr/>
      <dgm:t>
        <a:bodyPr/>
        <a:lstStyle/>
        <a:p>
          <a:r>
            <a:rPr lang="fi-FI" sz="1400" dirty="0"/>
            <a:t>Kaikkia pakolliset </a:t>
          </a:r>
          <a:r>
            <a:rPr lang="fi-FI" sz="1400" dirty="0" err="1"/>
            <a:t>ytot</a:t>
          </a:r>
          <a:r>
            <a:rPr lang="fi-FI" sz="1400" dirty="0"/>
            <a:t>  paitsi </a:t>
          </a:r>
          <a:r>
            <a:rPr lang="fi-FI" sz="1400" b="1" i="1" dirty="0"/>
            <a:t>Opiskelu ja urasuunnitteluvalmiudet 1osp </a:t>
          </a:r>
          <a:r>
            <a:rPr lang="fi-FI" sz="1400" b="0" i="0" dirty="0"/>
            <a:t> sekä </a:t>
          </a:r>
          <a:r>
            <a:rPr lang="fi-FI" sz="1400" b="1" i="1" dirty="0"/>
            <a:t>Taide ja luova ilmaisu</a:t>
          </a:r>
          <a:r>
            <a:rPr lang="fi-FI" sz="1400" b="1" i="0" dirty="0"/>
            <a:t> 1 </a:t>
          </a:r>
          <a:r>
            <a:rPr lang="fi-FI" sz="1400" b="1" i="0" dirty="0" err="1"/>
            <a:t>osp</a:t>
          </a:r>
          <a:r>
            <a:rPr lang="fi-FI" sz="1400" b="1" i="0" dirty="0"/>
            <a:t> (toistaiseksi) </a:t>
          </a:r>
          <a:r>
            <a:rPr lang="fi-FI" sz="1400" i="0" dirty="0"/>
            <a:t>löytyvät verkosta ja näihin toteutuksiin voi suurimpaan osaan (ei ohjatut ja aikataulutetut) liittyä koska tahansa.</a:t>
          </a:r>
          <a:endParaRPr lang="en-US" sz="1400" i="0" dirty="0"/>
        </a:p>
      </dgm:t>
    </dgm:pt>
    <dgm:pt modelId="{DC7DC810-475E-4684-A5B5-07A0F19CE64F}" type="parTrans" cxnId="{8977EB04-0618-473B-B2DE-B1263ED2DBAB}">
      <dgm:prSet/>
      <dgm:spPr/>
      <dgm:t>
        <a:bodyPr/>
        <a:lstStyle/>
        <a:p>
          <a:endParaRPr lang="en-US"/>
        </a:p>
      </dgm:t>
    </dgm:pt>
    <dgm:pt modelId="{BAF68778-D1C0-4BC1-BA84-6DD2229515C1}" type="sibTrans" cxnId="{8977EB04-0618-473B-B2DE-B1263ED2DBA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E4C36D7-BD41-4917-BE18-ECBF7CB013E6}">
      <dgm:prSet custT="1"/>
      <dgm:spPr/>
      <dgm:t>
        <a:bodyPr/>
        <a:lstStyle/>
        <a:p>
          <a:r>
            <a:rPr lang="fi-FI" sz="1400" dirty="0"/>
            <a:t>Tarjotin nimellä </a:t>
          </a:r>
          <a:r>
            <a:rPr lang="fi-FI" sz="1400" i="1" dirty="0"/>
            <a:t>AVOIN OMNIA YTOT, jatkuvasti tarjolla verkossa </a:t>
          </a:r>
          <a:r>
            <a:rPr lang="fi-FI" sz="1400" dirty="0"/>
            <a:t>(nonstop-toteutukset)</a:t>
          </a:r>
          <a:endParaRPr lang="en-US" sz="1400" dirty="0"/>
        </a:p>
      </dgm:t>
    </dgm:pt>
    <dgm:pt modelId="{DE3A6D40-E04C-4660-A64A-001EC7284F5C}" type="parTrans" cxnId="{C513B27A-944C-4C34-A134-B709809DD77D}">
      <dgm:prSet/>
      <dgm:spPr/>
      <dgm:t>
        <a:bodyPr/>
        <a:lstStyle/>
        <a:p>
          <a:endParaRPr lang="en-US"/>
        </a:p>
      </dgm:t>
    </dgm:pt>
    <dgm:pt modelId="{E0218377-DD8C-4E43-975A-B6636F853ACF}" type="sibTrans" cxnId="{C513B27A-944C-4C34-A134-B709809DD77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B5DD84C-CAE1-4325-8865-4C5F3532BC7C}">
      <dgm:prSet custT="1"/>
      <dgm:spPr/>
      <dgm:t>
        <a:bodyPr/>
        <a:lstStyle/>
        <a:p>
          <a:r>
            <a:rPr lang="fi-FI" sz="1400" dirty="0"/>
            <a:t>Lisäksi keväällä tulossa myös aikataulutettuja ja ohjattuja </a:t>
          </a:r>
          <a:r>
            <a:rPr lang="fi-FI" sz="1400" dirty="0" err="1"/>
            <a:t>yto</a:t>
          </a:r>
          <a:r>
            <a:rPr lang="fi-FI" sz="1400" dirty="0"/>
            <a:t>-toteutuksia. Näissä opiskelija sitoutuu opiskelemaan lähiopetuksen kaltaisesti ja aikataulutetusti, mutta oppimisympäristö on verkko.</a:t>
          </a:r>
          <a:endParaRPr lang="en-US" sz="1400" dirty="0"/>
        </a:p>
      </dgm:t>
    </dgm:pt>
    <dgm:pt modelId="{3D7736EC-7569-4446-AB57-DE698444E842}" type="parTrans" cxnId="{31E3CF5B-BEE3-476C-B5BD-52F573E5594C}">
      <dgm:prSet/>
      <dgm:spPr/>
      <dgm:t>
        <a:bodyPr/>
        <a:lstStyle/>
        <a:p>
          <a:endParaRPr lang="en-US"/>
        </a:p>
      </dgm:t>
    </dgm:pt>
    <dgm:pt modelId="{A8AE04AE-46BD-4282-990D-0F39F2210AB6}" type="sibTrans" cxnId="{31E3CF5B-BEE3-476C-B5BD-52F573E5594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F15BE9D-0460-44B2-A8AB-882E1DA25BD4}">
      <dgm:prSet custT="1"/>
      <dgm:spPr/>
      <dgm:t>
        <a:bodyPr/>
        <a:lstStyle/>
        <a:p>
          <a:r>
            <a:rPr lang="fi-FI" sz="1400" dirty="0"/>
            <a:t>Sprintti-tarjonta ilmestyy näkyville jaksoittain ja sen löytää tarjottimelta </a:t>
          </a:r>
          <a:r>
            <a:rPr lang="fi-FI" sz="1400" i="1" dirty="0"/>
            <a:t>Avoin Omnia Sprintit.</a:t>
          </a:r>
          <a:endParaRPr lang="en-US" sz="1400" dirty="0"/>
        </a:p>
      </dgm:t>
    </dgm:pt>
    <dgm:pt modelId="{BE364E2E-C93C-409E-85D9-ACB79170BB8A}" type="parTrans" cxnId="{7A97BF5C-727E-4364-AFB7-FCB37B02FB91}">
      <dgm:prSet/>
      <dgm:spPr/>
      <dgm:t>
        <a:bodyPr/>
        <a:lstStyle/>
        <a:p>
          <a:endParaRPr lang="en-US"/>
        </a:p>
      </dgm:t>
    </dgm:pt>
    <dgm:pt modelId="{57034F13-D52C-43C2-9B03-8E62CBE06381}" type="sibTrans" cxnId="{7A97BF5C-727E-4364-AFB7-FCB37B02FB91}">
      <dgm:prSet phldrT="4" phldr="0"/>
      <dgm:spPr/>
      <dgm:t>
        <a:bodyPr/>
        <a:lstStyle/>
        <a:p>
          <a:r>
            <a:rPr lang="en-US"/>
            <a:t>4</a:t>
          </a:r>
          <a:endParaRPr lang="en-US" dirty="0"/>
        </a:p>
      </dgm:t>
    </dgm:pt>
    <dgm:pt modelId="{8989ACCD-487E-4D38-BE7D-B78C99400597}" type="pres">
      <dgm:prSet presAssocID="{E2F1DA67-8BA6-4E10-A1C5-6F93807025A7}" presName="linearFlow" presStyleCnt="0">
        <dgm:presLayoutVars>
          <dgm:dir/>
          <dgm:animLvl val="lvl"/>
          <dgm:resizeHandles val="exact"/>
        </dgm:presLayoutVars>
      </dgm:prSet>
      <dgm:spPr/>
    </dgm:pt>
    <dgm:pt modelId="{D67ADAC8-CAAC-45D4-B7D6-97554A3784EC}" type="pres">
      <dgm:prSet presAssocID="{E82C384B-CA85-431B-A452-591607FB6C5E}" presName="compositeNode" presStyleCnt="0"/>
      <dgm:spPr/>
    </dgm:pt>
    <dgm:pt modelId="{DDC99E81-47EA-4256-B52B-E99198084029}" type="pres">
      <dgm:prSet presAssocID="{E82C384B-CA85-431B-A452-591607FB6C5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EA3B051-B8E4-4072-9EC7-0AE25F3E87DF}" type="pres">
      <dgm:prSet presAssocID="{E82C384B-CA85-431B-A452-591607FB6C5E}" presName="parSh" presStyleCnt="0"/>
      <dgm:spPr/>
    </dgm:pt>
    <dgm:pt modelId="{B336DAAB-7A22-4EA6-AEE8-35DCD2405C6D}" type="pres">
      <dgm:prSet presAssocID="{E82C384B-CA85-431B-A452-591607FB6C5E}" presName="lineNode" presStyleLbl="alignAccFollowNode1" presStyleIdx="0" presStyleCnt="12"/>
      <dgm:spPr/>
    </dgm:pt>
    <dgm:pt modelId="{4CE5FF47-D736-4FB5-BEA3-5A445DBFB133}" type="pres">
      <dgm:prSet presAssocID="{E82C384B-CA85-431B-A452-591607FB6C5E}" presName="lineArrowNode" presStyleLbl="alignAccFollowNode1" presStyleIdx="1" presStyleCnt="12"/>
      <dgm:spPr/>
    </dgm:pt>
    <dgm:pt modelId="{BB60737B-B534-41A2-90FE-7CF25EB19DB2}" type="pres">
      <dgm:prSet presAssocID="{BAF68778-D1C0-4BC1-BA84-6DD2229515C1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0011D008-F621-474B-BFB1-C4AA915A6B9C}" type="pres">
      <dgm:prSet presAssocID="{BAF68778-D1C0-4BC1-BA84-6DD2229515C1}" presName="spacerBetweenCircleAndCallout" presStyleCnt="0">
        <dgm:presLayoutVars/>
      </dgm:prSet>
      <dgm:spPr/>
    </dgm:pt>
    <dgm:pt modelId="{A938DB4E-4677-40F5-AAA4-0638812227A9}" type="pres">
      <dgm:prSet presAssocID="{E82C384B-CA85-431B-A452-591607FB6C5E}" presName="nodeText" presStyleLbl="alignAccFollowNode1" presStyleIdx="2" presStyleCnt="12">
        <dgm:presLayoutVars>
          <dgm:bulletEnabled val="1"/>
        </dgm:presLayoutVars>
      </dgm:prSet>
      <dgm:spPr/>
    </dgm:pt>
    <dgm:pt modelId="{613777F1-C83E-448C-9F4F-70A88FA43E18}" type="pres">
      <dgm:prSet presAssocID="{BAF68778-D1C0-4BC1-BA84-6DD2229515C1}" presName="sibTransComposite" presStyleCnt="0"/>
      <dgm:spPr/>
    </dgm:pt>
    <dgm:pt modelId="{BEB7507E-0D9C-45B4-BB6A-D8573FEE790E}" type="pres">
      <dgm:prSet presAssocID="{EE4C36D7-BD41-4917-BE18-ECBF7CB013E6}" presName="compositeNode" presStyleCnt="0"/>
      <dgm:spPr/>
    </dgm:pt>
    <dgm:pt modelId="{85988F09-27E8-47EA-AB66-9BCD1723645C}" type="pres">
      <dgm:prSet presAssocID="{EE4C36D7-BD41-4917-BE18-ECBF7CB013E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5E0C436-4ABC-4D00-97F6-1D9AA3B4AC22}" type="pres">
      <dgm:prSet presAssocID="{EE4C36D7-BD41-4917-BE18-ECBF7CB013E6}" presName="parSh" presStyleCnt="0"/>
      <dgm:spPr/>
    </dgm:pt>
    <dgm:pt modelId="{527CD25A-04E1-4687-A4B9-A0E034008DA6}" type="pres">
      <dgm:prSet presAssocID="{EE4C36D7-BD41-4917-BE18-ECBF7CB013E6}" presName="lineNode" presStyleLbl="alignAccFollowNode1" presStyleIdx="3" presStyleCnt="12"/>
      <dgm:spPr/>
    </dgm:pt>
    <dgm:pt modelId="{504A410E-E627-420B-A1E8-81E4DCB2FA28}" type="pres">
      <dgm:prSet presAssocID="{EE4C36D7-BD41-4917-BE18-ECBF7CB013E6}" presName="lineArrowNode" presStyleLbl="alignAccFollowNode1" presStyleIdx="4" presStyleCnt="12"/>
      <dgm:spPr/>
    </dgm:pt>
    <dgm:pt modelId="{4C834604-F449-4E7D-838B-C87828EC3823}" type="pres">
      <dgm:prSet presAssocID="{E0218377-DD8C-4E43-975A-B6636F853ACF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4EE240D1-9488-4772-A9A3-2CF8EBBF7469}" type="pres">
      <dgm:prSet presAssocID="{E0218377-DD8C-4E43-975A-B6636F853ACF}" presName="spacerBetweenCircleAndCallout" presStyleCnt="0">
        <dgm:presLayoutVars/>
      </dgm:prSet>
      <dgm:spPr/>
    </dgm:pt>
    <dgm:pt modelId="{DFC2DA3D-CE7F-4FBA-8C5E-9BAC522EA176}" type="pres">
      <dgm:prSet presAssocID="{EE4C36D7-BD41-4917-BE18-ECBF7CB013E6}" presName="nodeText" presStyleLbl="alignAccFollowNode1" presStyleIdx="5" presStyleCnt="12">
        <dgm:presLayoutVars>
          <dgm:bulletEnabled val="1"/>
        </dgm:presLayoutVars>
      </dgm:prSet>
      <dgm:spPr/>
    </dgm:pt>
    <dgm:pt modelId="{098F2F76-79B2-4FE7-84A6-533A58549C2D}" type="pres">
      <dgm:prSet presAssocID="{E0218377-DD8C-4E43-975A-B6636F853ACF}" presName="sibTransComposite" presStyleCnt="0"/>
      <dgm:spPr/>
    </dgm:pt>
    <dgm:pt modelId="{B2AC4E66-E60A-47D9-9106-0D17F681C4A2}" type="pres">
      <dgm:prSet presAssocID="{EB5DD84C-CAE1-4325-8865-4C5F3532BC7C}" presName="compositeNode" presStyleCnt="0"/>
      <dgm:spPr/>
    </dgm:pt>
    <dgm:pt modelId="{73300163-6F8D-42AC-BDC8-7C1C97C0E7BB}" type="pres">
      <dgm:prSet presAssocID="{EB5DD84C-CAE1-4325-8865-4C5F3532BC7C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8B28FEB-D9F4-4954-ADA6-B3623C5F8FCA}" type="pres">
      <dgm:prSet presAssocID="{EB5DD84C-CAE1-4325-8865-4C5F3532BC7C}" presName="parSh" presStyleCnt="0"/>
      <dgm:spPr/>
    </dgm:pt>
    <dgm:pt modelId="{932923E7-9526-4FC4-B90E-DA6F8EA0429B}" type="pres">
      <dgm:prSet presAssocID="{EB5DD84C-CAE1-4325-8865-4C5F3532BC7C}" presName="lineNode" presStyleLbl="alignAccFollowNode1" presStyleIdx="6" presStyleCnt="12"/>
      <dgm:spPr/>
    </dgm:pt>
    <dgm:pt modelId="{973B2042-E269-42FA-8CD0-94B008A1FDAD}" type="pres">
      <dgm:prSet presAssocID="{EB5DD84C-CAE1-4325-8865-4C5F3532BC7C}" presName="lineArrowNode" presStyleLbl="alignAccFollowNode1" presStyleIdx="7" presStyleCnt="12"/>
      <dgm:spPr/>
    </dgm:pt>
    <dgm:pt modelId="{CEB7CD91-16FD-4C9B-9DDB-8D51FBCAE9A4}" type="pres">
      <dgm:prSet presAssocID="{A8AE04AE-46BD-4282-990D-0F39F2210AB6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A63036DC-FABE-4713-95E2-E2CF57C5E5A7}" type="pres">
      <dgm:prSet presAssocID="{A8AE04AE-46BD-4282-990D-0F39F2210AB6}" presName="spacerBetweenCircleAndCallout" presStyleCnt="0">
        <dgm:presLayoutVars/>
      </dgm:prSet>
      <dgm:spPr/>
    </dgm:pt>
    <dgm:pt modelId="{DC165F38-4F47-4D89-9608-D050787B1294}" type="pres">
      <dgm:prSet presAssocID="{EB5DD84C-CAE1-4325-8865-4C5F3532BC7C}" presName="nodeText" presStyleLbl="alignAccFollowNode1" presStyleIdx="8" presStyleCnt="12" custScaleX="107287" custScaleY="100000">
        <dgm:presLayoutVars>
          <dgm:bulletEnabled val="1"/>
        </dgm:presLayoutVars>
      </dgm:prSet>
      <dgm:spPr/>
    </dgm:pt>
    <dgm:pt modelId="{A3C966DA-4587-4BBE-80B1-E5E6BE0A0172}" type="pres">
      <dgm:prSet presAssocID="{A8AE04AE-46BD-4282-990D-0F39F2210AB6}" presName="sibTransComposite" presStyleCnt="0"/>
      <dgm:spPr/>
    </dgm:pt>
    <dgm:pt modelId="{62D6BCE3-3FAD-4484-A092-DBF45DE2C088}" type="pres">
      <dgm:prSet presAssocID="{FF15BE9D-0460-44B2-A8AB-882E1DA25BD4}" presName="compositeNode" presStyleCnt="0"/>
      <dgm:spPr/>
    </dgm:pt>
    <dgm:pt modelId="{4E92D563-6E4E-43E7-85DC-48EE467FC2AA}" type="pres">
      <dgm:prSet presAssocID="{FF15BE9D-0460-44B2-A8AB-882E1DA25BD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1878EE0-BB7F-462A-8C32-B954576C7A07}" type="pres">
      <dgm:prSet presAssocID="{FF15BE9D-0460-44B2-A8AB-882E1DA25BD4}" presName="parSh" presStyleCnt="0"/>
      <dgm:spPr/>
    </dgm:pt>
    <dgm:pt modelId="{8E0BE53D-B8AD-4AAE-9989-3A859A058934}" type="pres">
      <dgm:prSet presAssocID="{FF15BE9D-0460-44B2-A8AB-882E1DA25BD4}" presName="lineNode" presStyleLbl="alignAccFollowNode1" presStyleIdx="9" presStyleCnt="12"/>
      <dgm:spPr/>
    </dgm:pt>
    <dgm:pt modelId="{4D4A4CBB-97B9-4197-B6A8-8064E968F9F7}" type="pres">
      <dgm:prSet presAssocID="{FF15BE9D-0460-44B2-A8AB-882E1DA25BD4}" presName="lineArrowNode" presStyleLbl="alignAccFollowNode1" presStyleIdx="10" presStyleCnt="12"/>
      <dgm:spPr/>
    </dgm:pt>
    <dgm:pt modelId="{E7D50F5C-B1B0-441D-A38B-9C31F4627FB8}" type="pres">
      <dgm:prSet presAssocID="{57034F13-D52C-43C2-9B03-8E62CBE06381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9928AE5F-EFED-46CC-936B-E6C17F2E2872}" type="pres">
      <dgm:prSet presAssocID="{57034F13-D52C-43C2-9B03-8E62CBE06381}" presName="spacerBetweenCircleAndCallout" presStyleCnt="0">
        <dgm:presLayoutVars/>
      </dgm:prSet>
      <dgm:spPr/>
    </dgm:pt>
    <dgm:pt modelId="{5645F36A-A24A-4AC7-B461-B4DB03460EC9}" type="pres">
      <dgm:prSet presAssocID="{FF15BE9D-0460-44B2-A8AB-882E1DA25BD4}" presName="nodeText" presStyleLbl="alignAccFollowNode1" presStyleIdx="11" presStyleCnt="12">
        <dgm:presLayoutVars>
          <dgm:bulletEnabled val="1"/>
        </dgm:presLayoutVars>
      </dgm:prSet>
      <dgm:spPr/>
    </dgm:pt>
  </dgm:ptLst>
  <dgm:cxnLst>
    <dgm:cxn modelId="{8977EB04-0618-473B-B2DE-B1263ED2DBAB}" srcId="{E2F1DA67-8BA6-4E10-A1C5-6F93807025A7}" destId="{E82C384B-CA85-431B-A452-591607FB6C5E}" srcOrd="0" destOrd="0" parTransId="{DC7DC810-475E-4684-A5B5-07A0F19CE64F}" sibTransId="{BAF68778-D1C0-4BC1-BA84-6DD2229515C1}"/>
    <dgm:cxn modelId="{91B45808-91A2-48D3-B806-F054EBE3D7C0}" type="presOf" srcId="{57034F13-D52C-43C2-9B03-8E62CBE06381}" destId="{E7D50F5C-B1B0-441D-A38B-9C31F4627FB8}" srcOrd="0" destOrd="0" presId="urn:microsoft.com/office/officeart/2016/7/layout/LinearArrowProcessNumbered"/>
    <dgm:cxn modelId="{F386750A-4103-4C82-8BB2-52505065AFBA}" type="presOf" srcId="{BAF68778-D1C0-4BC1-BA84-6DD2229515C1}" destId="{BB60737B-B534-41A2-90FE-7CF25EB19DB2}" srcOrd="0" destOrd="0" presId="urn:microsoft.com/office/officeart/2016/7/layout/LinearArrowProcessNumbered"/>
    <dgm:cxn modelId="{BC413124-5D2A-4A09-92DA-4E32538B26A6}" type="presOf" srcId="{EB5DD84C-CAE1-4325-8865-4C5F3532BC7C}" destId="{DC165F38-4F47-4D89-9608-D050787B1294}" srcOrd="0" destOrd="0" presId="urn:microsoft.com/office/officeart/2016/7/layout/LinearArrowProcessNumbered"/>
    <dgm:cxn modelId="{31E3CF5B-BEE3-476C-B5BD-52F573E5594C}" srcId="{E2F1DA67-8BA6-4E10-A1C5-6F93807025A7}" destId="{EB5DD84C-CAE1-4325-8865-4C5F3532BC7C}" srcOrd="2" destOrd="0" parTransId="{3D7736EC-7569-4446-AB57-DE698444E842}" sibTransId="{A8AE04AE-46BD-4282-990D-0F39F2210AB6}"/>
    <dgm:cxn modelId="{7A97BF5C-727E-4364-AFB7-FCB37B02FB91}" srcId="{E2F1DA67-8BA6-4E10-A1C5-6F93807025A7}" destId="{FF15BE9D-0460-44B2-A8AB-882E1DA25BD4}" srcOrd="3" destOrd="0" parTransId="{BE364E2E-C93C-409E-85D9-ACB79170BB8A}" sibTransId="{57034F13-D52C-43C2-9B03-8E62CBE06381}"/>
    <dgm:cxn modelId="{0F02A372-756C-43B6-ACE7-A4E76BB26F78}" type="presOf" srcId="{FF15BE9D-0460-44B2-A8AB-882E1DA25BD4}" destId="{5645F36A-A24A-4AC7-B461-B4DB03460EC9}" srcOrd="0" destOrd="0" presId="urn:microsoft.com/office/officeart/2016/7/layout/LinearArrowProcessNumbered"/>
    <dgm:cxn modelId="{C513B27A-944C-4C34-A134-B709809DD77D}" srcId="{E2F1DA67-8BA6-4E10-A1C5-6F93807025A7}" destId="{EE4C36D7-BD41-4917-BE18-ECBF7CB013E6}" srcOrd="1" destOrd="0" parTransId="{DE3A6D40-E04C-4660-A64A-001EC7284F5C}" sibTransId="{E0218377-DD8C-4E43-975A-B6636F853ACF}"/>
    <dgm:cxn modelId="{961E32C6-0249-44B9-8281-E120DE895970}" type="presOf" srcId="{A8AE04AE-46BD-4282-990D-0F39F2210AB6}" destId="{CEB7CD91-16FD-4C9B-9DDB-8D51FBCAE9A4}" srcOrd="0" destOrd="0" presId="urn:microsoft.com/office/officeart/2016/7/layout/LinearArrowProcessNumbered"/>
    <dgm:cxn modelId="{F3FE30DD-9B57-46A3-98B6-B7169123FBF3}" type="presOf" srcId="{EE4C36D7-BD41-4917-BE18-ECBF7CB013E6}" destId="{DFC2DA3D-CE7F-4FBA-8C5E-9BAC522EA176}" srcOrd="0" destOrd="0" presId="urn:microsoft.com/office/officeart/2016/7/layout/LinearArrowProcessNumbered"/>
    <dgm:cxn modelId="{DF4B06DE-43E3-49ED-ADB7-BCA4674EFE68}" type="presOf" srcId="{E0218377-DD8C-4E43-975A-B6636F853ACF}" destId="{4C834604-F449-4E7D-838B-C87828EC3823}" srcOrd="0" destOrd="0" presId="urn:microsoft.com/office/officeart/2016/7/layout/LinearArrowProcessNumbered"/>
    <dgm:cxn modelId="{4572ABE0-7DB8-4710-9DC1-CA4A497D85BA}" type="presOf" srcId="{E82C384B-CA85-431B-A452-591607FB6C5E}" destId="{A938DB4E-4677-40F5-AAA4-0638812227A9}" srcOrd="0" destOrd="0" presId="urn:microsoft.com/office/officeart/2016/7/layout/LinearArrowProcessNumbered"/>
    <dgm:cxn modelId="{51D625F2-6F9B-4663-B7E4-114D1E389B09}" type="presOf" srcId="{E2F1DA67-8BA6-4E10-A1C5-6F93807025A7}" destId="{8989ACCD-487E-4D38-BE7D-B78C99400597}" srcOrd="0" destOrd="0" presId="urn:microsoft.com/office/officeart/2016/7/layout/LinearArrowProcessNumbered"/>
    <dgm:cxn modelId="{1BB32BE8-A8AA-4DA9-A990-1BC627E6A348}" type="presParOf" srcId="{8989ACCD-487E-4D38-BE7D-B78C99400597}" destId="{D67ADAC8-CAAC-45D4-B7D6-97554A3784EC}" srcOrd="0" destOrd="0" presId="urn:microsoft.com/office/officeart/2016/7/layout/LinearArrowProcessNumbered"/>
    <dgm:cxn modelId="{8AAE4F41-86F5-4F90-903A-834CEC9EDBB6}" type="presParOf" srcId="{D67ADAC8-CAAC-45D4-B7D6-97554A3784EC}" destId="{DDC99E81-47EA-4256-B52B-E99198084029}" srcOrd="0" destOrd="0" presId="urn:microsoft.com/office/officeart/2016/7/layout/LinearArrowProcessNumbered"/>
    <dgm:cxn modelId="{81B603E3-235F-4A53-8A4C-DBEE930EE5C2}" type="presParOf" srcId="{D67ADAC8-CAAC-45D4-B7D6-97554A3784EC}" destId="{7EA3B051-B8E4-4072-9EC7-0AE25F3E87DF}" srcOrd="1" destOrd="0" presId="urn:microsoft.com/office/officeart/2016/7/layout/LinearArrowProcessNumbered"/>
    <dgm:cxn modelId="{DC175FFC-966E-41DD-9252-D579C0610642}" type="presParOf" srcId="{7EA3B051-B8E4-4072-9EC7-0AE25F3E87DF}" destId="{B336DAAB-7A22-4EA6-AEE8-35DCD2405C6D}" srcOrd="0" destOrd="0" presId="urn:microsoft.com/office/officeart/2016/7/layout/LinearArrowProcessNumbered"/>
    <dgm:cxn modelId="{5E4310CB-6733-4FB2-B1F3-C995257969AF}" type="presParOf" srcId="{7EA3B051-B8E4-4072-9EC7-0AE25F3E87DF}" destId="{4CE5FF47-D736-4FB5-BEA3-5A445DBFB133}" srcOrd="1" destOrd="0" presId="urn:microsoft.com/office/officeart/2016/7/layout/LinearArrowProcessNumbered"/>
    <dgm:cxn modelId="{498D9097-B527-468B-A406-83F058B95927}" type="presParOf" srcId="{7EA3B051-B8E4-4072-9EC7-0AE25F3E87DF}" destId="{BB60737B-B534-41A2-90FE-7CF25EB19DB2}" srcOrd="2" destOrd="0" presId="urn:microsoft.com/office/officeart/2016/7/layout/LinearArrowProcessNumbered"/>
    <dgm:cxn modelId="{2B5B1786-0731-4F17-A5FF-1EAC0EEFFF61}" type="presParOf" srcId="{7EA3B051-B8E4-4072-9EC7-0AE25F3E87DF}" destId="{0011D008-F621-474B-BFB1-C4AA915A6B9C}" srcOrd="3" destOrd="0" presId="urn:microsoft.com/office/officeart/2016/7/layout/LinearArrowProcessNumbered"/>
    <dgm:cxn modelId="{57D296B6-D436-4C84-9803-59EA54E007F0}" type="presParOf" srcId="{D67ADAC8-CAAC-45D4-B7D6-97554A3784EC}" destId="{A938DB4E-4677-40F5-AAA4-0638812227A9}" srcOrd="2" destOrd="0" presId="urn:microsoft.com/office/officeart/2016/7/layout/LinearArrowProcessNumbered"/>
    <dgm:cxn modelId="{D402DA1D-A6EB-4676-AB0C-A61B3AD6BF7B}" type="presParOf" srcId="{8989ACCD-487E-4D38-BE7D-B78C99400597}" destId="{613777F1-C83E-448C-9F4F-70A88FA43E18}" srcOrd="1" destOrd="0" presId="urn:microsoft.com/office/officeart/2016/7/layout/LinearArrowProcessNumbered"/>
    <dgm:cxn modelId="{B37A1CFD-23A3-4A6E-8B52-D4C665ACD29D}" type="presParOf" srcId="{8989ACCD-487E-4D38-BE7D-B78C99400597}" destId="{BEB7507E-0D9C-45B4-BB6A-D8573FEE790E}" srcOrd="2" destOrd="0" presId="urn:microsoft.com/office/officeart/2016/7/layout/LinearArrowProcessNumbered"/>
    <dgm:cxn modelId="{C74E902A-0C8C-47AA-BA86-54BDF63CC8E0}" type="presParOf" srcId="{BEB7507E-0D9C-45B4-BB6A-D8573FEE790E}" destId="{85988F09-27E8-47EA-AB66-9BCD1723645C}" srcOrd="0" destOrd="0" presId="urn:microsoft.com/office/officeart/2016/7/layout/LinearArrowProcessNumbered"/>
    <dgm:cxn modelId="{F8DBC4C3-5CBC-42D4-BEFF-E4C30674470D}" type="presParOf" srcId="{BEB7507E-0D9C-45B4-BB6A-D8573FEE790E}" destId="{35E0C436-4ABC-4D00-97F6-1D9AA3B4AC22}" srcOrd="1" destOrd="0" presId="urn:microsoft.com/office/officeart/2016/7/layout/LinearArrowProcessNumbered"/>
    <dgm:cxn modelId="{D11DC721-B021-4281-B139-78EF61B84BEB}" type="presParOf" srcId="{35E0C436-4ABC-4D00-97F6-1D9AA3B4AC22}" destId="{527CD25A-04E1-4687-A4B9-A0E034008DA6}" srcOrd="0" destOrd="0" presId="urn:microsoft.com/office/officeart/2016/7/layout/LinearArrowProcessNumbered"/>
    <dgm:cxn modelId="{F23EAAEC-C062-40E6-82F4-E24182408B99}" type="presParOf" srcId="{35E0C436-4ABC-4D00-97F6-1D9AA3B4AC22}" destId="{504A410E-E627-420B-A1E8-81E4DCB2FA28}" srcOrd="1" destOrd="0" presId="urn:microsoft.com/office/officeart/2016/7/layout/LinearArrowProcessNumbered"/>
    <dgm:cxn modelId="{388944E8-3CF1-4B52-A0C5-7C190F46EFEF}" type="presParOf" srcId="{35E0C436-4ABC-4D00-97F6-1D9AA3B4AC22}" destId="{4C834604-F449-4E7D-838B-C87828EC3823}" srcOrd="2" destOrd="0" presId="urn:microsoft.com/office/officeart/2016/7/layout/LinearArrowProcessNumbered"/>
    <dgm:cxn modelId="{3126CB32-78ED-4AA6-8DC0-FDD8958ABD08}" type="presParOf" srcId="{35E0C436-4ABC-4D00-97F6-1D9AA3B4AC22}" destId="{4EE240D1-9488-4772-A9A3-2CF8EBBF7469}" srcOrd="3" destOrd="0" presId="urn:microsoft.com/office/officeart/2016/7/layout/LinearArrowProcessNumbered"/>
    <dgm:cxn modelId="{70B471DF-23DF-4F97-B006-470221F6146D}" type="presParOf" srcId="{BEB7507E-0D9C-45B4-BB6A-D8573FEE790E}" destId="{DFC2DA3D-CE7F-4FBA-8C5E-9BAC522EA176}" srcOrd="2" destOrd="0" presId="urn:microsoft.com/office/officeart/2016/7/layout/LinearArrowProcessNumbered"/>
    <dgm:cxn modelId="{8E1AB6E3-4CD1-4CE0-8437-2EF5AF292433}" type="presParOf" srcId="{8989ACCD-487E-4D38-BE7D-B78C99400597}" destId="{098F2F76-79B2-4FE7-84A6-533A58549C2D}" srcOrd="3" destOrd="0" presId="urn:microsoft.com/office/officeart/2016/7/layout/LinearArrowProcessNumbered"/>
    <dgm:cxn modelId="{1CCC5359-A754-4765-95E0-B7B2FEBACB5D}" type="presParOf" srcId="{8989ACCD-487E-4D38-BE7D-B78C99400597}" destId="{B2AC4E66-E60A-47D9-9106-0D17F681C4A2}" srcOrd="4" destOrd="0" presId="urn:microsoft.com/office/officeart/2016/7/layout/LinearArrowProcessNumbered"/>
    <dgm:cxn modelId="{FFB0645F-FE5B-4C11-9527-5770BC1F50F9}" type="presParOf" srcId="{B2AC4E66-E60A-47D9-9106-0D17F681C4A2}" destId="{73300163-6F8D-42AC-BDC8-7C1C97C0E7BB}" srcOrd="0" destOrd="0" presId="urn:microsoft.com/office/officeart/2016/7/layout/LinearArrowProcessNumbered"/>
    <dgm:cxn modelId="{6C8DA499-FBD3-4F5F-827A-D0F5FB9711EE}" type="presParOf" srcId="{B2AC4E66-E60A-47D9-9106-0D17F681C4A2}" destId="{D8B28FEB-D9F4-4954-ADA6-B3623C5F8FCA}" srcOrd="1" destOrd="0" presId="urn:microsoft.com/office/officeart/2016/7/layout/LinearArrowProcessNumbered"/>
    <dgm:cxn modelId="{DA9AF847-9FF5-485A-B5B3-9675CE638426}" type="presParOf" srcId="{D8B28FEB-D9F4-4954-ADA6-B3623C5F8FCA}" destId="{932923E7-9526-4FC4-B90E-DA6F8EA0429B}" srcOrd="0" destOrd="0" presId="urn:microsoft.com/office/officeart/2016/7/layout/LinearArrowProcessNumbered"/>
    <dgm:cxn modelId="{1264B314-C179-42ED-9E6B-D391C73BF6EE}" type="presParOf" srcId="{D8B28FEB-D9F4-4954-ADA6-B3623C5F8FCA}" destId="{973B2042-E269-42FA-8CD0-94B008A1FDAD}" srcOrd="1" destOrd="0" presId="urn:microsoft.com/office/officeart/2016/7/layout/LinearArrowProcessNumbered"/>
    <dgm:cxn modelId="{B3995E29-CD3D-41DB-96A4-97B22B92B83C}" type="presParOf" srcId="{D8B28FEB-D9F4-4954-ADA6-B3623C5F8FCA}" destId="{CEB7CD91-16FD-4C9B-9DDB-8D51FBCAE9A4}" srcOrd="2" destOrd="0" presId="urn:microsoft.com/office/officeart/2016/7/layout/LinearArrowProcessNumbered"/>
    <dgm:cxn modelId="{4B1B247C-0947-4E81-9B46-2C5020F5DE05}" type="presParOf" srcId="{D8B28FEB-D9F4-4954-ADA6-B3623C5F8FCA}" destId="{A63036DC-FABE-4713-95E2-E2CF57C5E5A7}" srcOrd="3" destOrd="0" presId="urn:microsoft.com/office/officeart/2016/7/layout/LinearArrowProcessNumbered"/>
    <dgm:cxn modelId="{ABCBD635-C704-4E21-B5EB-88560EEC7BC6}" type="presParOf" srcId="{B2AC4E66-E60A-47D9-9106-0D17F681C4A2}" destId="{DC165F38-4F47-4D89-9608-D050787B1294}" srcOrd="2" destOrd="0" presId="urn:microsoft.com/office/officeart/2016/7/layout/LinearArrowProcessNumbered"/>
    <dgm:cxn modelId="{21C17B7A-B6FB-49D2-80C5-E10FBEA605FA}" type="presParOf" srcId="{8989ACCD-487E-4D38-BE7D-B78C99400597}" destId="{A3C966DA-4587-4BBE-80B1-E5E6BE0A0172}" srcOrd="5" destOrd="0" presId="urn:microsoft.com/office/officeart/2016/7/layout/LinearArrowProcessNumbered"/>
    <dgm:cxn modelId="{EF6D2490-5EE0-4DFF-AB6C-2D50D011C43A}" type="presParOf" srcId="{8989ACCD-487E-4D38-BE7D-B78C99400597}" destId="{62D6BCE3-3FAD-4484-A092-DBF45DE2C088}" srcOrd="6" destOrd="0" presId="urn:microsoft.com/office/officeart/2016/7/layout/LinearArrowProcessNumbered"/>
    <dgm:cxn modelId="{984D0472-E83C-4653-A96F-A3EEA46948BF}" type="presParOf" srcId="{62D6BCE3-3FAD-4484-A092-DBF45DE2C088}" destId="{4E92D563-6E4E-43E7-85DC-48EE467FC2AA}" srcOrd="0" destOrd="0" presId="urn:microsoft.com/office/officeart/2016/7/layout/LinearArrowProcessNumbered"/>
    <dgm:cxn modelId="{C3C0A8CC-E668-4E1E-8E4D-BCDCF6CD5904}" type="presParOf" srcId="{62D6BCE3-3FAD-4484-A092-DBF45DE2C088}" destId="{11878EE0-BB7F-462A-8C32-B954576C7A07}" srcOrd="1" destOrd="0" presId="urn:microsoft.com/office/officeart/2016/7/layout/LinearArrowProcessNumbered"/>
    <dgm:cxn modelId="{03814C5C-0CA2-4BA8-B667-EB817127AF1F}" type="presParOf" srcId="{11878EE0-BB7F-462A-8C32-B954576C7A07}" destId="{8E0BE53D-B8AD-4AAE-9989-3A859A058934}" srcOrd="0" destOrd="0" presId="urn:microsoft.com/office/officeart/2016/7/layout/LinearArrowProcessNumbered"/>
    <dgm:cxn modelId="{B7823C55-4701-4115-A1E6-32D0CDF8F366}" type="presParOf" srcId="{11878EE0-BB7F-462A-8C32-B954576C7A07}" destId="{4D4A4CBB-97B9-4197-B6A8-8064E968F9F7}" srcOrd="1" destOrd="0" presId="urn:microsoft.com/office/officeart/2016/7/layout/LinearArrowProcessNumbered"/>
    <dgm:cxn modelId="{05B65D29-7FB0-4275-A6D1-B36F3C7BE0CB}" type="presParOf" srcId="{11878EE0-BB7F-462A-8C32-B954576C7A07}" destId="{E7D50F5C-B1B0-441D-A38B-9C31F4627FB8}" srcOrd="2" destOrd="0" presId="urn:microsoft.com/office/officeart/2016/7/layout/LinearArrowProcessNumbered"/>
    <dgm:cxn modelId="{2E4278AC-6B42-4122-ABB7-7559AD2BB2F4}" type="presParOf" srcId="{11878EE0-BB7F-462A-8C32-B954576C7A07}" destId="{9928AE5F-EFED-46CC-936B-E6C17F2E2872}" srcOrd="3" destOrd="0" presId="urn:microsoft.com/office/officeart/2016/7/layout/LinearArrowProcessNumbered"/>
    <dgm:cxn modelId="{ABDCB80C-9494-4798-B944-899A79CE238C}" type="presParOf" srcId="{62D6BCE3-3FAD-4484-A092-DBF45DE2C088}" destId="{5645F36A-A24A-4AC7-B461-B4DB03460EC9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D5F9FA-1108-470C-9272-B449CB5833AB}" type="doc">
      <dgm:prSet loTypeId="urn:microsoft.com/office/officeart/2005/8/layout/defaul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A8B2C3D-30E3-4BDE-9E54-CDD20462A35B}">
      <dgm:prSet/>
      <dgm:spPr/>
      <dgm:t>
        <a:bodyPr/>
        <a:lstStyle/>
        <a:p>
          <a:r>
            <a:rPr lang="fi-FI" dirty="0"/>
            <a:t>Sprinttiviikot ovat kaikkien jaksojen lopussa oleva </a:t>
          </a:r>
          <a:r>
            <a:rPr lang="fi-FI" b="1" dirty="0"/>
            <a:t>jakson viimeinen viikko! Toukokuussa viikot  20-22 tarjolla sprinttejä!!! Ei kaikista </a:t>
          </a:r>
          <a:r>
            <a:rPr lang="fi-FI" b="1" dirty="0" err="1"/>
            <a:t>ytoista</a:t>
          </a:r>
          <a:r>
            <a:rPr lang="fi-FI" b="1" dirty="0"/>
            <a:t>.</a:t>
          </a:r>
          <a:endParaRPr lang="en-US" dirty="0"/>
        </a:p>
      </dgm:t>
    </dgm:pt>
    <dgm:pt modelId="{B8B7F06B-7F5B-4D34-B471-903229A3E8F7}" type="parTrans" cxnId="{DACCA96F-0358-43CA-A6E5-E0B8B838AA99}">
      <dgm:prSet/>
      <dgm:spPr/>
      <dgm:t>
        <a:bodyPr/>
        <a:lstStyle/>
        <a:p>
          <a:endParaRPr lang="en-US"/>
        </a:p>
      </dgm:t>
    </dgm:pt>
    <dgm:pt modelId="{4C389203-C5D3-408C-B9E2-56ED307490F4}" type="sibTrans" cxnId="{DACCA96F-0358-43CA-A6E5-E0B8B838AA99}">
      <dgm:prSet/>
      <dgm:spPr/>
      <dgm:t>
        <a:bodyPr/>
        <a:lstStyle/>
        <a:p>
          <a:endParaRPr lang="en-US"/>
        </a:p>
      </dgm:t>
    </dgm:pt>
    <dgm:pt modelId="{7000CEFA-974B-4EC2-AFCE-D117430C81C9}">
      <dgm:prSet/>
      <dgm:spPr/>
      <dgm:t>
        <a:bodyPr/>
        <a:lstStyle/>
        <a:p>
          <a:r>
            <a:rPr lang="fi-FI" dirty="0"/>
            <a:t>Silloin voi suorittaa kulloinkin </a:t>
          </a:r>
          <a:r>
            <a:rPr lang="fi-FI" b="1" dirty="0"/>
            <a:t>tarjolla olevia kokonaisia </a:t>
          </a:r>
          <a:r>
            <a:rPr lang="fi-FI" b="1" dirty="0" err="1"/>
            <a:t>yto</a:t>
          </a:r>
          <a:r>
            <a:rPr lang="fi-FI" b="1" dirty="0"/>
            <a:t>-toteutuksia nopeammalla aikataululla, mutta opiskelija sitoutuu olemaan läsnä koko vaadittavan ajan tuolloin.</a:t>
          </a:r>
          <a:endParaRPr lang="en-US" dirty="0"/>
        </a:p>
      </dgm:t>
    </dgm:pt>
    <dgm:pt modelId="{706D37AA-636B-47C3-ADEE-4E3E69E33559}" type="parTrans" cxnId="{6DFCF21F-83E0-4EB0-B835-749B941BBE5C}">
      <dgm:prSet/>
      <dgm:spPr/>
      <dgm:t>
        <a:bodyPr/>
        <a:lstStyle/>
        <a:p>
          <a:endParaRPr lang="en-US"/>
        </a:p>
      </dgm:t>
    </dgm:pt>
    <dgm:pt modelId="{4FD78A14-59F5-441B-BB9B-3A36150676E1}" type="sibTrans" cxnId="{6DFCF21F-83E0-4EB0-B835-749B941BBE5C}">
      <dgm:prSet/>
      <dgm:spPr/>
      <dgm:t>
        <a:bodyPr/>
        <a:lstStyle/>
        <a:p>
          <a:endParaRPr lang="en-US"/>
        </a:p>
      </dgm:t>
    </dgm:pt>
    <dgm:pt modelId="{9D54151E-1CC4-4303-8CC5-98D4E7D67035}">
      <dgm:prSet/>
      <dgm:spPr/>
      <dgm:t>
        <a:bodyPr/>
        <a:lstStyle/>
        <a:p>
          <a:r>
            <a:rPr lang="fi-FI"/>
            <a:t>Sprintit ilmestyvät tarjolle Kurssitarjottimelle </a:t>
          </a:r>
          <a:r>
            <a:rPr lang="fi-FI" b="1"/>
            <a:t>AVOIN OMNIA Sprintit</a:t>
          </a:r>
          <a:r>
            <a:rPr lang="fi-FI"/>
            <a:t>, meneillään olevan jakson kohdalla sitä mukaan kun tarjonta selviää.</a:t>
          </a:r>
          <a:endParaRPr lang="en-US"/>
        </a:p>
      </dgm:t>
    </dgm:pt>
    <dgm:pt modelId="{159E1181-0250-41D7-83C2-8F518AC97376}" type="parTrans" cxnId="{69590279-6475-4091-8FF9-9790EFFDCD29}">
      <dgm:prSet/>
      <dgm:spPr/>
      <dgm:t>
        <a:bodyPr/>
        <a:lstStyle/>
        <a:p>
          <a:endParaRPr lang="en-US"/>
        </a:p>
      </dgm:t>
    </dgm:pt>
    <dgm:pt modelId="{39579B0B-6FE8-4246-B72A-0B2E41C58758}" type="sibTrans" cxnId="{69590279-6475-4091-8FF9-9790EFFDCD29}">
      <dgm:prSet/>
      <dgm:spPr/>
      <dgm:t>
        <a:bodyPr/>
        <a:lstStyle/>
        <a:p>
          <a:endParaRPr lang="en-US"/>
        </a:p>
      </dgm:t>
    </dgm:pt>
    <dgm:pt modelId="{D7159F1C-122C-44D9-9427-ABEE6D023BB8}">
      <dgm:prSet/>
      <dgm:spPr/>
      <dgm:t>
        <a:bodyPr/>
        <a:lstStyle/>
        <a:p>
          <a:r>
            <a:rPr lang="fi-FI"/>
            <a:t>Kaikkia yto-toteutuksia ei voi suorittaa sprintteinä! </a:t>
          </a:r>
          <a:endParaRPr lang="en-US"/>
        </a:p>
      </dgm:t>
    </dgm:pt>
    <dgm:pt modelId="{720D4CF9-E269-4A56-8072-D639156216B9}" type="parTrans" cxnId="{EE274354-42D1-4FFF-A9BB-BF9EA712C040}">
      <dgm:prSet/>
      <dgm:spPr/>
      <dgm:t>
        <a:bodyPr/>
        <a:lstStyle/>
        <a:p>
          <a:endParaRPr lang="en-US"/>
        </a:p>
      </dgm:t>
    </dgm:pt>
    <dgm:pt modelId="{51275A71-F6E6-45E0-BD18-771E220EDA5B}" type="sibTrans" cxnId="{EE274354-42D1-4FFF-A9BB-BF9EA712C040}">
      <dgm:prSet/>
      <dgm:spPr/>
      <dgm:t>
        <a:bodyPr/>
        <a:lstStyle/>
        <a:p>
          <a:endParaRPr lang="en-US"/>
        </a:p>
      </dgm:t>
    </dgm:pt>
    <dgm:pt modelId="{6972CFC2-9326-402F-B544-3BC054C7CE6F}">
      <dgm:prSet/>
      <dgm:spPr/>
      <dgm:t>
        <a:bodyPr/>
        <a:lstStyle/>
        <a:p>
          <a:r>
            <a:rPr lang="fi-FI"/>
            <a:t>Yrittäjyyttä on aina tarjolla!</a:t>
          </a:r>
          <a:endParaRPr lang="en-US"/>
        </a:p>
      </dgm:t>
    </dgm:pt>
    <dgm:pt modelId="{6420A7A5-1ED1-4868-8D0E-D9ED526A2C06}" type="parTrans" cxnId="{86751D11-57CE-45ED-B977-AF6270F1DA25}">
      <dgm:prSet/>
      <dgm:spPr/>
      <dgm:t>
        <a:bodyPr/>
        <a:lstStyle/>
        <a:p>
          <a:endParaRPr lang="en-US"/>
        </a:p>
      </dgm:t>
    </dgm:pt>
    <dgm:pt modelId="{FE5D4E3E-155F-4409-B802-56C07B74CAA0}" type="sibTrans" cxnId="{86751D11-57CE-45ED-B977-AF6270F1DA25}">
      <dgm:prSet/>
      <dgm:spPr/>
      <dgm:t>
        <a:bodyPr/>
        <a:lstStyle/>
        <a:p>
          <a:endParaRPr lang="en-US"/>
        </a:p>
      </dgm:t>
    </dgm:pt>
    <dgm:pt modelId="{783CDB0E-C993-4A72-B406-3A51F8228F99}" type="pres">
      <dgm:prSet presAssocID="{ECD5F9FA-1108-470C-9272-B449CB5833AB}" presName="diagram" presStyleCnt="0">
        <dgm:presLayoutVars>
          <dgm:dir/>
          <dgm:resizeHandles val="exact"/>
        </dgm:presLayoutVars>
      </dgm:prSet>
      <dgm:spPr/>
    </dgm:pt>
    <dgm:pt modelId="{969606F9-39EE-4CA6-B9FB-F6102D7D9558}" type="pres">
      <dgm:prSet presAssocID="{1A8B2C3D-30E3-4BDE-9E54-CDD20462A35B}" presName="node" presStyleLbl="node1" presStyleIdx="0" presStyleCnt="5">
        <dgm:presLayoutVars>
          <dgm:bulletEnabled val="1"/>
        </dgm:presLayoutVars>
      </dgm:prSet>
      <dgm:spPr/>
    </dgm:pt>
    <dgm:pt modelId="{D01C8E44-790C-4124-89C8-B7833B9C9FCB}" type="pres">
      <dgm:prSet presAssocID="{4C389203-C5D3-408C-B9E2-56ED307490F4}" presName="sibTrans" presStyleCnt="0"/>
      <dgm:spPr/>
    </dgm:pt>
    <dgm:pt modelId="{BE6BB70A-BB00-4AA8-B21B-5FF0247C3CA1}" type="pres">
      <dgm:prSet presAssocID="{7000CEFA-974B-4EC2-AFCE-D117430C81C9}" presName="node" presStyleLbl="node1" presStyleIdx="1" presStyleCnt="5">
        <dgm:presLayoutVars>
          <dgm:bulletEnabled val="1"/>
        </dgm:presLayoutVars>
      </dgm:prSet>
      <dgm:spPr/>
    </dgm:pt>
    <dgm:pt modelId="{E734AC56-E8FB-4D23-A27E-B9D90BCE244D}" type="pres">
      <dgm:prSet presAssocID="{4FD78A14-59F5-441B-BB9B-3A36150676E1}" presName="sibTrans" presStyleCnt="0"/>
      <dgm:spPr/>
    </dgm:pt>
    <dgm:pt modelId="{34BDE4DC-CDA6-4F70-B861-75651677F99F}" type="pres">
      <dgm:prSet presAssocID="{9D54151E-1CC4-4303-8CC5-98D4E7D67035}" presName="node" presStyleLbl="node1" presStyleIdx="2" presStyleCnt="5">
        <dgm:presLayoutVars>
          <dgm:bulletEnabled val="1"/>
        </dgm:presLayoutVars>
      </dgm:prSet>
      <dgm:spPr/>
    </dgm:pt>
    <dgm:pt modelId="{25FFD7B2-301D-401F-9A30-796BAC2ED868}" type="pres">
      <dgm:prSet presAssocID="{39579B0B-6FE8-4246-B72A-0B2E41C58758}" presName="sibTrans" presStyleCnt="0"/>
      <dgm:spPr/>
    </dgm:pt>
    <dgm:pt modelId="{C14289EF-0362-4004-8BAC-8FC811899C70}" type="pres">
      <dgm:prSet presAssocID="{D7159F1C-122C-44D9-9427-ABEE6D023BB8}" presName="node" presStyleLbl="node1" presStyleIdx="3" presStyleCnt="5">
        <dgm:presLayoutVars>
          <dgm:bulletEnabled val="1"/>
        </dgm:presLayoutVars>
      </dgm:prSet>
      <dgm:spPr/>
    </dgm:pt>
    <dgm:pt modelId="{1C89738D-59F8-4876-AE12-C2A571C07E02}" type="pres">
      <dgm:prSet presAssocID="{51275A71-F6E6-45E0-BD18-771E220EDA5B}" presName="sibTrans" presStyleCnt="0"/>
      <dgm:spPr/>
    </dgm:pt>
    <dgm:pt modelId="{54D5B2CB-F17E-47C9-A322-C8F9E3E9C3FB}" type="pres">
      <dgm:prSet presAssocID="{6972CFC2-9326-402F-B544-3BC054C7CE6F}" presName="node" presStyleLbl="node1" presStyleIdx="4" presStyleCnt="5">
        <dgm:presLayoutVars>
          <dgm:bulletEnabled val="1"/>
        </dgm:presLayoutVars>
      </dgm:prSet>
      <dgm:spPr/>
    </dgm:pt>
  </dgm:ptLst>
  <dgm:cxnLst>
    <dgm:cxn modelId="{86751D11-57CE-45ED-B977-AF6270F1DA25}" srcId="{ECD5F9FA-1108-470C-9272-B449CB5833AB}" destId="{6972CFC2-9326-402F-B544-3BC054C7CE6F}" srcOrd="4" destOrd="0" parTransId="{6420A7A5-1ED1-4868-8D0E-D9ED526A2C06}" sibTransId="{FE5D4E3E-155F-4409-B802-56C07B74CAA0}"/>
    <dgm:cxn modelId="{1136701D-177E-4910-8C84-EFC334681797}" type="presOf" srcId="{9D54151E-1CC4-4303-8CC5-98D4E7D67035}" destId="{34BDE4DC-CDA6-4F70-B861-75651677F99F}" srcOrd="0" destOrd="0" presId="urn:microsoft.com/office/officeart/2005/8/layout/default"/>
    <dgm:cxn modelId="{6DFCF21F-83E0-4EB0-B835-749B941BBE5C}" srcId="{ECD5F9FA-1108-470C-9272-B449CB5833AB}" destId="{7000CEFA-974B-4EC2-AFCE-D117430C81C9}" srcOrd="1" destOrd="0" parTransId="{706D37AA-636B-47C3-ADEE-4E3E69E33559}" sibTransId="{4FD78A14-59F5-441B-BB9B-3A36150676E1}"/>
    <dgm:cxn modelId="{87854E2F-F11A-4758-9CAF-5D14E3C7FD03}" type="presOf" srcId="{6972CFC2-9326-402F-B544-3BC054C7CE6F}" destId="{54D5B2CB-F17E-47C9-A322-C8F9E3E9C3FB}" srcOrd="0" destOrd="0" presId="urn:microsoft.com/office/officeart/2005/8/layout/default"/>
    <dgm:cxn modelId="{4C74E56D-76F3-4EFE-95AC-9E43C7BA3D80}" type="presOf" srcId="{7000CEFA-974B-4EC2-AFCE-D117430C81C9}" destId="{BE6BB70A-BB00-4AA8-B21B-5FF0247C3CA1}" srcOrd="0" destOrd="0" presId="urn:microsoft.com/office/officeart/2005/8/layout/default"/>
    <dgm:cxn modelId="{DACCA96F-0358-43CA-A6E5-E0B8B838AA99}" srcId="{ECD5F9FA-1108-470C-9272-B449CB5833AB}" destId="{1A8B2C3D-30E3-4BDE-9E54-CDD20462A35B}" srcOrd="0" destOrd="0" parTransId="{B8B7F06B-7F5B-4D34-B471-903229A3E8F7}" sibTransId="{4C389203-C5D3-408C-B9E2-56ED307490F4}"/>
    <dgm:cxn modelId="{EE274354-42D1-4FFF-A9BB-BF9EA712C040}" srcId="{ECD5F9FA-1108-470C-9272-B449CB5833AB}" destId="{D7159F1C-122C-44D9-9427-ABEE6D023BB8}" srcOrd="3" destOrd="0" parTransId="{720D4CF9-E269-4A56-8072-D639156216B9}" sibTransId="{51275A71-F6E6-45E0-BD18-771E220EDA5B}"/>
    <dgm:cxn modelId="{69590279-6475-4091-8FF9-9790EFFDCD29}" srcId="{ECD5F9FA-1108-470C-9272-B449CB5833AB}" destId="{9D54151E-1CC4-4303-8CC5-98D4E7D67035}" srcOrd="2" destOrd="0" parTransId="{159E1181-0250-41D7-83C2-8F518AC97376}" sibTransId="{39579B0B-6FE8-4246-B72A-0B2E41C58758}"/>
    <dgm:cxn modelId="{C7601A8F-FDFA-4EED-BB4E-370005DB9DDB}" type="presOf" srcId="{D7159F1C-122C-44D9-9427-ABEE6D023BB8}" destId="{C14289EF-0362-4004-8BAC-8FC811899C70}" srcOrd="0" destOrd="0" presId="urn:microsoft.com/office/officeart/2005/8/layout/default"/>
    <dgm:cxn modelId="{D43794BE-96CA-40B2-BB00-62DF50F5C6F2}" type="presOf" srcId="{1A8B2C3D-30E3-4BDE-9E54-CDD20462A35B}" destId="{969606F9-39EE-4CA6-B9FB-F6102D7D9558}" srcOrd="0" destOrd="0" presId="urn:microsoft.com/office/officeart/2005/8/layout/default"/>
    <dgm:cxn modelId="{AB5136F7-532B-41C2-BD03-9D9A1EBF9512}" type="presOf" srcId="{ECD5F9FA-1108-470C-9272-B449CB5833AB}" destId="{783CDB0E-C993-4A72-B406-3A51F8228F99}" srcOrd="0" destOrd="0" presId="urn:microsoft.com/office/officeart/2005/8/layout/default"/>
    <dgm:cxn modelId="{93BD886B-7439-4479-9BD9-265D3A7043DE}" type="presParOf" srcId="{783CDB0E-C993-4A72-B406-3A51F8228F99}" destId="{969606F9-39EE-4CA6-B9FB-F6102D7D9558}" srcOrd="0" destOrd="0" presId="urn:microsoft.com/office/officeart/2005/8/layout/default"/>
    <dgm:cxn modelId="{65128D7A-08C9-4ED1-BED1-18A451D2138F}" type="presParOf" srcId="{783CDB0E-C993-4A72-B406-3A51F8228F99}" destId="{D01C8E44-790C-4124-89C8-B7833B9C9FCB}" srcOrd="1" destOrd="0" presId="urn:microsoft.com/office/officeart/2005/8/layout/default"/>
    <dgm:cxn modelId="{0C463299-0D48-469A-8140-23DF677442EB}" type="presParOf" srcId="{783CDB0E-C993-4A72-B406-3A51F8228F99}" destId="{BE6BB70A-BB00-4AA8-B21B-5FF0247C3CA1}" srcOrd="2" destOrd="0" presId="urn:microsoft.com/office/officeart/2005/8/layout/default"/>
    <dgm:cxn modelId="{400BC2A1-8838-4889-8196-6F43CAEBE7E7}" type="presParOf" srcId="{783CDB0E-C993-4A72-B406-3A51F8228F99}" destId="{E734AC56-E8FB-4D23-A27E-B9D90BCE244D}" srcOrd="3" destOrd="0" presId="urn:microsoft.com/office/officeart/2005/8/layout/default"/>
    <dgm:cxn modelId="{C1CA9209-FD1A-4AC5-8859-B40B23A0A163}" type="presParOf" srcId="{783CDB0E-C993-4A72-B406-3A51F8228F99}" destId="{34BDE4DC-CDA6-4F70-B861-75651677F99F}" srcOrd="4" destOrd="0" presId="urn:microsoft.com/office/officeart/2005/8/layout/default"/>
    <dgm:cxn modelId="{B4530DB4-C733-499A-B90D-48DAAF1BB1E3}" type="presParOf" srcId="{783CDB0E-C993-4A72-B406-3A51F8228F99}" destId="{25FFD7B2-301D-401F-9A30-796BAC2ED868}" srcOrd="5" destOrd="0" presId="urn:microsoft.com/office/officeart/2005/8/layout/default"/>
    <dgm:cxn modelId="{372C7EEE-F62D-404A-A5EA-DF13100EC717}" type="presParOf" srcId="{783CDB0E-C993-4A72-B406-3A51F8228F99}" destId="{C14289EF-0362-4004-8BAC-8FC811899C70}" srcOrd="6" destOrd="0" presId="urn:microsoft.com/office/officeart/2005/8/layout/default"/>
    <dgm:cxn modelId="{75FE6E67-DD61-441A-8D95-15B8D846305A}" type="presParOf" srcId="{783CDB0E-C993-4A72-B406-3A51F8228F99}" destId="{1C89738D-59F8-4876-AE12-C2A571C07E02}" srcOrd="7" destOrd="0" presId="urn:microsoft.com/office/officeart/2005/8/layout/default"/>
    <dgm:cxn modelId="{1F8C8F72-E8A0-47B4-BE4F-05B5B29DC6F2}" type="presParOf" srcId="{783CDB0E-C993-4A72-B406-3A51F8228F99}" destId="{54D5B2CB-F17E-47C9-A322-C8F9E3E9C3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091C03-454E-4176-AF6C-1DC26C407D93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29152B-1464-4175-8DE1-B9DF636F3CD2}">
      <dgm:prSet custT="1"/>
      <dgm:spPr/>
      <dgm:t>
        <a:bodyPr/>
        <a:lstStyle/>
        <a:p>
          <a:r>
            <a:rPr lang="fi-FI" sz="1400" dirty="0"/>
            <a:t>Työelämässä toimiminen 2 </a:t>
          </a:r>
          <a:r>
            <a:rPr lang="fi-FI" sz="1400" dirty="0" err="1"/>
            <a:t>osp</a:t>
          </a:r>
          <a:endParaRPr lang="en-US" sz="1400" dirty="0"/>
        </a:p>
      </dgm:t>
    </dgm:pt>
    <dgm:pt modelId="{5B29E388-B606-46BA-B61F-F41748B15037}" type="parTrans" cxnId="{4CEB0686-493C-45DC-BB89-A2FDD34695EE}">
      <dgm:prSet/>
      <dgm:spPr/>
      <dgm:t>
        <a:bodyPr/>
        <a:lstStyle/>
        <a:p>
          <a:endParaRPr lang="en-US"/>
        </a:p>
      </dgm:t>
    </dgm:pt>
    <dgm:pt modelId="{69AE221E-3422-4DC9-964E-4B6BE3496B72}" type="sibTrans" cxnId="{4CEB0686-493C-45DC-BB89-A2FDD34695EE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3EF1F719-47B1-4A1D-809C-37516A5E2AFA}">
      <dgm:prSet custT="1"/>
      <dgm:spPr/>
      <dgm:t>
        <a:bodyPr/>
        <a:lstStyle/>
        <a:p>
          <a:r>
            <a:rPr lang="fi-FI" sz="1400" dirty="0"/>
            <a:t>Taide ja Luova ilmaisu 1 </a:t>
          </a:r>
          <a:r>
            <a:rPr lang="fi-FI" sz="1400" dirty="0" err="1"/>
            <a:t>osp</a:t>
          </a:r>
          <a:endParaRPr lang="en-US" sz="1400" dirty="0"/>
        </a:p>
      </dgm:t>
    </dgm:pt>
    <dgm:pt modelId="{B46B4177-E19E-4F8C-A84B-7225726B0E5B}" type="parTrans" cxnId="{66C2B1B8-93C3-4064-B742-2200C92D8390}">
      <dgm:prSet/>
      <dgm:spPr/>
      <dgm:t>
        <a:bodyPr/>
        <a:lstStyle/>
        <a:p>
          <a:endParaRPr lang="en-US"/>
        </a:p>
      </dgm:t>
    </dgm:pt>
    <dgm:pt modelId="{5807C039-CF26-4850-99AA-05E6E3D6B597}" type="sibTrans" cxnId="{66C2B1B8-93C3-4064-B742-2200C92D8390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9D8A22BB-5D17-49B5-A58F-F5AE31EB980E}">
      <dgm:prSet custT="1"/>
      <dgm:spPr/>
      <dgm:t>
        <a:bodyPr/>
        <a:lstStyle/>
        <a:p>
          <a:r>
            <a:rPr lang="fi-FI" sz="1400" dirty="0"/>
            <a:t>Kestävä kehitys 1 </a:t>
          </a:r>
          <a:r>
            <a:rPr lang="fi-FI" sz="1400" dirty="0" err="1"/>
            <a:t>osp</a:t>
          </a:r>
          <a:endParaRPr lang="en-US" sz="1400" dirty="0"/>
        </a:p>
      </dgm:t>
    </dgm:pt>
    <dgm:pt modelId="{E3D4BC8C-2F55-4675-8184-5C6DEF799696}" type="parTrans" cxnId="{7E2371E6-B31A-430D-AEEE-5FE69F13726F}">
      <dgm:prSet/>
      <dgm:spPr/>
      <dgm:t>
        <a:bodyPr/>
        <a:lstStyle/>
        <a:p>
          <a:endParaRPr lang="en-US"/>
        </a:p>
      </dgm:t>
    </dgm:pt>
    <dgm:pt modelId="{66BDC527-DEB9-4C17-B078-5B69626BE207}" type="sibTrans" cxnId="{7E2371E6-B31A-430D-AEEE-5FE69F13726F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819E07C5-8446-4765-9C9C-B9D4A3DF4FF2}">
      <dgm:prSet custT="1"/>
      <dgm:spPr/>
      <dgm:t>
        <a:bodyPr/>
        <a:lstStyle/>
        <a:p>
          <a:r>
            <a:rPr lang="fi-FI" sz="1400" dirty="0"/>
            <a:t>Toiminta digitaalisessa ympäristössä 2 </a:t>
          </a:r>
          <a:r>
            <a:rPr lang="fi-FI" sz="1400" dirty="0" err="1"/>
            <a:t>osp</a:t>
          </a:r>
          <a:endParaRPr lang="en-US" sz="1400" dirty="0"/>
        </a:p>
      </dgm:t>
    </dgm:pt>
    <dgm:pt modelId="{D83DB70B-4157-42B3-BA1F-029839DE3BE8}" type="parTrans" cxnId="{C53EEF4C-D205-40E3-825E-AFF3933FA838}">
      <dgm:prSet/>
      <dgm:spPr/>
      <dgm:t>
        <a:bodyPr/>
        <a:lstStyle/>
        <a:p>
          <a:endParaRPr lang="en-US"/>
        </a:p>
      </dgm:t>
    </dgm:pt>
    <dgm:pt modelId="{6835EEFA-4127-42C1-87A6-2025483B77B0}" type="sibTrans" cxnId="{C53EEF4C-D205-40E3-825E-AFF3933FA838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C65A86E7-8015-487D-BCFB-F9CD637A6C61}">
      <dgm:prSet custT="1"/>
      <dgm:spPr/>
      <dgm:t>
        <a:bodyPr/>
        <a:lstStyle/>
        <a:p>
          <a:r>
            <a:rPr lang="fi-FI" sz="1400" dirty="0"/>
            <a:t>Yrittäjyys 1 </a:t>
          </a:r>
          <a:r>
            <a:rPr lang="fi-FI" sz="1400" dirty="0" err="1"/>
            <a:t>osp</a:t>
          </a:r>
          <a:endParaRPr lang="en-US" sz="1400" dirty="0"/>
        </a:p>
      </dgm:t>
    </dgm:pt>
    <dgm:pt modelId="{7218858D-4088-4636-9E09-E1FF45464FBB}" type="parTrans" cxnId="{2E99F3AD-E970-417B-905C-E862C620C477}">
      <dgm:prSet/>
      <dgm:spPr/>
      <dgm:t>
        <a:bodyPr/>
        <a:lstStyle/>
        <a:p>
          <a:endParaRPr lang="en-US"/>
        </a:p>
      </dgm:t>
    </dgm:pt>
    <dgm:pt modelId="{7C335811-6F27-41B9-8D1B-D3215D9CAA3A}" type="sibTrans" cxnId="{2E99F3AD-E970-417B-905C-E862C620C477}">
      <dgm:prSet phldrT="5"/>
      <dgm:spPr/>
      <dgm:t>
        <a:bodyPr/>
        <a:lstStyle/>
        <a:p>
          <a:r>
            <a:rPr lang="en-US"/>
            <a:t>5</a:t>
          </a:r>
        </a:p>
      </dgm:t>
    </dgm:pt>
    <dgm:pt modelId="{6F7B7C3C-143A-4EDA-A011-8A2FF372351D}">
      <dgm:prSet custT="1"/>
      <dgm:spPr/>
      <dgm:t>
        <a:bodyPr/>
        <a:lstStyle/>
        <a:p>
          <a:r>
            <a:rPr lang="fi-FI" sz="1400" dirty="0"/>
            <a:t>Opiskelu ja urasuunnittelu-</a:t>
          </a:r>
        </a:p>
        <a:p>
          <a:r>
            <a:rPr lang="fi-FI" sz="1400" dirty="0"/>
            <a:t>valmiudet 1 </a:t>
          </a:r>
          <a:r>
            <a:rPr lang="fi-FI" sz="1400" dirty="0" err="1"/>
            <a:t>osp</a:t>
          </a:r>
          <a:endParaRPr lang="en-US" sz="1400" dirty="0"/>
        </a:p>
      </dgm:t>
    </dgm:pt>
    <dgm:pt modelId="{F6D69C14-9EDD-4203-942A-A3DAC591EB50}" type="parTrans" cxnId="{72A912CD-4428-4E72-BA10-339F02A8559A}">
      <dgm:prSet/>
      <dgm:spPr/>
      <dgm:t>
        <a:bodyPr/>
        <a:lstStyle/>
        <a:p>
          <a:endParaRPr lang="en-US"/>
        </a:p>
      </dgm:t>
    </dgm:pt>
    <dgm:pt modelId="{A3174B33-B6FF-4806-9FED-D44CE5ACFD2C}" type="sibTrans" cxnId="{72A912CD-4428-4E72-BA10-339F02A8559A}">
      <dgm:prSet phldrT="6"/>
      <dgm:spPr/>
      <dgm:t>
        <a:bodyPr/>
        <a:lstStyle/>
        <a:p>
          <a:r>
            <a:rPr lang="en-US"/>
            <a:t>6</a:t>
          </a:r>
        </a:p>
      </dgm:t>
    </dgm:pt>
    <dgm:pt modelId="{BFBFDFE3-7A03-4AE1-BCA7-E7CF745672EE}" type="pres">
      <dgm:prSet presAssocID="{39091C03-454E-4176-AF6C-1DC26C407D93}" presName="linearFlow" presStyleCnt="0">
        <dgm:presLayoutVars>
          <dgm:dir/>
          <dgm:animLvl val="lvl"/>
          <dgm:resizeHandles val="exact"/>
        </dgm:presLayoutVars>
      </dgm:prSet>
      <dgm:spPr/>
    </dgm:pt>
    <dgm:pt modelId="{7338E9C8-99FE-44AB-9BC6-FF5D4C400FA3}" type="pres">
      <dgm:prSet presAssocID="{0429152B-1464-4175-8DE1-B9DF636F3CD2}" presName="compositeNode" presStyleCnt="0"/>
      <dgm:spPr/>
    </dgm:pt>
    <dgm:pt modelId="{8D965768-7CE4-4EF7-A6B6-B7E7444C67BF}" type="pres">
      <dgm:prSet presAssocID="{0429152B-1464-4175-8DE1-B9DF636F3CD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92CC281-9E66-4A10-902F-2CDC8B9DBF2D}" type="pres">
      <dgm:prSet presAssocID="{0429152B-1464-4175-8DE1-B9DF636F3CD2}" presName="parSh" presStyleCnt="0"/>
      <dgm:spPr/>
    </dgm:pt>
    <dgm:pt modelId="{54234DB0-5CD8-4C54-85EE-8D3D3CFB8DAD}" type="pres">
      <dgm:prSet presAssocID="{0429152B-1464-4175-8DE1-B9DF636F3CD2}" presName="lineNode" presStyleLbl="alignAccFollowNode1" presStyleIdx="0" presStyleCnt="18"/>
      <dgm:spPr/>
    </dgm:pt>
    <dgm:pt modelId="{5D18511A-3094-434B-9EC5-9DBDEF969F6A}" type="pres">
      <dgm:prSet presAssocID="{0429152B-1464-4175-8DE1-B9DF636F3CD2}" presName="lineArrowNode" presStyleLbl="alignAccFollowNode1" presStyleIdx="1" presStyleCnt="18"/>
      <dgm:spPr/>
    </dgm:pt>
    <dgm:pt modelId="{19C0EE84-49CE-40BB-B30C-B59DB3A34C8A}" type="pres">
      <dgm:prSet presAssocID="{69AE221E-3422-4DC9-964E-4B6BE3496B72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7F3D6E4B-4542-40EA-979E-4DDC4D234280}" type="pres">
      <dgm:prSet presAssocID="{69AE221E-3422-4DC9-964E-4B6BE3496B72}" presName="spacerBetweenCircleAndCallout" presStyleCnt="0">
        <dgm:presLayoutVars/>
      </dgm:prSet>
      <dgm:spPr/>
    </dgm:pt>
    <dgm:pt modelId="{83057ECF-BFD7-4728-85A5-401731B85C16}" type="pres">
      <dgm:prSet presAssocID="{0429152B-1464-4175-8DE1-B9DF636F3CD2}" presName="nodeText" presStyleLbl="alignAccFollowNode1" presStyleIdx="2" presStyleCnt="18">
        <dgm:presLayoutVars>
          <dgm:bulletEnabled val="1"/>
        </dgm:presLayoutVars>
      </dgm:prSet>
      <dgm:spPr/>
    </dgm:pt>
    <dgm:pt modelId="{24AFA470-66AC-43CD-A9B1-7273C380C6B8}" type="pres">
      <dgm:prSet presAssocID="{69AE221E-3422-4DC9-964E-4B6BE3496B72}" presName="sibTransComposite" presStyleCnt="0"/>
      <dgm:spPr/>
    </dgm:pt>
    <dgm:pt modelId="{261CC15B-3A2D-4A59-ACA3-CB29707915BC}" type="pres">
      <dgm:prSet presAssocID="{3EF1F719-47B1-4A1D-809C-37516A5E2AFA}" presName="compositeNode" presStyleCnt="0"/>
      <dgm:spPr/>
    </dgm:pt>
    <dgm:pt modelId="{8FE77532-99C1-4062-988D-58029C2EBFD9}" type="pres">
      <dgm:prSet presAssocID="{3EF1F719-47B1-4A1D-809C-37516A5E2AF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0F7EA7F-CB5E-47A7-B1FC-DECFD63390CE}" type="pres">
      <dgm:prSet presAssocID="{3EF1F719-47B1-4A1D-809C-37516A5E2AFA}" presName="parSh" presStyleCnt="0"/>
      <dgm:spPr/>
    </dgm:pt>
    <dgm:pt modelId="{2367C402-BF5A-40B9-982A-EF1EC6D00BF0}" type="pres">
      <dgm:prSet presAssocID="{3EF1F719-47B1-4A1D-809C-37516A5E2AFA}" presName="lineNode" presStyleLbl="alignAccFollowNode1" presStyleIdx="3" presStyleCnt="18"/>
      <dgm:spPr/>
    </dgm:pt>
    <dgm:pt modelId="{84DD4686-E825-4999-B8D6-7AFEBB343861}" type="pres">
      <dgm:prSet presAssocID="{3EF1F719-47B1-4A1D-809C-37516A5E2AFA}" presName="lineArrowNode" presStyleLbl="alignAccFollowNode1" presStyleIdx="4" presStyleCnt="18"/>
      <dgm:spPr/>
    </dgm:pt>
    <dgm:pt modelId="{7E61E59A-18F3-42D7-AFE1-31E24B21A126}" type="pres">
      <dgm:prSet presAssocID="{5807C039-CF26-4850-99AA-05E6E3D6B597}" presName="sibTransNodeCircle" presStyleLbl="alignNode1" presStyleIdx="1" presStyleCnt="6">
        <dgm:presLayoutVars>
          <dgm:chMax val="0"/>
          <dgm:bulletEnabled/>
        </dgm:presLayoutVars>
      </dgm:prSet>
      <dgm:spPr/>
    </dgm:pt>
    <dgm:pt modelId="{8FC5C5C9-2126-4496-87EA-BE04C971F07A}" type="pres">
      <dgm:prSet presAssocID="{5807C039-CF26-4850-99AA-05E6E3D6B597}" presName="spacerBetweenCircleAndCallout" presStyleCnt="0">
        <dgm:presLayoutVars/>
      </dgm:prSet>
      <dgm:spPr/>
    </dgm:pt>
    <dgm:pt modelId="{18E37F41-9CEA-4BD9-8BDF-979E7F8B5DF8}" type="pres">
      <dgm:prSet presAssocID="{3EF1F719-47B1-4A1D-809C-37516A5E2AFA}" presName="nodeText" presStyleLbl="alignAccFollowNode1" presStyleIdx="5" presStyleCnt="18">
        <dgm:presLayoutVars>
          <dgm:bulletEnabled val="1"/>
        </dgm:presLayoutVars>
      </dgm:prSet>
      <dgm:spPr/>
    </dgm:pt>
    <dgm:pt modelId="{E08DE651-8535-40B7-BE9B-3A27463C4088}" type="pres">
      <dgm:prSet presAssocID="{5807C039-CF26-4850-99AA-05E6E3D6B597}" presName="sibTransComposite" presStyleCnt="0"/>
      <dgm:spPr/>
    </dgm:pt>
    <dgm:pt modelId="{71EADFA4-0272-4EA6-9057-F4532C90D01C}" type="pres">
      <dgm:prSet presAssocID="{9D8A22BB-5D17-49B5-A58F-F5AE31EB980E}" presName="compositeNode" presStyleCnt="0"/>
      <dgm:spPr/>
    </dgm:pt>
    <dgm:pt modelId="{98B8988A-725F-4254-9158-A89EC03291DB}" type="pres">
      <dgm:prSet presAssocID="{9D8A22BB-5D17-49B5-A58F-F5AE31EB980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7D316FE-3C70-4B4C-8E71-791B86848DB4}" type="pres">
      <dgm:prSet presAssocID="{9D8A22BB-5D17-49B5-A58F-F5AE31EB980E}" presName="parSh" presStyleCnt="0"/>
      <dgm:spPr/>
    </dgm:pt>
    <dgm:pt modelId="{B172FC65-F891-4A8B-A62B-81EF90C52F41}" type="pres">
      <dgm:prSet presAssocID="{9D8A22BB-5D17-49B5-A58F-F5AE31EB980E}" presName="lineNode" presStyleLbl="alignAccFollowNode1" presStyleIdx="6" presStyleCnt="18"/>
      <dgm:spPr/>
    </dgm:pt>
    <dgm:pt modelId="{0EDF33BB-6A9A-4E84-BC5A-8A08515CCF90}" type="pres">
      <dgm:prSet presAssocID="{9D8A22BB-5D17-49B5-A58F-F5AE31EB980E}" presName="lineArrowNode" presStyleLbl="alignAccFollowNode1" presStyleIdx="7" presStyleCnt="18"/>
      <dgm:spPr/>
    </dgm:pt>
    <dgm:pt modelId="{AF758267-DEFC-435A-BCF4-8EC46D432213}" type="pres">
      <dgm:prSet presAssocID="{66BDC527-DEB9-4C17-B078-5B69626BE207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65CB4DCD-81BF-4AD3-87D2-61B110FC6A90}" type="pres">
      <dgm:prSet presAssocID="{66BDC527-DEB9-4C17-B078-5B69626BE207}" presName="spacerBetweenCircleAndCallout" presStyleCnt="0">
        <dgm:presLayoutVars/>
      </dgm:prSet>
      <dgm:spPr/>
    </dgm:pt>
    <dgm:pt modelId="{7F79FCAB-F637-45B1-9D58-370C7B8D928A}" type="pres">
      <dgm:prSet presAssocID="{9D8A22BB-5D17-49B5-A58F-F5AE31EB980E}" presName="nodeText" presStyleLbl="alignAccFollowNode1" presStyleIdx="8" presStyleCnt="18">
        <dgm:presLayoutVars>
          <dgm:bulletEnabled val="1"/>
        </dgm:presLayoutVars>
      </dgm:prSet>
      <dgm:spPr/>
    </dgm:pt>
    <dgm:pt modelId="{ECE1CBD0-3EBE-408A-8349-6F73C2F926D3}" type="pres">
      <dgm:prSet presAssocID="{66BDC527-DEB9-4C17-B078-5B69626BE207}" presName="sibTransComposite" presStyleCnt="0"/>
      <dgm:spPr/>
    </dgm:pt>
    <dgm:pt modelId="{A19C686B-AEB0-48FC-ADFC-5FE0B7B4A3F8}" type="pres">
      <dgm:prSet presAssocID="{819E07C5-8446-4765-9C9C-B9D4A3DF4FF2}" presName="compositeNode" presStyleCnt="0"/>
      <dgm:spPr/>
    </dgm:pt>
    <dgm:pt modelId="{23271647-C8B3-487F-B300-2FA01CF84326}" type="pres">
      <dgm:prSet presAssocID="{819E07C5-8446-4765-9C9C-B9D4A3DF4FF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1F563DC-E1FA-4D91-A131-0296AA58B8CB}" type="pres">
      <dgm:prSet presAssocID="{819E07C5-8446-4765-9C9C-B9D4A3DF4FF2}" presName="parSh" presStyleCnt="0"/>
      <dgm:spPr/>
    </dgm:pt>
    <dgm:pt modelId="{CA8F2EB9-B4C4-4581-9786-93CAAE40BB48}" type="pres">
      <dgm:prSet presAssocID="{819E07C5-8446-4765-9C9C-B9D4A3DF4FF2}" presName="lineNode" presStyleLbl="alignAccFollowNode1" presStyleIdx="9" presStyleCnt="18"/>
      <dgm:spPr/>
    </dgm:pt>
    <dgm:pt modelId="{6016B8FF-D18A-4DBF-A386-35C3CEAC7529}" type="pres">
      <dgm:prSet presAssocID="{819E07C5-8446-4765-9C9C-B9D4A3DF4FF2}" presName="lineArrowNode" presStyleLbl="alignAccFollowNode1" presStyleIdx="10" presStyleCnt="18"/>
      <dgm:spPr/>
    </dgm:pt>
    <dgm:pt modelId="{C6BB5CC8-43B8-4BBD-8759-DC504FDFB230}" type="pres">
      <dgm:prSet presAssocID="{6835EEFA-4127-42C1-87A6-2025483B77B0}" presName="sibTransNodeCircle" presStyleLbl="alignNode1" presStyleIdx="3" presStyleCnt="6">
        <dgm:presLayoutVars>
          <dgm:chMax val="0"/>
          <dgm:bulletEnabled/>
        </dgm:presLayoutVars>
      </dgm:prSet>
      <dgm:spPr/>
    </dgm:pt>
    <dgm:pt modelId="{488B88A7-7732-41CE-B850-70F08E96F4D8}" type="pres">
      <dgm:prSet presAssocID="{6835EEFA-4127-42C1-87A6-2025483B77B0}" presName="spacerBetweenCircleAndCallout" presStyleCnt="0">
        <dgm:presLayoutVars/>
      </dgm:prSet>
      <dgm:spPr/>
    </dgm:pt>
    <dgm:pt modelId="{3C37C6D4-18D1-45A1-B9C6-D8ADFA163F04}" type="pres">
      <dgm:prSet presAssocID="{819E07C5-8446-4765-9C9C-B9D4A3DF4FF2}" presName="nodeText" presStyleLbl="alignAccFollowNode1" presStyleIdx="11" presStyleCnt="18">
        <dgm:presLayoutVars>
          <dgm:bulletEnabled val="1"/>
        </dgm:presLayoutVars>
      </dgm:prSet>
      <dgm:spPr/>
    </dgm:pt>
    <dgm:pt modelId="{152C35BB-411F-445E-B241-EABDF282F8E0}" type="pres">
      <dgm:prSet presAssocID="{6835EEFA-4127-42C1-87A6-2025483B77B0}" presName="sibTransComposite" presStyleCnt="0"/>
      <dgm:spPr/>
    </dgm:pt>
    <dgm:pt modelId="{514963D6-04C6-4173-858E-91BFDCB6105A}" type="pres">
      <dgm:prSet presAssocID="{C65A86E7-8015-487D-BCFB-F9CD637A6C61}" presName="compositeNode" presStyleCnt="0"/>
      <dgm:spPr/>
    </dgm:pt>
    <dgm:pt modelId="{D2083FA9-8C42-4039-836F-DDBACD1AE8C5}" type="pres">
      <dgm:prSet presAssocID="{C65A86E7-8015-487D-BCFB-F9CD637A6C61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911D2F9-26E6-4DF1-A610-7E85A6DBC466}" type="pres">
      <dgm:prSet presAssocID="{C65A86E7-8015-487D-BCFB-F9CD637A6C61}" presName="parSh" presStyleCnt="0"/>
      <dgm:spPr/>
    </dgm:pt>
    <dgm:pt modelId="{8AEE5173-2E44-4C39-B5CC-C9A1E9CE407A}" type="pres">
      <dgm:prSet presAssocID="{C65A86E7-8015-487D-BCFB-F9CD637A6C61}" presName="lineNode" presStyleLbl="alignAccFollowNode1" presStyleIdx="12" presStyleCnt="18"/>
      <dgm:spPr/>
    </dgm:pt>
    <dgm:pt modelId="{E22BAC84-ECAF-44B0-9C29-951E08DA1AD4}" type="pres">
      <dgm:prSet presAssocID="{C65A86E7-8015-487D-BCFB-F9CD637A6C61}" presName="lineArrowNode" presStyleLbl="alignAccFollowNode1" presStyleIdx="13" presStyleCnt="18"/>
      <dgm:spPr/>
    </dgm:pt>
    <dgm:pt modelId="{7770AE49-0E01-463D-B419-02F59EC8A31C}" type="pres">
      <dgm:prSet presAssocID="{7C335811-6F27-41B9-8D1B-D3215D9CAA3A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7B99B1DE-3674-47CB-835B-B76E50EFDC63}" type="pres">
      <dgm:prSet presAssocID="{7C335811-6F27-41B9-8D1B-D3215D9CAA3A}" presName="spacerBetweenCircleAndCallout" presStyleCnt="0">
        <dgm:presLayoutVars/>
      </dgm:prSet>
      <dgm:spPr/>
    </dgm:pt>
    <dgm:pt modelId="{683D2F3B-90CB-4F6B-8E6E-B8B8A8FADF5E}" type="pres">
      <dgm:prSet presAssocID="{C65A86E7-8015-487D-BCFB-F9CD637A6C61}" presName="nodeText" presStyleLbl="alignAccFollowNode1" presStyleIdx="14" presStyleCnt="18">
        <dgm:presLayoutVars>
          <dgm:bulletEnabled val="1"/>
        </dgm:presLayoutVars>
      </dgm:prSet>
      <dgm:spPr/>
    </dgm:pt>
    <dgm:pt modelId="{AB74CED7-414F-4924-A06D-D4ED064E41D5}" type="pres">
      <dgm:prSet presAssocID="{7C335811-6F27-41B9-8D1B-D3215D9CAA3A}" presName="sibTransComposite" presStyleCnt="0"/>
      <dgm:spPr/>
    </dgm:pt>
    <dgm:pt modelId="{B7C0AC4A-A409-4108-AA51-A3D4000008CC}" type="pres">
      <dgm:prSet presAssocID="{6F7B7C3C-143A-4EDA-A011-8A2FF372351D}" presName="compositeNode" presStyleCnt="0"/>
      <dgm:spPr/>
    </dgm:pt>
    <dgm:pt modelId="{1B5F2C85-F0F0-444C-975C-7D88753D876F}" type="pres">
      <dgm:prSet presAssocID="{6F7B7C3C-143A-4EDA-A011-8A2FF372351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1EFAFCE-C710-435E-8AAE-E61B3ADEFFC4}" type="pres">
      <dgm:prSet presAssocID="{6F7B7C3C-143A-4EDA-A011-8A2FF372351D}" presName="parSh" presStyleCnt="0"/>
      <dgm:spPr/>
    </dgm:pt>
    <dgm:pt modelId="{0DC48F62-D9F2-4F52-88A5-5882F09A516E}" type="pres">
      <dgm:prSet presAssocID="{6F7B7C3C-143A-4EDA-A011-8A2FF372351D}" presName="lineNode" presStyleLbl="alignAccFollowNode1" presStyleIdx="15" presStyleCnt="18"/>
      <dgm:spPr/>
    </dgm:pt>
    <dgm:pt modelId="{2F2F7C12-1D2C-4152-8CB3-27742602405C}" type="pres">
      <dgm:prSet presAssocID="{6F7B7C3C-143A-4EDA-A011-8A2FF372351D}" presName="lineArrowNode" presStyleLbl="alignAccFollowNode1" presStyleIdx="16" presStyleCnt="18"/>
      <dgm:spPr/>
    </dgm:pt>
    <dgm:pt modelId="{48217E6C-360B-41E7-9DF5-061949A3AB23}" type="pres">
      <dgm:prSet presAssocID="{A3174B33-B6FF-4806-9FED-D44CE5ACFD2C}" presName="sibTransNodeCircle" presStyleLbl="alignNode1" presStyleIdx="5" presStyleCnt="6">
        <dgm:presLayoutVars>
          <dgm:chMax val="0"/>
          <dgm:bulletEnabled/>
        </dgm:presLayoutVars>
      </dgm:prSet>
      <dgm:spPr/>
    </dgm:pt>
    <dgm:pt modelId="{69B31813-B942-4D02-BF53-EC9C4DCAB00C}" type="pres">
      <dgm:prSet presAssocID="{A3174B33-B6FF-4806-9FED-D44CE5ACFD2C}" presName="spacerBetweenCircleAndCallout" presStyleCnt="0">
        <dgm:presLayoutVars/>
      </dgm:prSet>
      <dgm:spPr/>
    </dgm:pt>
    <dgm:pt modelId="{BEF8FB58-E5FB-450C-85B2-9939BACB4D2F}" type="pres">
      <dgm:prSet presAssocID="{6F7B7C3C-143A-4EDA-A011-8A2FF372351D}" presName="nodeText" presStyleLbl="alignAccFollowNode1" presStyleIdx="17" presStyleCnt="18">
        <dgm:presLayoutVars>
          <dgm:bulletEnabled val="1"/>
        </dgm:presLayoutVars>
      </dgm:prSet>
      <dgm:spPr/>
    </dgm:pt>
  </dgm:ptLst>
  <dgm:cxnLst>
    <dgm:cxn modelId="{CBF00A1A-4189-4D96-9BB0-FE78B6DB6270}" type="presOf" srcId="{66BDC527-DEB9-4C17-B078-5B69626BE207}" destId="{AF758267-DEFC-435A-BCF4-8EC46D432213}" srcOrd="0" destOrd="0" presId="urn:microsoft.com/office/officeart/2016/7/layout/LinearArrowProcessNumbered"/>
    <dgm:cxn modelId="{C87B7F28-7848-43AF-9CCB-D47F80ED3E76}" type="presOf" srcId="{69AE221E-3422-4DC9-964E-4B6BE3496B72}" destId="{19C0EE84-49CE-40BB-B30C-B59DB3A34C8A}" srcOrd="0" destOrd="0" presId="urn:microsoft.com/office/officeart/2016/7/layout/LinearArrowProcessNumbered"/>
    <dgm:cxn modelId="{D1793F2A-F820-46C5-9968-D1D7ADDFAAF0}" type="presOf" srcId="{39091C03-454E-4176-AF6C-1DC26C407D93}" destId="{BFBFDFE3-7A03-4AE1-BCA7-E7CF745672EE}" srcOrd="0" destOrd="0" presId="urn:microsoft.com/office/officeart/2016/7/layout/LinearArrowProcessNumbered"/>
    <dgm:cxn modelId="{0790A447-2106-4BD3-BCD5-E5C2F26A7961}" type="presOf" srcId="{0429152B-1464-4175-8DE1-B9DF636F3CD2}" destId="{83057ECF-BFD7-4728-85A5-401731B85C16}" srcOrd="0" destOrd="0" presId="urn:microsoft.com/office/officeart/2016/7/layout/LinearArrowProcessNumbered"/>
    <dgm:cxn modelId="{C53EEF4C-D205-40E3-825E-AFF3933FA838}" srcId="{39091C03-454E-4176-AF6C-1DC26C407D93}" destId="{819E07C5-8446-4765-9C9C-B9D4A3DF4FF2}" srcOrd="3" destOrd="0" parTransId="{D83DB70B-4157-42B3-BA1F-029839DE3BE8}" sibTransId="{6835EEFA-4127-42C1-87A6-2025483B77B0}"/>
    <dgm:cxn modelId="{EE3EA853-9E88-4F3B-AB67-CF5F135E4FE1}" type="presOf" srcId="{A3174B33-B6FF-4806-9FED-D44CE5ACFD2C}" destId="{48217E6C-360B-41E7-9DF5-061949A3AB23}" srcOrd="0" destOrd="0" presId="urn:microsoft.com/office/officeart/2016/7/layout/LinearArrowProcessNumbered"/>
    <dgm:cxn modelId="{3A7AC759-93CA-43DF-A0C2-84EE3D538415}" type="presOf" srcId="{C65A86E7-8015-487D-BCFB-F9CD637A6C61}" destId="{683D2F3B-90CB-4F6B-8E6E-B8B8A8FADF5E}" srcOrd="0" destOrd="0" presId="urn:microsoft.com/office/officeart/2016/7/layout/LinearArrowProcessNumbered"/>
    <dgm:cxn modelId="{3DEC297A-5459-43E4-99B7-512B1AD936BC}" type="presOf" srcId="{3EF1F719-47B1-4A1D-809C-37516A5E2AFA}" destId="{18E37F41-9CEA-4BD9-8BDF-979E7F8B5DF8}" srcOrd="0" destOrd="0" presId="urn:microsoft.com/office/officeart/2016/7/layout/LinearArrowProcessNumbered"/>
    <dgm:cxn modelId="{4CEB0686-493C-45DC-BB89-A2FDD34695EE}" srcId="{39091C03-454E-4176-AF6C-1DC26C407D93}" destId="{0429152B-1464-4175-8DE1-B9DF636F3CD2}" srcOrd="0" destOrd="0" parTransId="{5B29E388-B606-46BA-B61F-F41748B15037}" sibTransId="{69AE221E-3422-4DC9-964E-4B6BE3496B72}"/>
    <dgm:cxn modelId="{2473B293-4B26-43F0-9927-6DDEC162B401}" type="presOf" srcId="{819E07C5-8446-4765-9C9C-B9D4A3DF4FF2}" destId="{3C37C6D4-18D1-45A1-B9C6-D8ADFA163F04}" srcOrd="0" destOrd="0" presId="urn:microsoft.com/office/officeart/2016/7/layout/LinearArrowProcessNumbered"/>
    <dgm:cxn modelId="{84D460A3-8227-4A48-94D9-EFDDE19FE09B}" type="presOf" srcId="{6835EEFA-4127-42C1-87A6-2025483B77B0}" destId="{C6BB5CC8-43B8-4BBD-8759-DC504FDFB230}" srcOrd="0" destOrd="0" presId="urn:microsoft.com/office/officeart/2016/7/layout/LinearArrowProcessNumbered"/>
    <dgm:cxn modelId="{2E99F3AD-E970-417B-905C-E862C620C477}" srcId="{39091C03-454E-4176-AF6C-1DC26C407D93}" destId="{C65A86E7-8015-487D-BCFB-F9CD637A6C61}" srcOrd="4" destOrd="0" parTransId="{7218858D-4088-4636-9E09-E1FF45464FBB}" sibTransId="{7C335811-6F27-41B9-8D1B-D3215D9CAA3A}"/>
    <dgm:cxn modelId="{66C2B1B8-93C3-4064-B742-2200C92D8390}" srcId="{39091C03-454E-4176-AF6C-1DC26C407D93}" destId="{3EF1F719-47B1-4A1D-809C-37516A5E2AFA}" srcOrd="1" destOrd="0" parTransId="{B46B4177-E19E-4F8C-A84B-7225726B0E5B}" sibTransId="{5807C039-CF26-4850-99AA-05E6E3D6B597}"/>
    <dgm:cxn modelId="{72A912CD-4428-4E72-BA10-339F02A8559A}" srcId="{39091C03-454E-4176-AF6C-1DC26C407D93}" destId="{6F7B7C3C-143A-4EDA-A011-8A2FF372351D}" srcOrd="5" destOrd="0" parTransId="{F6D69C14-9EDD-4203-942A-A3DAC591EB50}" sibTransId="{A3174B33-B6FF-4806-9FED-D44CE5ACFD2C}"/>
    <dgm:cxn modelId="{F81EBCDB-FFE5-49A1-87F6-914A333B88AD}" type="presOf" srcId="{6F7B7C3C-143A-4EDA-A011-8A2FF372351D}" destId="{BEF8FB58-E5FB-450C-85B2-9939BACB4D2F}" srcOrd="0" destOrd="0" presId="urn:microsoft.com/office/officeart/2016/7/layout/LinearArrowProcessNumbered"/>
    <dgm:cxn modelId="{F7BFE7DE-2FEA-4925-B3F7-38166526D812}" type="presOf" srcId="{9D8A22BB-5D17-49B5-A58F-F5AE31EB980E}" destId="{7F79FCAB-F637-45B1-9D58-370C7B8D928A}" srcOrd="0" destOrd="0" presId="urn:microsoft.com/office/officeart/2016/7/layout/LinearArrowProcessNumbered"/>
    <dgm:cxn modelId="{7E2371E6-B31A-430D-AEEE-5FE69F13726F}" srcId="{39091C03-454E-4176-AF6C-1DC26C407D93}" destId="{9D8A22BB-5D17-49B5-A58F-F5AE31EB980E}" srcOrd="2" destOrd="0" parTransId="{E3D4BC8C-2F55-4675-8184-5C6DEF799696}" sibTransId="{66BDC527-DEB9-4C17-B078-5B69626BE207}"/>
    <dgm:cxn modelId="{95FD21E7-12FA-46C1-B49F-BF712939FFFB}" type="presOf" srcId="{7C335811-6F27-41B9-8D1B-D3215D9CAA3A}" destId="{7770AE49-0E01-463D-B419-02F59EC8A31C}" srcOrd="0" destOrd="0" presId="urn:microsoft.com/office/officeart/2016/7/layout/LinearArrowProcessNumbered"/>
    <dgm:cxn modelId="{90544BEC-8335-43C3-93FA-33D84C439D8A}" type="presOf" srcId="{5807C039-CF26-4850-99AA-05E6E3D6B597}" destId="{7E61E59A-18F3-42D7-AFE1-31E24B21A126}" srcOrd="0" destOrd="0" presId="urn:microsoft.com/office/officeart/2016/7/layout/LinearArrowProcessNumbered"/>
    <dgm:cxn modelId="{06476582-9C99-424E-B038-CFCE45FE9347}" type="presParOf" srcId="{BFBFDFE3-7A03-4AE1-BCA7-E7CF745672EE}" destId="{7338E9C8-99FE-44AB-9BC6-FF5D4C400FA3}" srcOrd="0" destOrd="0" presId="urn:microsoft.com/office/officeart/2016/7/layout/LinearArrowProcessNumbered"/>
    <dgm:cxn modelId="{C10C6FB8-7D2D-4EE3-B717-D45170226A91}" type="presParOf" srcId="{7338E9C8-99FE-44AB-9BC6-FF5D4C400FA3}" destId="{8D965768-7CE4-4EF7-A6B6-B7E7444C67BF}" srcOrd="0" destOrd="0" presId="urn:microsoft.com/office/officeart/2016/7/layout/LinearArrowProcessNumbered"/>
    <dgm:cxn modelId="{7D7198C5-C517-4950-8DC7-D97EA715394F}" type="presParOf" srcId="{7338E9C8-99FE-44AB-9BC6-FF5D4C400FA3}" destId="{392CC281-9E66-4A10-902F-2CDC8B9DBF2D}" srcOrd="1" destOrd="0" presId="urn:microsoft.com/office/officeart/2016/7/layout/LinearArrowProcessNumbered"/>
    <dgm:cxn modelId="{F13E689E-4E3D-440B-A91C-7CFD48B1E0B7}" type="presParOf" srcId="{392CC281-9E66-4A10-902F-2CDC8B9DBF2D}" destId="{54234DB0-5CD8-4C54-85EE-8D3D3CFB8DAD}" srcOrd="0" destOrd="0" presId="urn:microsoft.com/office/officeart/2016/7/layout/LinearArrowProcessNumbered"/>
    <dgm:cxn modelId="{C98996F3-6D87-4906-BC31-EB350E209756}" type="presParOf" srcId="{392CC281-9E66-4A10-902F-2CDC8B9DBF2D}" destId="{5D18511A-3094-434B-9EC5-9DBDEF969F6A}" srcOrd="1" destOrd="0" presId="urn:microsoft.com/office/officeart/2016/7/layout/LinearArrowProcessNumbered"/>
    <dgm:cxn modelId="{9D7CC04C-6F59-4045-9A50-9300264E1390}" type="presParOf" srcId="{392CC281-9E66-4A10-902F-2CDC8B9DBF2D}" destId="{19C0EE84-49CE-40BB-B30C-B59DB3A34C8A}" srcOrd="2" destOrd="0" presId="urn:microsoft.com/office/officeart/2016/7/layout/LinearArrowProcessNumbered"/>
    <dgm:cxn modelId="{74D19D0A-0842-4F93-8F8D-483D9C271EDF}" type="presParOf" srcId="{392CC281-9E66-4A10-902F-2CDC8B9DBF2D}" destId="{7F3D6E4B-4542-40EA-979E-4DDC4D234280}" srcOrd="3" destOrd="0" presId="urn:microsoft.com/office/officeart/2016/7/layout/LinearArrowProcessNumbered"/>
    <dgm:cxn modelId="{D9396EC5-76E3-4059-B240-1B2E8C6C333F}" type="presParOf" srcId="{7338E9C8-99FE-44AB-9BC6-FF5D4C400FA3}" destId="{83057ECF-BFD7-4728-85A5-401731B85C16}" srcOrd="2" destOrd="0" presId="urn:microsoft.com/office/officeart/2016/7/layout/LinearArrowProcessNumbered"/>
    <dgm:cxn modelId="{C5FF35E4-60E0-4285-9790-09D3213257A2}" type="presParOf" srcId="{BFBFDFE3-7A03-4AE1-BCA7-E7CF745672EE}" destId="{24AFA470-66AC-43CD-A9B1-7273C380C6B8}" srcOrd="1" destOrd="0" presId="urn:microsoft.com/office/officeart/2016/7/layout/LinearArrowProcessNumbered"/>
    <dgm:cxn modelId="{B2842813-8B1A-4DD9-AB11-3F0086B89870}" type="presParOf" srcId="{BFBFDFE3-7A03-4AE1-BCA7-E7CF745672EE}" destId="{261CC15B-3A2D-4A59-ACA3-CB29707915BC}" srcOrd="2" destOrd="0" presId="urn:microsoft.com/office/officeart/2016/7/layout/LinearArrowProcessNumbered"/>
    <dgm:cxn modelId="{C792B2CE-FC46-411B-8B6F-FF4E9A7865E5}" type="presParOf" srcId="{261CC15B-3A2D-4A59-ACA3-CB29707915BC}" destId="{8FE77532-99C1-4062-988D-58029C2EBFD9}" srcOrd="0" destOrd="0" presId="urn:microsoft.com/office/officeart/2016/7/layout/LinearArrowProcessNumbered"/>
    <dgm:cxn modelId="{466C1493-9837-4343-88FB-478887082EA2}" type="presParOf" srcId="{261CC15B-3A2D-4A59-ACA3-CB29707915BC}" destId="{C0F7EA7F-CB5E-47A7-B1FC-DECFD63390CE}" srcOrd="1" destOrd="0" presId="urn:microsoft.com/office/officeart/2016/7/layout/LinearArrowProcessNumbered"/>
    <dgm:cxn modelId="{F26D6087-38D9-45AA-BA32-104B2CB3612F}" type="presParOf" srcId="{C0F7EA7F-CB5E-47A7-B1FC-DECFD63390CE}" destId="{2367C402-BF5A-40B9-982A-EF1EC6D00BF0}" srcOrd="0" destOrd="0" presId="urn:microsoft.com/office/officeart/2016/7/layout/LinearArrowProcessNumbered"/>
    <dgm:cxn modelId="{A0BADAAE-4508-46F8-8946-11C017B3501C}" type="presParOf" srcId="{C0F7EA7F-CB5E-47A7-B1FC-DECFD63390CE}" destId="{84DD4686-E825-4999-B8D6-7AFEBB343861}" srcOrd="1" destOrd="0" presId="urn:microsoft.com/office/officeart/2016/7/layout/LinearArrowProcessNumbered"/>
    <dgm:cxn modelId="{4C8DDAC1-AEEC-45BC-A4EF-8564E6C43196}" type="presParOf" srcId="{C0F7EA7F-CB5E-47A7-B1FC-DECFD63390CE}" destId="{7E61E59A-18F3-42D7-AFE1-31E24B21A126}" srcOrd="2" destOrd="0" presId="urn:microsoft.com/office/officeart/2016/7/layout/LinearArrowProcessNumbered"/>
    <dgm:cxn modelId="{7432EDBD-58D6-48D0-B7FA-707B7A3B3827}" type="presParOf" srcId="{C0F7EA7F-CB5E-47A7-B1FC-DECFD63390CE}" destId="{8FC5C5C9-2126-4496-87EA-BE04C971F07A}" srcOrd="3" destOrd="0" presId="urn:microsoft.com/office/officeart/2016/7/layout/LinearArrowProcessNumbered"/>
    <dgm:cxn modelId="{6209D66F-8259-4909-8429-35CC595067B4}" type="presParOf" srcId="{261CC15B-3A2D-4A59-ACA3-CB29707915BC}" destId="{18E37F41-9CEA-4BD9-8BDF-979E7F8B5DF8}" srcOrd="2" destOrd="0" presId="urn:microsoft.com/office/officeart/2016/7/layout/LinearArrowProcessNumbered"/>
    <dgm:cxn modelId="{82752932-E9B0-4E77-8B00-A610C6D89DF1}" type="presParOf" srcId="{BFBFDFE3-7A03-4AE1-BCA7-E7CF745672EE}" destId="{E08DE651-8535-40B7-BE9B-3A27463C4088}" srcOrd="3" destOrd="0" presId="urn:microsoft.com/office/officeart/2016/7/layout/LinearArrowProcessNumbered"/>
    <dgm:cxn modelId="{A5728494-8294-4668-9401-C17280DC6957}" type="presParOf" srcId="{BFBFDFE3-7A03-4AE1-BCA7-E7CF745672EE}" destId="{71EADFA4-0272-4EA6-9057-F4532C90D01C}" srcOrd="4" destOrd="0" presId="urn:microsoft.com/office/officeart/2016/7/layout/LinearArrowProcessNumbered"/>
    <dgm:cxn modelId="{C65F3497-A4A5-4F55-AC98-4397DFFAD578}" type="presParOf" srcId="{71EADFA4-0272-4EA6-9057-F4532C90D01C}" destId="{98B8988A-725F-4254-9158-A89EC03291DB}" srcOrd="0" destOrd="0" presId="urn:microsoft.com/office/officeart/2016/7/layout/LinearArrowProcessNumbered"/>
    <dgm:cxn modelId="{0788CEDA-2CC0-49D0-902D-55434F7A1EEB}" type="presParOf" srcId="{71EADFA4-0272-4EA6-9057-F4532C90D01C}" destId="{47D316FE-3C70-4B4C-8E71-791B86848DB4}" srcOrd="1" destOrd="0" presId="urn:microsoft.com/office/officeart/2016/7/layout/LinearArrowProcessNumbered"/>
    <dgm:cxn modelId="{06B3D362-5B7C-4AB5-9778-C413DA39F4A3}" type="presParOf" srcId="{47D316FE-3C70-4B4C-8E71-791B86848DB4}" destId="{B172FC65-F891-4A8B-A62B-81EF90C52F41}" srcOrd="0" destOrd="0" presId="urn:microsoft.com/office/officeart/2016/7/layout/LinearArrowProcessNumbered"/>
    <dgm:cxn modelId="{110371BE-3337-4AAF-8970-44E1610ADDCA}" type="presParOf" srcId="{47D316FE-3C70-4B4C-8E71-791B86848DB4}" destId="{0EDF33BB-6A9A-4E84-BC5A-8A08515CCF90}" srcOrd="1" destOrd="0" presId="urn:microsoft.com/office/officeart/2016/7/layout/LinearArrowProcessNumbered"/>
    <dgm:cxn modelId="{19F48BFB-8237-47EE-AFBD-994A461895E2}" type="presParOf" srcId="{47D316FE-3C70-4B4C-8E71-791B86848DB4}" destId="{AF758267-DEFC-435A-BCF4-8EC46D432213}" srcOrd="2" destOrd="0" presId="urn:microsoft.com/office/officeart/2016/7/layout/LinearArrowProcessNumbered"/>
    <dgm:cxn modelId="{E84F1ACA-4920-481B-B862-6E790E44888B}" type="presParOf" srcId="{47D316FE-3C70-4B4C-8E71-791B86848DB4}" destId="{65CB4DCD-81BF-4AD3-87D2-61B110FC6A90}" srcOrd="3" destOrd="0" presId="urn:microsoft.com/office/officeart/2016/7/layout/LinearArrowProcessNumbered"/>
    <dgm:cxn modelId="{1C6CBA31-CC1C-4514-BB61-6C354D1D154D}" type="presParOf" srcId="{71EADFA4-0272-4EA6-9057-F4532C90D01C}" destId="{7F79FCAB-F637-45B1-9D58-370C7B8D928A}" srcOrd="2" destOrd="0" presId="urn:microsoft.com/office/officeart/2016/7/layout/LinearArrowProcessNumbered"/>
    <dgm:cxn modelId="{28B9E080-351B-411D-82F1-32D9D2E989DC}" type="presParOf" srcId="{BFBFDFE3-7A03-4AE1-BCA7-E7CF745672EE}" destId="{ECE1CBD0-3EBE-408A-8349-6F73C2F926D3}" srcOrd="5" destOrd="0" presId="urn:microsoft.com/office/officeart/2016/7/layout/LinearArrowProcessNumbered"/>
    <dgm:cxn modelId="{5A4111C1-803C-4B38-A248-FCE47E550FEB}" type="presParOf" srcId="{BFBFDFE3-7A03-4AE1-BCA7-E7CF745672EE}" destId="{A19C686B-AEB0-48FC-ADFC-5FE0B7B4A3F8}" srcOrd="6" destOrd="0" presId="urn:microsoft.com/office/officeart/2016/7/layout/LinearArrowProcessNumbered"/>
    <dgm:cxn modelId="{6FFBC1AB-B31F-4E31-ACF7-633F956A8472}" type="presParOf" srcId="{A19C686B-AEB0-48FC-ADFC-5FE0B7B4A3F8}" destId="{23271647-C8B3-487F-B300-2FA01CF84326}" srcOrd="0" destOrd="0" presId="urn:microsoft.com/office/officeart/2016/7/layout/LinearArrowProcessNumbered"/>
    <dgm:cxn modelId="{074D1A32-DEAB-494F-9D0C-7DD0DE0B2A20}" type="presParOf" srcId="{A19C686B-AEB0-48FC-ADFC-5FE0B7B4A3F8}" destId="{D1F563DC-E1FA-4D91-A131-0296AA58B8CB}" srcOrd="1" destOrd="0" presId="urn:microsoft.com/office/officeart/2016/7/layout/LinearArrowProcessNumbered"/>
    <dgm:cxn modelId="{99168D10-AF9A-406E-81BC-0E4E57A614F3}" type="presParOf" srcId="{D1F563DC-E1FA-4D91-A131-0296AA58B8CB}" destId="{CA8F2EB9-B4C4-4581-9786-93CAAE40BB48}" srcOrd="0" destOrd="0" presId="urn:microsoft.com/office/officeart/2016/7/layout/LinearArrowProcessNumbered"/>
    <dgm:cxn modelId="{D7B12F90-A491-4DEE-B3B5-9605C8E2B409}" type="presParOf" srcId="{D1F563DC-E1FA-4D91-A131-0296AA58B8CB}" destId="{6016B8FF-D18A-4DBF-A386-35C3CEAC7529}" srcOrd="1" destOrd="0" presId="urn:microsoft.com/office/officeart/2016/7/layout/LinearArrowProcessNumbered"/>
    <dgm:cxn modelId="{6E149834-20A2-443C-8506-60C65479CE1C}" type="presParOf" srcId="{D1F563DC-E1FA-4D91-A131-0296AA58B8CB}" destId="{C6BB5CC8-43B8-4BBD-8759-DC504FDFB230}" srcOrd="2" destOrd="0" presId="urn:microsoft.com/office/officeart/2016/7/layout/LinearArrowProcessNumbered"/>
    <dgm:cxn modelId="{B36EB2B1-E6F1-4ED0-96BA-296E9F3C2B58}" type="presParOf" srcId="{D1F563DC-E1FA-4D91-A131-0296AA58B8CB}" destId="{488B88A7-7732-41CE-B850-70F08E96F4D8}" srcOrd="3" destOrd="0" presId="urn:microsoft.com/office/officeart/2016/7/layout/LinearArrowProcessNumbered"/>
    <dgm:cxn modelId="{DEC650BD-55EB-456E-B203-B4100398019B}" type="presParOf" srcId="{A19C686B-AEB0-48FC-ADFC-5FE0B7B4A3F8}" destId="{3C37C6D4-18D1-45A1-B9C6-D8ADFA163F04}" srcOrd="2" destOrd="0" presId="urn:microsoft.com/office/officeart/2016/7/layout/LinearArrowProcessNumbered"/>
    <dgm:cxn modelId="{75542E43-CF63-4E83-B7CB-2E2863CCEC8C}" type="presParOf" srcId="{BFBFDFE3-7A03-4AE1-BCA7-E7CF745672EE}" destId="{152C35BB-411F-445E-B241-EABDF282F8E0}" srcOrd="7" destOrd="0" presId="urn:microsoft.com/office/officeart/2016/7/layout/LinearArrowProcessNumbered"/>
    <dgm:cxn modelId="{20EAF2F5-69A5-49D2-A3DB-CBA0DD0313BE}" type="presParOf" srcId="{BFBFDFE3-7A03-4AE1-BCA7-E7CF745672EE}" destId="{514963D6-04C6-4173-858E-91BFDCB6105A}" srcOrd="8" destOrd="0" presId="urn:microsoft.com/office/officeart/2016/7/layout/LinearArrowProcessNumbered"/>
    <dgm:cxn modelId="{32E7903E-5458-4AA9-A332-8C073C3C576E}" type="presParOf" srcId="{514963D6-04C6-4173-858E-91BFDCB6105A}" destId="{D2083FA9-8C42-4039-836F-DDBACD1AE8C5}" srcOrd="0" destOrd="0" presId="urn:microsoft.com/office/officeart/2016/7/layout/LinearArrowProcessNumbered"/>
    <dgm:cxn modelId="{3710B1CA-84C9-40E3-8F6C-3D27FC27CA6F}" type="presParOf" srcId="{514963D6-04C6-4173-858E-91BFDCB6105A}" destId="{6911D2F9-26E6-4DF1-A610-7E85A6DBC466}" srcOrd="1" destOrd="0" presId="urn:microsoft.com/office/officeart/2016/7/layout/LinearArrowProcessNumbered"/>
    <dgm:cxn modelId="{EBF48206-7A45-4794-B981-1E7A2B8F2034}" type="presParOf" srcId="{6911D2F9-26E6-4DF1-A610-7E85A6DBC466}" destId="{8AEE5173-2E44-4C39-B5CC-C9A1E9CE407A}" srcOrd="0" destOrd="0" presId="urn:microsoft.com/office/officeart/2016/7/layout/LinearArrowProcessNumbered"/>
    <dgm:cxn modelId="{6E0F6603-2D9C-46A3-921E-8E4DA0BCDFCA}" type="presParOf" srcId="{6911D2F9-26E6-4DF1-A610-7E85A6DBC466}" destId="{E22BAC84-ECAF-44B0-9C29-951E08DA1AD4}" srcOrd="1" destOrd="0" presId="urn:microsoft.com/office/officeart/2016/7/layout/LinearArrowProcessNumbered"/>
    <dgm:cxn modelId="{9A7ECCA6-FC2C-472D-B0F8-FA405AE39AE9}" type="presParOf" srcId="{6911D2F9-26E6-4DF1-A610-7E85A6DBC466}" destId="{7770AE49-0E01-463D-B419-02F59EC8A31C}" srcOrd="2" destOrd="0" presId="urn:microsoft.com/office/officeart/2016/7/layout/LinearArrowProcessNumbered"/>
    <dgm:cxn modelId="{D509E6D5-7AF1-45DE-9CE9-18632E06780E}" type="presParOf" srcId="{6911D2F9-26E6-4DF1-A610-7E85A6DBC466}" destId="{7B99B1DE-3674-47CB-835B-B76E50EFDC63}" srcOrd="3" destOrd="0" presId="urn:microsoft.com/office/officeart/2016/7/layout/LinearArrowProcessNumbered"/>
    <dgm:cxn modelId="{4323B442-50B3-4207-9DD5-08A7417D8EE9}" type="presParOf" srcId="{514963D6-04C6-4173-858E-91BFDCB6105A}" destId="{683D2F3B-90CB-4F6B-8E6E-B8B8A8FADF5E}" srcOrd="2" destOrd="0" presId="urn:microsoft.com/office/officeart/2016/7/layout/LinearArrowProcessNumbered"/>
    <dgm:cxn modelId="{8B0F7735-FF15-4146-A26A-4017316F37D0}" type="presParOf" srcId="{BFBFDFE3-7A03-4AE1-BCA7-E7CF745672EE}" destId="{AB74CED7-414F-4924-A06D-D4ED064E41D5}" srcOrd="9" destOrd="0" presId="urn:microsoft.com/office/officeart/2016/7/layout/LinearArrowProcessNumbered"/>
    <dgm:cxn modelId="{3CD233AC-149A-4259-BC59-CC321A3A941B}" type="presParOf" srcId="{BFBFDFE3-7A03-4AE1-BCA7-E7CF745672EE}" destId="{B7C0AC4A-A409-4108-AA51-A3D4000008CC}" srcOrd="10" destOrd="0" presId="urn:microsoft.com/office/officeart/2016/7/layout/LinearArrowProcessNumbered"/>
    <dgm:cxn modelId="{6605291C-4DF8-4BE0-A56E-8F89B030C45F}" type="presParOf" srcId="{B7C0AC4A-A409-4108-AA51-A3D4000008CC}" destId="{1B5F2C85-F0F0-444C-975C-7D88753D876F}" srcOrd="0" destOrd="0" presId="urn:microsoft.com/office/officeart/2016/7/layout/LinearArrowProcessNumbered"/>
    <dgm:cxn modelId="{D19124CF-EED0-45BB-B361-771C4013541B}" type="presParOf" srcId="{B7C0AC4A-A409-4108-AA51-A3D4000008CC}" destId="{C1EFAFCE-C710-435E-8AAE-E61B3ADEFFC4}" srcOrd="1" destOrd="0" presId="urn:microsoft.com/office/officeart/2016/7/layout/LinearArrowProcessNumbered"/>
    <dgm:cxn modelId="{F090F52C-CF2A-4B6F-8405-019597845B64}" type="presParOf" srcId="{C1EFAFCE-C710-435E-8AAE-E61B3ADEFFC4}" destId="{0DC48F62-D9F2-4F52-88A5-5882F09A516E}" srcOrd="0" destOrd="0" presId="urn:microsoft.com/office/officeart/2016/7/layout/LinearArrowProcessNumbered"/>
    <dgm:cxn modelId="{54B2A54D-CDF1-4AAA-AB17-012BC3F78D11}" type="presParOf" srcId="{C1EFAFCE-C710-435E-8AAE-E61B3ADEFFC4}" destId="{2F2F7C12-1D2C-4152-8CB3-27742602405C}" srcOrd="1" destOrd="0" presId="urn:microsoft.com/office/officeart/2016/7/layout/LinearArrowProcessNumbered"/>
    <dgm:cxn modelId="{39E0A265-6125-4989-A18F-07064F6A2E9B}" type="presParOf" srcId="{C1EFAFCE-C710-435E-8AAE-E61B3ADEFFC4}" destId="{48217E6C-360B-41E7-9DF5-061949A3AB23}" srcOrd="2" destOrd="0" presId="urn:microsoft.com/office/officeart/2016/7/layout/LinearArrowProcessNumbered"/>
    <dgm:cxn modelId="{F13C82F0-31C9-46A0-A858-721DFB8198BA}" type="presParOf" srcId="{C1EFAFCE-C710-435E-8AAE-E61B3ADEFFC4}" destId="{69B31813-B942-4D02-BF53-EC9C4DCAB00C}" srcOrd="3" destOrd="0" presId="urn:microsoft.com/office/officeart/2016/7/layout/LinearArrowProcessNumbered"/>
    <dgm:cxn modelId="{B6B48DB2-A1C1-4F08-AC5E-B5FE167D30C2}" type="presParOf" srcId="{B7C0AC4A-A409-4108-AA51-A3D4000008CC}" destId="{BEF8FB58-E5FB-450C-85B2-9939BACB4D2F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0906-2C89-46EE-AA97-4134E4EB8534}">
      <dsp:nvSpPr>
        <dsp:cNvPr id="0" name=""/>
        <dsp:cNvSpPr/>
      </dsp:nvSpPr>
      <dsp:spPr>
        <a:xfrm>
          <a:off x="933868" y="757796"/>
          <a:ext cx="745973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611E4-BA25-43D3-8191-BE3C7DA8489B}">
      <dsp:nvSpPr>
        <dsp:cNvPr id="0" name=""/>
        <dsp:cNvSpPr/>
      </dsp:nvSpPr>
      <dsp:spPr>
        <a:xfrm>
          <a:off x="1724600" y="694800"/>
          <a:ext cx="85786" cy="162079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49954"/>
            <a:satOff val="-4432"/>
            <a:lumOff val="-4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9954"/>
              <a:satOff val="-4432"/>
              <a:lumOff val="-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DBE27-5849-4A76-8C16-7D8358BB8D3F}">
      <dsp:nvSpPr>
        <dsp:cNvPr id="0" name=""/>
        <dsp:cNvSpPr/>
      </dsp:nvSpPr>
      <dsp:spPr>
        <a:xfrm>
          <a:off x="473199" y="390409"/>
          <a:ext cx="734844" cy="7348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16" tIns="28516" rIns="28516" bIns="2851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1</a:t>
          </a:r>
        </a:p>
      </dsp:txBody>
      <dsp:txXfrm>
        <a:off x="580814" y="498024"/>
        <a:ext cx="519614" cy="519614"/>
      </dsp:txXfrm>
    </dsp:sp>
    <dsp:sp modelId="{FDAE434F-BA97-4352-B5B4-69B96B16067A}">
      <dsp:nvSpPr>
        <dsp:cNvPr id="0" name=""/>
        <dsp:cNvSpPr/>
      </dsp:nvSpPr>
      <dsp:spPr>
        <a:xfrm>
          <a:off x="1401" y="1290854"/>
          <a:ext cx="167844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99909"/>
            <a:satOff val="-8864"/>
            <a:lumOff val="-9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9909"/>
              <a:satOff val="-8864"/>
              <a:lumOff val="-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97" tIns="165100" rIns="132397" bIns="1651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1 Jakso 13.8.- 14.10.</a:t>
          </a:r>
          <a:endParaRPr lang="en-US" sz="1600" kern="1200" dirty="0"/>
        </a:p>
      </dsp:txBody>
      <dsp:txXfrm>
        <a:off x="1401" y="1626542"/>
        <a:ext cx="1678440" cy="1629912"/>
      </dsp:txXfrm>
    </dsp:sp>
    <dsp:sp modelId="{3535542D-8410-409A-B6EC-BB128D460D0D}">
      <dsp:nvSpPr>
        <dsp:cNvPr id="0" name=""/>
        <dsp:cNvSpPr/>
      </dsp:nvSpPr>
      <dsp:spPr>
        <a:xfrm>
          <a:off x="1866335" y="757796"/>
          <a:ext cx="1678440" cy="72"/>
        </a:xfrm>
        <a:prstGeom prst="rect">
          <a:avLst/>
        </a:prstGeom>
        <a:solidFill>
          <a:schemeClr val="accent2">
            <a:tint val="40000"/>
            <a:alpha val="90000"/>
            <a:hueOff val="-149863"/>
            <a:satOff val="-13296"/>
            <a:lumOff val="-13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49863"/>
              <a:satOff val="-13296"/>
              <a:lumOff val="-1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4A8BC-9433-4F92-A26A-B088438ACABC}">
      <dsp:nvSpPr>
        <dsp:cNvPr id="0" name=""/>
        <dsp:cNvSpPr/>
      </dsp:nvSpPr>
      <dsp:spPr>
        <a:xfrm>
          <a:off x="3589534" y="694800"/>
          <a:ext cx="85786" cy="162079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199818"/>
            <a:satOff val="-17728"/>
            <a:lumOff val="-18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99818"/>
              <a:satOff val="-17728"/>
              <a:lumOff val="-1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D9F33-B988-42D2-A9D0-BA58F618E8DF}">
      <dsp:nvSpPr>
        <dsp:cNvPr id="0" name=""/>
        <dsp:cNvSpPr/>
      </dsp:nvSpPr>
      <dsp:spPr>
        <a:xfrm>
          <a:off x="2338133" y="390409"/>
          <a:ext cx="734844" cy="734844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16" tIns="28516" rIns="28516" bIns="2851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2</a:t>
          </a:r>
        </a:p>
      </dsp:txBody>
      <dsp:txXfrm>
        <a:off x="2445748" y="498024"/>
        <a:ext cx="519614" cy="519614"/>
      </dsp:txXfrm>
    </dsp:sp>
    <dsp:sp modelId="{FE0234C5-083E-4AAF-A034-661C037BDBA5}">
      <dsp:nvSpPr>
        <dsp:cNvPr id="0" name=""/>
        <dsp:cNvSpPr/>
      </dsp:nvSpPr>
      <dsp:spPr>
        <a:xfrm>
          <a:off x="1866335" y="1290854"/>
          <a:ext cx="167844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249772"/>
            <a:satOff val="-22161"/>
            <a:lumOff val="-2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49772"/>
              <a:satOff val="-22161"/>
              <a:lumOff val="-2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97" tIns="165100" rIns="132397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2 Jakso 22.10.-21.12.2018</a:t>
          </a:r>
          <a:endParaRPr lang="en-US" sz="1800" kern="1200" dirty="0"/>
        </a:p>
      </dsp:txBody>
      <dsp:txXfrm>
        <a:off x="1866335" y="1626542"/>
        <a:ext cx="1678440" cy="1629912"/>
      </dsp:txXfrm>
    </dsp:sp>
    <dsp:sp modelId="{4C43E926-DD86-4F49-8B6A-7160A1762F98}">
      <dsp:nvSpPr>
        <dsp:cNvPr id="0" name=""/>
        <dsp:cNvSpPr/>
      </dsp:nvSpPr>
      <dsp:spPr>
        <a:xfrm>
          <a:off x="3731269" y="757796"/>
          <a:ext cx="1678440" cy="72"/>
        </a:xfrm>
        <a:prstGeom prst="rect">
          <a:avLst/>
        </a:prstGeom>
        <a:solidFill>
          <a:schemeClr val="accent2">
            <a:tint val="40000"/>
            <a:alpha val="90000"/>
            <a:hueOff val="-299727"/>
            <a:satOff val="-26593"/>
            <a:lumOff val="-2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99727"/>
              <a:satOff val="-26593"/>
              <a:lumOff val="-2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95E58-6393-4B84-B303-F74FDC206D39}">
      <dsp:nvSpPr>
        <dsp:cNvPr id="0" name=""/>
        <dsp:cNvSpPr/>
      </dsp:nvSpPr>
      <dsp:spPr>
        <a:xfrm>
          <a:off x="5454468" y="694800"/>
          <a:ext cx="85786" cy="162079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349681"/>
            <a:satOff val="-31025"/>
            <a:lumOff val="-31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49681"/>
              <a:satOff val="-31025"/>
              <a:lumOff val="-3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2466E-D250-40E0-904C-B3C71A26F1AD}">
      <dsp:nvSpPr>
        <dsp:cNvPr id="0" name=""/>
        <dsp:cNvSpPr/>
      </dsp:nvSpPr>
      <dsp:spPr>
        <a:xfrm>
          <a:off x="4203067" y="390409"/>
          <a:ext cx="734844" cy="734844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16" tIns="28516" rIns="28516" bIns="2851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3</a:t>
          </a:r>
        </a:p>
      </dsp:txBody>
      <dsp:txXfrm>
        <a:off x="4310682" y="498024"/>
        <a:ext cx="519614" cy="519614"/>
      </dsp:txXfrm>
    </dsp:sp>
    <dsp:sp modelId="{E5AB9FBE-F388-4383-87FA-E615B90A2A5B}">
      <dsp:nvSpPr>
        <dsp:cNvPr id="0" name=""/>
        <dsp:cNvSpPr/>
      </dsp:nvSpPr>
      <dsp:spPr>
        <a:xfrm>
          <a:off x="3731269" y="1290854"/>
          <a:ext cx="167844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399636"/>
            <a:satOff val="-35457"/>
            <a:lumOff val="-36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99636"/>
              <a:satOff val="-35457"/>
              <a:lumOff val="-3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97" tIns="165100" rIns="132397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3 Jakso (Muuttuu 1 jaksoksi)  7.1.2019-15.3.2019</a:t>
          </a:r>
          <a:endParaRPr lang="en-US" sz="1800" kern="1200" dirty="0"/>
        </a:p>
      </dsp:txBody>
      <dsp:txXfrm>
        <a:off x="3731269" y="1626542"/>
        <a:ext cx="1678440" cy="1629912"/>
      </dsp:txXfrm>
    </dsp:sp>
    <dsp:sp modelId="{1B641CB5-D6F4-464A-A704-F60500524AEC}">
      <dsp:nvSpPr>
        <dsp:cNvPr id="0" name=""/>
        <dsp:cNvSpPr/>
      </dsp:nvSpPr>
      <dsp:spPr>
        <a:xfrm>
          <a:off x="5596203" y="757796"/>
          <a:ext cx="1688333" cy="72"/>
        </a:xfrm>
        <a:prstGeom prst="rect">
          <a:avLst/>
        </a:prstGeom>
        <a:solidFill>
          <a:schemeClr val="accent2">
            <a:tint val="40000"/>
            <a:alpha val="90000"/>
            <a:hueOff val="-449590"/>
            <a:satOff val="-39889"/>
            <a:lumOff val="-40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49590"/>
              <a:satOff val="-39889"/>
              <a:lumOff val="-4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663E2-5643-4289-B1C1-826977DDE706}">
      <dsp:nvSpPr>
        <dsp:cNvPr id="0" name=""/>
        <dsp:cNvSpPr/>
      </dsp:nvSpPr>
      <dsp:spPr>
        <a:xfrm>
          <a:off x="7329558" y="694800"/>
          <a:ext cx="86292" cy="162079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499545"/>
            <a:satOff val="-44321"/>
            <a:lumOff val="-4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99545"/>
              <a:satOff val="-44321"/>
              <a:lumOff val="-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51132-D4EF-47F0-82B8-5DAD0D457117}">
      <dsp:nvSpPr>
        <dsp:cNvPr id="0" name=""/>
        <dsp:cNvSpPr/>
      </dsp:nvSpPr>
      <dsp:spPr>
        <a:xfrm>
          <a:off x="6072947" y="390409"/>
          <a:ext cx="734844" cy="734844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16" tIns="28516" rIns="28516" bIns="2851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4</a:t>
          </a:r>
        </a:p>
      </dsp:txBody>
      <dsp:txXfrm>
        <a:off x="6180562" y="498024"/>
        <a:ext cx="519614" cy="519614"/>
      </dsp:txXfrm>
    </dsp:sp>
    <dsp:sp modelId="{8F0B7520-C45D-4FA4-A33B-A076F796393A}">
      <dsp:nvSpPr>
        <dsp:cNvPr id="0" name=""/>
        <dsp:cNvSpPr/>
      </dsp:nvSpPr>
      <dsp:spPr>
        <a:xfrm>
          <a:off x="5596203" y="1290854"/>
          <a:ext cx="1745175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549499"/>
            <a:satOff val="-48753"/>
            <a:lumOff val="-49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49499"/>
              <a:satOff val="-48753"/>
              <a:lumOff val="-4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661" tIns="165100" rIns="137661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 </a:t>
          </a:r>
          <a:r>
            <a:rPr lang="fi-FI" sz="1200" kern="1200" dirty="0"/>
            <a:t>4 Jakso (Muuttuu 2  jaksoksi) 18.3.-13.5.2019 tai jatkuu mahdollisesti muutaman viikon  pidempään Sprinttiviikon  muodossa</a:t>
          </a:r>
          <a:endParaRPr lang="en-US" sz="1200" kern="1200" dirty="0"/>
        </a:p>
      </dsp:txBody>
      <dsp:txXfrm>
        <a:off x="5596203" y="1639889"/>
        <a:ext cx="1745175" cy="1616565"/>
      </dsp:txXfrm>
    </dsp:sp>
    <dsp:sp modelId="{16BE21AC-5402-40D0-8A93-203AB2903BFF}">
      <dsp:nvSpPr>
        <dsp:cNvPr id="0" name=""/>
        <dsp:cNvSpPr/>
      </dsp:nvSpPr>
      <dsp:spPr>
        <a:xfrm>
          <a:off x="7535286" y="757795"/>
          <a:ext cx="1678440" cy="72"/>
        </a:xfrm>
        <a:prstGeom prst="rect">
          <a:avLst/>
        </a:prstGeom>
        <a:solidFill>
          <a:schemeClr val="accent2">
            <a:tint val="40000"/>
            <a:alpha val="90000"/>
            <a:hueOff val="-599454"/>
            <a:satOff val="-53185"/>
            <a:lumOff val="-54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99454"/>
              <a:satOff val="-53185"/>
              <a:lumOff val="-5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78E0A-2ADF-4227-8E75-2E3E35925D99}">
      <dsp:nvSpPr>
        <dsp:cNvPr id="0" name=""/>
        <dsp:cNvSpPr/>
      </dsp:nvSpPr>
      <dsp:spPr>
        <a:xfrm>
          <a:off x="9258485" y="694800"/>
          <a:ext cx="85786" cy="162079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649408"/>
            <a:satOff val="-57618"/>
            <a:lumOff val="-58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49408"/>
              <a:satOff val="-57618"/>
              <a:lumOff val="-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5B44F-7459-436F-A89F-4E44BED96AE0}">
      <dsp:nvSpPr>
        <dsp:cNvPr id="0" name=""/>
        <dsp:cNvSpPr/>
      </dsp:nvSpPr>
      <dsp:spPr>
        <a:xfrm>
          <a:off x="8007084" y="390409"/>
          <a:ext cx="734844" cy="734844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16" tIns="28516" rIns="28516" bIns="2851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5</a:t>
          </a:r>
        </a:p>
      </dsp:txBody>
      <dsp:txXfrm>
        <a:off x="8114699" y="498024"/>
        <a:ext cx="519614" cy="519614"/>
      </dsp:txXfrm>
    </dsp:sp>
    <dsp:sp modelId="{81B8D3A5-1B30-4839-A2C7-7507617CF875}">
      <dsp:nvSpPr>
        <dsp:cNvPr id="0" name=""/>
        <dsp:cNvSpPr/>
      </dsp:nvSpPr>
      <dsp:spPr>
        <a:xfrm>
          <a:off x="7535286" y="1290854"/>
          <a:ext cx="167844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699363"/>
            <a:satOff val="-62050"/>
            <a:lumOff val="-63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99363"/>
              <a:satOff val="-62050"/>
              <a:lumOff val="-6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97" tIns="165100" rIns="132397" bIns="1651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HUOM! Kesäopetus 3.6.-14.6. </a:t>
          </a:r>
          <a:r>
            <a:rPr lang="fi-FI" sz="1900" kern="1200" dirty="0" err="1"/>
            <a:t>ytot</a:t>
          </a:r>
          <a:r>
            <a:rPr lang="fi-FI" sz="1900" kern="1200" dirty="0"/>
            <a:t> (tarjonta auki)</a:t>
          </a:r>
          <a:endParaRPr lang="en-US" sz="1900" kern="1200" dirty="0"/>
        </a:p>
      </dsp:txBody>
      <dsp:txXfrm>
        <a:off x="7535286" y="1626542"/>
        <a:ext cx="1678440" cy="1629912"/>
      </dsp:txXfrm>
    </dsp:sp>
    <dsp:sp modelId="{7E1FA1F4-D79C-4AEA-8095-8BC92950C6CF}">
      <dsp:nvSpPr>
        <dsp:cNvPr id="0" name=""/>
        <dsp:cNvSpPr/>
      </dsp:nvSpPr>
      <dsp:spPr>
        <a:xfrm>
          <a:off x="9400220" y="757795"/>
          <a:ext cx="839220" cy="72"/>
        </a:xfrm>
        <a:prstGeom prst="rect">
          <a:avLst/>
        </a:prstGeom>
        <a:solidFill>
          <a:schemeClr val="accent2">
            <a:tint val="40000"/>
            <a:alpha val="90000"/>
            <a:hueOff val="-749317"/>
            <a:satOff val="-66482"/>
            <a:lumOff val="-67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49317"/>
              <a:satOff val="-66482"/>
              <a:lumOff val="-6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3510D-6CF8-4DAC-97FC-AA27F9924F05}">
      <dsp:nvSpPr>
        <dsp:cNvPr id="0" name=""/>
        <dsp:cNvSpPr/>
      </dsp:nvSpPr>
      <dsp:spPr>
        <a:xfrm>
          <a:off x="9872018" y="390409"/>
          <a:ext cx="734844" cy="73484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16" tIns="28516" rIns="28516" bIns="2851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/>
            <a:t>6</a:t>
          </a:r>
        </a:p>
      </dsp:txBody>
      <dsp:txXfrm>
        <a:off x="9979633" y="498024"/>
        <a:ext cx="519614" cy="519614"/>
      </dsp:txXfrm>
    </dsp:sp>
    <dsp:sp modelId="{072FB1CC-0B03-476D-A305-A4F5DAC0E332}">
      <dsp:nvSpPr>
        <dsp:cNvPr id="0" name=""/>
        <dsp:cNvSpPr/>
      </dsp:nvSpPr>
      <dsp:spPr>
        <a:xfrm>
          <a:off x="9400220" y="1290854"/>
          <a:ext cx="167844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97" tIns="165100" rIns="132397" bIns="1651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Syksyllä </a:t>
          </a:r>
          <a:r>
            <a:rPr lang="fi-FI" sz="1900" kern="1200" dirty="0" err="1"/>
            <a:t>ytojen</a:t>
          </a:r>
          <a:r>
            <a:rPr lang="fi-FI" sz="1900" kern="1200" dirty="0"/>
            <a:t> startti vielä auki.</a:t>
          </a:r>
          <a:endParaRPr lang="en-US" sz="1900" kern="1200" dirty="0"/>
        </a:p>
      </dsp:txBody>
      <dsp:txXfrm>
        <a:off x="9400220" y="1626542"/>
        <a:ext cx="1678440" cy="16299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FAD3A-ABEB-45C9-9D37-3050A27239F1}">
      <dsp:nvSpPr>
        <dsp:cNvPr id="0" name=""/>
        <dsp:cNvSpPr/>
      </dsp:nvSpPr>
      <dsp:spPr>
        <a:xfrm>
          <a:off x="0" y="502388"/>
          <a:ext cx="10515600" cy="767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/>
            <a:t>Toiminta digitaalisessa ympäristössä 2 osp</a:t>
          </a:r>
          <a:endParaRPr lang="en-US" sz="3200" kern="1200"/>
        </a:p>
      </dsp:txBody>
      <dsp:txXfrm>
        <a:off x="37467" y="539855"/>
        <a:ext cx="10440666" cy="692586"/>
      </dsp:txXfrm>
    </dsp:sp>
    <dsp:sp modelId="{9E1C6D88-EFF1-4392-92BC-A0DC35CB2135}">
      <dsp:nvSpPr>
        <dsp:cNvPr id="0" name=""/>
        <dsp:cNvSpPr/>
      </dsp:nvSpPr>
      <dsp:spPr>
        <a:xfrm>
          <a:off x="0" y="1362068"/>
          <a:ext cx="10515600" cy="767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/>
            <a:t>Taide ja Luova ilmaisu 1 osp</a:t>
          </a:r>
          <a:endParaRPr lang="en-US" sz="3200" kern="1200"/>
        </a:p>
      </dsp:txBody>
      <dsp:txXfrm>
        <a:off x="37467" y="1399535"/>
        <a:ext cx="10440666" cy="692586"/>
      </dsp:txXfrm>
    </dsp:sp>
    <dsp:sp modelId="{5A197DAE-BC5B-4653-8F8F-2DF03E714E45}">
      <dsp:nvSpPr>
        <dsp:cNvPr id="0" name=""/>
        <dsp:cNvSpPr/>
      </dsp:nvSpPr>
      <dsp:spPr>
        <a:xfrm>
          <a:off x="0" y="2221749"/>
          <a:ext cx="10515600" cy="767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/>
            <a:t>FyKe 2 osp</a:t>
          </a:r>
          <a:endParaRPr lang="en-US" sz="3200" kern="1200"/>
        </a:p>
      </dsp:txBody>
      <dsp:txXfrm>
        <a:off x="37467" y="2259216"/>
        <a:ext cx="10440666" cy="692586"/>
      </dsp:txXfrm>
    </dsp:sp>
    <dsp:sp modelId="{29844290-31B6-49BB-987C-EF297B8B6E7D}">
      <dsp:nvSpPr>
        <dsp:cNvPr id="0" name=""/>
        <dsp:cNvSpPr/>
      </dsp:nvSpPr>
      <dsp:spPr>
        <a:xfrm>
          <a:off x="0" y="3081429"/>
          <a:ext cx="10515600" cy="767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/>
            <a:t>Yhteiskunta- ja työelämäosaaminen –osio kokonaan yht.9osp</a:t>
          </a:r>
          <a:endParaRPr lang="en-US" sz="3200" kern="1200"/>
        </a:p>
      </dsp:txBody>
      <dsp:txXfrm>
        <a:off x="37467" y="3118896"/>
        <a:ext cx="10440666" cy="6925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6B623-54FD-4DC9-B63C-ABF0476E8052}">
      <dsp:nvSpPr>
        <dsp:cNvPr id="0" name=""/>
        <dsp:cNvSpPr/>
      </dsp:nvSpPr>
      <dsp:spPr>
        <a:xfrm>
          <a:off x="0" y="394838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Jos opiskelija tulee suoraan peruskoulusta menee hän miltei automaattisesti perustoteutuksille! Ei ole aikaisempaa osaamista.</a:t>
          </a:r>
          <a:endParaRPr lang="en-US" sz="1400" kern="1200" dirty="0"/>
        </a:p>
      </dsp:txBody>
      <dsp:txXfrm>
        <a:off x="0" y="394838"/>
        <a:ext cx="3286125" cy="1971675"/>
      </dsp:txXfrm>
    </dsp:sp>
    <dsp:sp modelId="{761FAEF7-5F97-4063-ABD3-436022259A0A}">
      <dsp:nvSpPr>
        <dsp:cNvPr id="0" name=""/>
        <dsp:cNvSpPr/>
      </dsp:nvSpPr>
      <dsp:spPr>
        <a:xfrm>
          <a:off x="3614737" y="394838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Jos opiskelijalla on jo aiempi lukiotodistus skannaa vastuuopettaja todistuksen Wilmaan -&gt; jonka pohjalta opo/assistentti vie hyväksiluvut Wilmaan</a:t>
          </a:r>
          <a:endParaRPr lang="en-US" sz="1400" kern="1200"/>
        </a:p>
      </dsp:txBody>
      <dsp:txXfrm>
        <a:off x="3614737" y="394838"/>
        <a:ext cx="3286125" cy="1971675"/>
      </dsp:txXfrm>
    </dsp:sp>
    <dsp:sp modelId="{9551AA72-418A-4EBF-974D-3BAB5B60E7FA}">
      <dsp:nvSpPr>
        <dsp:cNvPr id="0" name=""/>
        <dsp:cNvSpPr/>
      </dsp:nvSpPr>
      <dsp:spPr>
        <a:xfrm>
          <a:off x="7229475" y="394838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Jos lukiotodistus on vanhempi kuin 1982-83, ts. ei ole kurssimuotoisen lukion todistus, niin kaikki hyväksiluvut menevät </a:t>
          </a:r>
          <a:r>
            <a:rPr lang="fi-FI" sz="1400" kern="1200" dirty="0" err="1"/>
            <a:t>Osaamon</a:t>
          </a:r>
          <a:r>
            <a:rPr lang="fi-FI" sz="1400" kern="1200" dirty="0"/>
            <a:t> kautta, jossa kyseisten aineen opettajat tekevät osaamisen tunnistamisen ja tunnustamisen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Myös ulkomaiset todistukset tulevat </a:t>
          </a:r>
          <a:r>
            <a:rPr lang="fi-FI" sz="1400" kern="1200" dirty="0" err="1"/>
            <a:t>Osaamon</a:t>
          </a:r>
          <a:r>
            <a:rPr lang="fi-FI" sz="1400" kern="1200" dirty="0"/>
            <a:t> kautta.</a:t>
          </a:r>
          <a:endParaRPr lang="en-US" sz="1400" kern="1200" dirty="0"/>
        </a:p>
      </dsp:txBody>
      <dsp:txXfrm>
        <a:off x="7229475" y="394838"/>
        <a:ext cx="3286125" cy="1971675"/>
      </dsp:txXfrm>
    </dsp:sp>
    <dsp:sp modelId="{FC72F412-B73F-4B76-A8FE-34D1896E6C43}">
      <dsp:nvSpPr>
        <dsp:cNvPr id="0" name=""/>
        <dsp:cNvSpPr/>
      </dsp:nvSpPr>
      <dsp:spPr>
        <a:xfrm>
          <a:off x="1807368" y="2695126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Kaikkia aineita ei kuitenkaan suoraan </a:t>
          </a:r>
          <a:r>
            <a:rPr lang="fi-FI" sz="1400" b="1" kern="1200" dirty="0" err="1"/>
            <a:t>hyväksilueta</a:t>
          </a:r>
          <a:r>
            <a:rPr lang="fi-FI" sz="1400" b="1" kern="1200" dirty="0"/>
            <a:t> lukiokursseista </a:t>
          </a:r>
          <a:r>
            <a:rPr lang="fi-FI" sz="1400" kern="1200" dirty="0"/>
            <a:t>(katso dia yo-pohjaiset</a:t>
          </a:r>
          <a:r>
            <a:rPr lang="fi-FI" sz="1400" b="1" kern="1200" dirty="0"/>
            <a:t>), koska niitä ei ole lukiossa ollut</a:t>
          </a:r>
          <a:endParaRPr lang="en-US" sz="1400" kern="1200" dirty="0"/>
        </a:p>
      </dsp:txBody>
      <dsp:txXfrm>
        <a:off x="1807368" y="2695126"/>
        <a:ext cx="3286125" cy="1971675"/>
      </dsp:txXfrm>
    </dsp:sp>
    <dsp:sp modelId="{FEEBE416-238E-4BAD-BB04-34E987902DDE}">
      <dsp:nvSpPr>
        <dsp:cNvPr id="0" name=""/>
        <dsp:cNvSpPr/>
      </dsp:nvSpPr>
      <dsp:spPr>
        <a:xfrm>
          <a:off x="5422106" y="2695126"/>
          <a:ext cx="3286125" cy="19716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Toki opiskelijalla voi olla aiempaa osaamista niistä, esim. Työelämätaidot, </a:t>
          </a:r>
          <a:r>
            <a:rPr lang="fi-FI" sz="1400" b="1" kern="1200" dirty="0"/>
            <a:t>mutta tällöin myös </a:t>
          </a:r>
          <a:r>
            <a:rPr lang="fi-FI" sz="1400" b="1" kern="1200" dirty="0" err="1"/>
            <a:t>Osaamon</a:t>
          </a:r>
          <a:r>
            <a:rPr lang="fi-FI" sz="1400" b="1" kern="1200" dirty="0"/>
            <a:t> ja aineenopettajan tapaamisen kautta tulee tunnistaminen ja tunnustaminen</a:t>
          </a:r>
          <a:endParaRPr lang="en-US" sz="1400" kern="1200" dirty="0"/>
        </a:p>
      </dsp:txBody>
      <dsp:txXfrm>
        <a:off x="5422106" y="2695126"/>
        <a:ext cx="3286125" cy="197167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06DE9-20A8-4750-8928-CF3F36A4511D}">
      <dsp:nvSpPr>
        <dsp:cNvPr id="0" name=""/>
        <dsp:cNvSpPr/>
      </dsp:nvSpPr>
      <dsp:spPr>
        <a:xfrm>
          <a:off x="967736" y="1563999"/>
          <a:ext cx="768691" cy="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57677-381E-448A-A553-119535D29F2F}">
      <dsp:nvSpPr>
        <dsp:cNvPr id="0" name=""/>
        <dsp:cNvSpPr/>
      </dsp:nvSpPr>
      <dsp:spPr>
        <a:xfrm>
          <a:off x="1782549" y="1499401"/>
          <a:ext cx="88399" cy="166079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11C06-3431-4009-A628-0B378F1BCD9E}">
      <dsp:nvSpPr>
        <dsp:cNvPr id="0" name=""/>
        <dsp:cNvSpPr/>
      </dsp:nvSpPr>
      <dsp:spPr>
        <a:xfrm>
          <a:off x="492724" y="1185109"/>
          <a:ext cx="757851" cy="7578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409" tIns="29409" rIns="29409" bIns="2940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1</a:t>
          </a:r>
        </a:p>
      </dsp:txBody>
      <dsp:txXfrm>
        <a:off x="603709" y="1296094"/>
        <a:ext cx="535881" cy="535881"/>
      </dsp:txXfrm>
    </dsp:sp>
    <dsp:sp modelId="{CC92B950-482E-477D-9782-37C46A95478F}">
      <dsp:nvSpPr>
        <dsp:cNvPr id="0" name=""/>
        <dsp:cNvSpPr/>
      </dsp:nvSpPr>
      <dsp:spPr>
        <a:xfrm>
          <a:off x="6872" y="2108440"/>
          <a:ext cx="1729555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29" tIns="165100" rIns="13642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Opiskelija vie kaikki todistuksensa </a:t>
          </a:r>
          <a:r>
            <a:rPr lang="fi-FI" sz="1100" kern="1200" dirty="0" err="1"/>
            <a:t>vatuuopettajalle</a:t>
          </a:r>
          <a:r>
            <a:rPr lang="fi-FI" sz="1100" kern="1200" dirty="0"/>
            <a:t> -&gt; Vastuuopettaja skannaa todistukset Wilmaan -&gt;  </a:t>
          </a:r>
          <a:endParaRPr lang="en-US" sz="1100" kern="1200" dirty="0"/>
        </a:p>
      </dsp:txBody>
      <dsp:txXfrm>
        <a:off x="6872" y="2454351"/>
        <a:ext cx="1729555" cy="1619689"/>
      </dsp:txXfrm>
    </dsp:sp>
    <dsp:sp modelId="{F1334575-4A84-47BB-8B96-7B66F0ACF11F}">
      <dsp:nvSpPr>
        <dsp:cNvPr id="0" name=""/>
        <dsp:cNvSpPr/>
      </dsp:nvSpPr>
      <dsp:spPr>
        <a:xfrm>
          <a:off x="2042388" y="1564273"/>
          <a:ext cx="1729555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7C4A4-2DCF-4F0C-9837-8A918CA41790}">
      <dsp:nvSpPr>
        <dsp:cNvPr id="0" name=""/>
        <dsp:cNvSpPr/>
      </dsp:nvSpPr>
      <dsp:spPr>
        <a:xfrm>
          <a:off x="3818064" y="1499629"/>
          <a:ext cx="88399" cy="16632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DA9A3-642D-41B4-A43A-1B64671D589B}">
      <dsp:nvSpPr>
        <dsp:cNvPr id="0" name=""/>
        <dsp:cNvSpPr/>
      </dsp:nvSpPr>
      <dsp:spPr>
        <a:xfrm>
          <a:off x="2528240" y="1185383"/>
          <a:ext cx="757851" cy="7578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409" tIns="29409" rIns="29409" bIns="2940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2</a:t>
          </a:r>
        </a:p>
      </dsp:txBody>
      <dsp:txXfrm>
        <a:off x="2639225" y="1296368"/>
        <a:ext cx="535881" cy="535881"/>
      </dsp:txXfrm>
    </dsp:sp>
    <dsp:sp modelId="{BA95685A-DBF9-4841-8306-7F20B70F0F01}">
      <dsp:nvSpPr>
        <dsp:cNvPr id="0" name=""/>
        <dsp:cNvSpPr/>
      </dsp:nvSpPr>
      <dsp:spPr>
        <a:xfrm>
          <a:off x="1607646" y="2241630"/>
          <a:ext cx="195713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29" tIns="165100" rIns="13642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Opo/assistentti tekee suorat hyväksiluvut lukiotodistuksista tai esim. ammatillisesta </a:t>
          </a:r>
          <a:r>
            <a:rPr lang="fi-FI" sz="1100" kern="1200" dirty="0" err="1"/>
            <a:t>tutkinosta</a:t>
          </a:r>
          <a:r>
            <a:rPr lang="fi-FI" sz="1100" kern="1200" dirty="0"/>
            <a:t>, mutta ei voi tehdä niitä kaikista aineista (ks. dia yo-pohjaiset) -&gt; </a:t>
          </a:r>
          <a:endParaRPr lang="en-US" sz="1100" kern="1200" dirty="0"/>
        </a:p>
      </dsp:txBody>
      <dsp:txXfrm>
        <a:off x="1607646" y="2633056"/>
        <a:ext cx="1957130" cy="1574174"/>
      </dsp:txXfrm>
    </dsp:sp>
    <dsp:sp modelId="{473CF5EB-7455-4634-A643-92F2FFD754CD}">
      <dsp:nvSpPr>
        <dsp:cNvPr id="0" name=""/>
        <dsp:cNvSpPr/>
      </dsp:nvSpPr>
      <dsp:spPr>
        <a:xfrm>
          <a:off x="4556964" y="1564273"/>
          <a:ext cx="1729555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18D2C-BF7D-4EC8-882B-C1D994B4B8BD}">
      <dsp:nvSpPr>
        <dsp:cNvPr id="0" name=""/>
        <dsp:cNvSpPr/>
      </dsp:nvSpPr>
      <dsp:spPr>
        <a:xfrm>
          <a:off x="6332641" y="1499629"/>
          <a:ext cx="88399" cy="16632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362EC-0148-488B-9C9B-1806A26A44B0}">
      <dsp:nvSpPr>
        <dsp:cNvPr id="0" name=""/>
        <dsp:cNvSpPr/>
      </dsp:nvSpPr>
      <dsp:spPr>
        <a:xfrm>
          <a:off x="5042816" y="1185383"/>
          <a:ext cx="757851" cy="7578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409" tIns="29409" rIns="29409" bIns="2940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3</a:t>
          </a:r>
        </a:p>
      </dsp:txBody>
      <dsp:txXfrm>
        <a:off x="5153801" y="1296368"/>
        <a:ext cx="535881" cy="535881"/>
      </dsp:txXfrm>
    </dsp:sp>
    <dsp:sp modelId="{1CF6555E-7409-4E59-896E-9D992363D4CD}">
      <dsp:nvSpPr>
        <dsp:cNvPr id="0" name=""/>
        <dsp:cNvSpPr/>
      </dsp:nvSpPr>
      <dsp:spPr>
        <a:xfrm>
          <a:off x="3592296" y="2180460"/>
          <a:ext cx="291525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29" tIns="165100" rIns="13642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Niistä aineista, joista ei suoria hyväksilukuja pystytä tekemään, opiskelija liitetään toteutuksille tai lähetetään </a:t>
          </a:r>
          <a:r>
            <a:rPr lang="fi-FI" sz="1100" kern="1200" dirty="0" err="1"/>
            <a:t>Osaamoon</a:t>
          </a:r>
          <a:r>
            <a:rPr lang="fi-FI" sz="1100" kern="1200" dirty="0"/>
            <a:t>, jos osaamista on </a:t>
          </a:r>
          <a:r>
            <a:rPr lang="fi-FI" sz="1100" b="1" kern="1200" dirty="0"/>
            <a:t>todistettavasti</a:t>
          </a:r>
          <a:r>
            <a:rPr lang="fi-FI" sz="1100" kern="1200" dirty="0"/>
            <a:t> kertynyt muutoin. (</a:t>
          </a:r>
          <a:r>
            <a:rPr lang="fi-FI" sz="1100" kern="1200" dirty="0" err="1"/>
            <a:t>Huom</a:t>
          </a:r>
          <a:r>
            <a:rPr lang="fi-FI" sz="1100" kern="1200" dirty="0"/>
            <a:t>! Esimerkiksi Kestävään kehitykseen ei riitä se, että opiskelija osaa kierrättää. Opetussuunnitelman tavoitteiden mukainen osaaminen edellyttää paljon muuta.)</a:t>
          </a:r>
          <a:endParaRPr lang="en-US" sz="1100" kern="1200" dirty="0"/>
        </a:p>
      </dsp:txBody>
      <dsp:txXfrm>
        <a:off x="3592296" y="2573580"/>
        <a:ext cx="2915252" cy="1572480"/>
      </dsp:txXfrm>
    </dsp:sp>
    <dsp:sp modelId="{F09FAC68-06D4-4B87-8F8E-362079A9E76A}">
      <dsp:nvSpPr>
        <dsp:cNvPr id="0" name=""/>
        <dsp:cNvSpPr/>
      </dsp:nvSpPr>
      <dsp:spPr>
        <a:xfrm>
          <a:off x="7088419" y="1564273"/>
          <a:ext cx="1729555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2221E-F716-468A-8A1F-9F5F9BC0115A}">
      <dsp:nvSpPr>
        <dsp:cNvPr id="0" name=""/>
        <dsp:cNvSpPr/>
      </dsp:nvSpPr>
      <dsp:spPr>
        <a:xfrm>
          <a:off x="8864096" y="1499629"/>
          <a:ext cx="88399" cy="16632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56EE9-26FA-4238-A371-20AB49A62D27}">
      <dsp:nvSpPr>
        <dsp:cNvPr id="0" name=""/>
        <dsp:cNvSpPr/>
      </dsp:nvSpPr>
      <dsp:spPr>
        <a:xfrm>
          <a:off x="7574272" y="1185383"/>
          <a:ext cx="757851" cy="7578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409" tIns="29409" rIns="29409" bIns="2940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4</a:t>
          </a:r>
        </a:p>
      </dsp:txBody>
      <dsp:txXfrm>
        <a:off x="7685257" y="1296368"/>
        <a:ext cx="535881" cy="535881"/>
      </dsp:txXfrm>
    </dsp:sp>
    <dsp:sp modelId="{E4BE9786-5418-40F2-B46A-444FA5BABC27}">
      <dsp:nvSpPr>
        <dsp:cNvPr id="0" name=""/>
        <dsp:cNvSpPr/>
      </dsp:nvSpPr>
      <dsp:spPr>
        <a:xfrm>
          <a:off x="6622944" y="2180460"/>
          <a:ext cx="214765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29" tIns="165100" rIns="13642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Osaamovastaava</a:t>
          </a:r>
          <a:r>
            <a:rPr lang="fi-FI" sz="1100" kern="1200" dirty="0"/>
            <a:t> katsoo keille kaikille </a:t>
          </a:r>
          <a:r>
            <a:rPr lang="fi-FI" sz="1100" kern="1200" dirty="0" err="1"/>
            <a:t>yto</a:t>
          </a:r>
          <a:r>
            <a:rPr lang="fi-FI" sz="1100" kern="1200" dirty="0"/>
            <a:t>-aineenopettajille opiskelijan on mentävä osaamisen tunnistamista ja tunnustamista varten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Osaamovastaava</a:t>
          </a:r>
          <a:r>
            <a:rPr lang="en-US" sz="1100" kern="1200" dirty="0"/>
            <a:t> </a:t>
          </a:r>
          <a:r>
            <a:rPr lang="en-US" sz="1100" kern="1200" dirty="0" err="1"/>
            <a:t>antaa</a:t>
          </a:r>
          <a:r>
            <a:rPr lang="en-US" sz="1100" kern="1200" dirty="0"/>
            <a:t> </a:t>
          </a:r>
          <a:r>
            <a:rPr lang="en-US" sz="1100" kern="1200" dirty="0" err="1"/>
            <a:t>yhteystiedot</a:t>
          </a:r>
          <a:r>
            <a:rPr lang="en-US" sz="1100" kern="1200" dirty="0"/>
            <a:t>.</a:t>
          </a:r>
        </a:p>
      </dsp:txBody>
      <dsp:txXfrm>
        <a:off x="6622944" y="2573580"/>
        <a:ext cx="2147658" cy="1572480"/>
      </dsp:txXfrm>
    </dsp:sp>
    <dsp:sp modelId="{8494C9A7-9518-47FE-95A7-ACFA60174881}">
      <dsp:nvSpPr>
        <dsp:cNvPr id="0" name=""/>
        <dsp:cNvSpPr/>
      </dsp:nvSpPr>
      <dsp:spPr>
        <a:xfrm>
          <a:off x="9027026" y="1564273"/>
          <a:ext cx="865623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C02D9-802D-4C8F-9373-28D2BFE883D8}">
      <dsp:nvSpPr>
        <dsp:cNvPr id="0" name=""/>
        <dsp:cNvSpPr/>
      </dsp:nvSpPr>
      <dsp:spPr>
        <a:xfrm>
          <a:off x="9513724" y="1185383"/>
          <a:ext cx="757851" cy="7578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409" tIns="29409" rIns="29409" bIns="2940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5</a:t>
          </a:r>
        </a:p>
      </dsp:txBody>
      <dsp:txXfrm>
        <a:off x="9624709" y="1296368"/>
        <a:ext cx="535881" cy="535881"/>
      </dsp:txXfrm>
    </dsp:sp>
    <dsp:sp modelId="{CD731DC7-3BF8-4176-8645-025E41A030D5}">
      <dsp:nvSpPr>
        <dsp:cNvPr id="0" name=""/>
        <dsp:cNvSpPr/>
      </dsp:nvSpPr>
      <dsp:spPr>
        <a:xfrm>
          <a:off x="9027026" y="2109109"/>
          <a:ext cx="180112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074" tIns="165100" rIns="142074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Opiskelija menee </a:t>
          </a:r>
          <a:r>
            <a:rPr lang="fi-FI" sz="1100" kern="1200" dirty="0" err="1"/>
            <a:t>Osaamoon</a:t>
          </a:r>
          <a:r>
            <a:rPr lang="fi-FI" sz="1100" kern="1200" dirty="0"/>
            <a:t> kun kyseisen aineen opettaja on paikalla ja katsoo aineenopettajien kanssa mitä voidaan tunnistaa ja tunnustaa sekä puuttuvat tehtävät</a:t>
          </a:r>
          <a:endParaRPr lang="en-US" sz="1100" kern="1200" dirty="0"/>
        </a:p>
      </dsp:txBody>
      <dsp:txXfrm>
        <a:off x="9027026" y="2469333"/>
        <a:ext cx="1801121" cy="1605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B83CE-A74E-45C9-8C84-34B4BD79340D}">
      <dsp:nvSpPr>
        <dsp:cNvPr id="0" name=""/>
        <dsp:cNvSpPr/>
      </dsp:nvSpPr>
      <dsp:spPr>
        <a:xfrm>
          <a:off x="4789" y="721558"/>
          <a:ext cx="4847034" cy="29082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600" kern="1200"/>
            <a:t>Matematiikka ja matematiikan soveltaminen 4osp</a:t>
          </a:r>
          <a:endParaRPr lang="en-US" sz="4600" kern="1200"/>
        </a:p>
      </dsp:txBody>
      <dsp:txXfrm>
        <a:off x="4789" y="721558"/>
        <a:ext cx="4847034" cy="2908220"/>
      </dsp:txXfrm>
    </dsp:sp>
    <dsp:sp modelId="{22AC6BF4-CFE4-40D6-ACDD-3F83AED06089}">
      <dsp:nvSpPr>
        <dsp:cNvPr id="0" name=""/>
        <dsp:cNvSpPr/>
      </dsp:nvSpPr>
      <dsp:spPr>
        <a:xfrm flipV="1">
          <a:off x="4926495" y="1803744"/>
          <a:ext cx="662608" cy="743849"/>
        </a:xfrm>
        <a:prstGeom prst="mathPlus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464F239-2D47-4704-87ED-B01503BDD2F0}">
      <dsp:nvSpPr>
        <dsp:cNvPr id="0" name=""/>
        <dsp:cNvSpPr/>
      </dsp:nvSpPr>
      <dsp:spPr>
        <a:xfrm>
          <a:off x="5663776" y="721558"/>
          <a:ext cx="4847034" cy="29082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600" kern="1200"/>
            <a:t>Fysikaaliset ja kemialliset ilmiöt ja niiden soveltaminen 2osp</a:t>
          </a:r>
          <a:endParaRPr lang="en-US" sz="4600" kern="1200"/>
        </a:p>
      </dsp:txBody>
      <dsp:txXfrm>
        <a:off x="5663776" y="721558"/>
        <a:ext cx="4847034" cy="2908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60049-D989-4DCA-8F7D-1F052A079ABF}">
      <dsp:nvSpPr>
        <dsp:cNvPr id="0" name=""/>
        <dsp:cNvSpPr/>
      </dsp:nvSpPr>
      <dsp:spPr>
        <a:xfrm>
          <a:off x="244037" y="1987108"/>
          <a:ext cx="2479135" cy="168892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Viestintä ja vuorovaikutus äidinkielellä, suomi 4 </a:t>
          </a:r>
          <a:r>
            <a:rPr lang="fi-FI" sz="1200" kern="1200" dirty="0" err="1"/>
            <a:t>osp</a:t>
          </a:r>
          <a:r>
            <a:rPr lang="fi-FI" sz="1200" kern="1200" dirty="0"/>
            <a:t>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 TAI       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Viestintä ja vuorovaikutus, suomi toisena kielenä  4 </a:t>
          </a:r>
          <a:r>
            <a:rPr lang="fi-FI" sz="1200" kern="1200" dirty="0" err="1"/>
            <a:t>osp</a:t>
          </a:r>
          <a:endParaRPr lang="en-US" sz="1200" kern="1200" dirty="0"/>
        </a:p>
      </dsp:txBody>
      <dsp:txXfrm>
        <a:off x="607098" y="2234445"/>
        <a:ext cx="1753013" cy="1194248"/>
      </dsp:txXfrm>
    </dsp:sp>
    <dsp:sp modelId="{C4B52A50-17C5-48FF-AA27-403DB971EE89}">
      <dsp:nvSpPr>
        <dsp:cNvPr id="0" name=""/>
        <dsp:cNvSpPr/>
      </dsp:nvSpPr>
      <dsp:spPr>
        <a:xfrm>
          <a:off x="2504383" y="2244090"/>
          <a:ext cx="125024" cy="125024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1</a:t>
          </a:r>
        </a:p>
      </dsp:txBody>
      <dsp:txXfrm>
        <a:off x="2520955" y="2291899"/>
        <a:ext cx="91880" cy="29406"/>
      </dsp:txXfrm>
    </dsp:sp>
    <dsp:sp modelId="{1339407B-31ED-4D71-8294-47486039AE54}">
      <dsp:nvSpPr>
        <dsp:cNvPr id="0" name=""/>
        <dsp:cNvSpPr/>
      </dsp:nvSpPr>
      <dsp:spPr>
        <a:xfrm>
          <a:off x="2875838" y="801901"/>
          <a:ext cx="2561658" cy="175924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Viestintä ja vuorovaikutus, toisella kotimaisella kielellä, ruotsi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1 </a:t>
          </a:r>
          <a:r>
            <a:rPr lang="fi-FI" sz="1200" kern="1200" dirty="0" err="1"/>
            <a:t>osp</a:t>
          </a:r>
          <a:r>
            <a:rPr lang="fi-FI" sz="1200" kern="1200" dirty="0"/>
            <a:t> (Kaikille pakollinen!)</a:t>
          </a:r>
          <a:endParaRPr lang="en-US" sz="1200" kern="1200" dirty="0"/>
        </a:p>
      </dsp:txBody>
      <dsp:txXfrm>
        <a:off x="3250984" y="1059536"/>
        <a:ext cx="1811366" cy="1243974"/>
      </dsp:txXfrm>
    </dsp:sp>
    <dsp:sp modelId="{0BABC11C-A7F4-42B0-8422-12E09C5E17B2}">
      <dsp:nvSpPr>
        <dsp:cNvPr id="0" name=""/>
        <dsp:cNvSpPr/>
      </dsp:nvSpPr>
      <dsp:spPr>
        <a:xfrm>
          <a:off x="5226073" y="2244090"/>
          <a:ext cx="125024" cy="125024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2</a:t>
          </a:r>
        </a:p>
      </dsp:txBody>
      <dsp:txXfrm>
        <a:off x="5242645" y="2291899"/>
        <a:ext cx="91880" cy="29406"/>
      </dsp:txXfrm>
    </dsp:sp>
    <dsp:sp modelId="{85453D1C-E4AA-43A5-AB25-4A5902BEE212}">
      <dsp:nvSpPr>
        <dsp:cNvPr id="0" name=""/>
        <dsp:cNvSpPr/>
      </dsp:nvSpPr>
      <dsp:spPr>
        <a:xfrm>
          <a:off x="5596912" y="2154988"/>
          <a:ext cx="1947258" cy="165472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Viestintä ja vuorovaikutus, vieraalla kielellä (englanti) 3 </a:t>
          </a:r>
          <a:r>
            <a:rPr lang="fi-FI" sz="1200" kern="1200" dirty="0" err="1"/>
            <a:t>osp</a:t>
          </a:r>
          <a:endParaRPr lang="en-US" sz="1200" kern="1200" dirty="0"/>
        </a:p>
      </dsp:txBody>
      <dsp:txXfrm>
        <a:off x="5882081" y="2397316"/>
        <a:ext cx="1376920" cy="1170065"/>
      </dsp:txXfrm>
    </dsp:sp>
    <dsp:sp modelId="{8C929835-307A-4B50-AFF7-343B9D838E03}">
      <dsp:nvSpPr>
        <dsp:cNvPr id="0" name=""/>
        <dsp:cNvSpPr/>
      </dsp:nvSpPr>
      <dsp:spPr>
        <a:xfrm>
          <a:off x="7333364" y="2244090"/>
          <a:ext cx="125024" cy="125024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3</a:t>
          </a:r>
          <a:endParaRPr lang="en-US" sz="500" kern="1200" dirty="0"/>
        </a:p>
      </dsp:txBody>
      <dsp:txXfrm>
        <a:off x="7349936" y="2291899"/>
        <a:ext cx="91880" cy="29406"/>
      </dsp:txXfrm>
    </dsp:sp>
    <dsp:sp modelId="{57E058EA-A6D2-4808-A7D7-D4ED216C92CC}">
      <dsp:nvSpPr>
        <dsp:cNvPr id="0" name=""/>
        <dsp:cNvSpPr/>
      </dsp:nvSpPr>
      <dsp:spPr>
        <a:xfrm>
          <a:off x="7469478" y="629902"/>
          <a:ext cx="2206635" cy="18872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Toiminta digitaalisessa ympäristössä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2 </a:t>
          </a:r>
          <a:r>
            <a:rPr lang="fi-FI" sz="1200" kern="1200" dirty="0" err="1"/>
            <a:t>osp</a:t>
          </a:r>
          <a:endParaRPr lang="en-US" sz="1200" kern="1200" dirty="0"/>
        </a:p>
      </dsp:txBody>
      <dsp:txXfrm>
        <a:off x="7792632" y="906281"/>
        <a:ext cx="1560327" cy="1334479"/>
      </dsp:txXfrm>
    </dsp:sp>
    <dsp:sp modelId="{7E6D90D5-4C37-4342-A523-776626AB8C93}">
      <dsp:nvSpPr>
        <dsp:cNvPr id="0" name=""/>
        <dsp:cNvSpPr/>
      </dsp:nvSpPr>
      <dsp:spPr>
        <a:xfrm>
          <a:off x="9700031" y="2244090"/>
          <a:ext cx="125024" cy="125024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4</a:t>
          </a:r>
        </a:p>
      </dsp:txBody>
      <dsp:txXfrm>
        <a:off x="9716603" y="2291899"/>
        <a:ext cx="91880" cy="29406"/>
      </dsp:txXfrm>
    </dsp:sp>
    <dsp:sp modelId="{EB2D37F0-80E5-423B-B396-1AAA749B4C77}">
      <dsp:nvSpPr>
        <dsp:cNvPr id="0" name=""/>
        <dsp:cNvSpPr/>
      </dsp:nvSpPr>
      <dsp:spPr>
        <a:xfrm>
          <a:off x="9127851" y="2716544"/>
          <a:ext cx="1824861" cy="185696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Taide- ja luova ilmaisu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1 </a:t>
          </a:r>
          <a:r>
            <a:rPr lang="fi-FI" sz="1200" kern="1200" dirty="0" err="1"/>
            <a:t>osp</a:t>
          </a:r>
          <a:endParaRPr lang="en-US" sz="1200" kern="1200" dirty="0"/>
        </a:p>
      </dsp:txBody>
      <dsp:txXfrm>
        <a:off x="9395096" y="2988489"/>
        <a:ext cx="1290371" cy="1313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DCE49-52C9-4108-824E-7F64E7D1EA13}">
      <dsp:nvSpPr>
        <dsp:cNvPr id="0" name=""/>
        <dsp:cNvSpPr/>
      </dsp:nvSpPr>
      <dsp:spPr>
        <a:xfrm>
          <a:off x="2608" y="1057709"/>
          <a:ext cx="1379895" cy="2895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Yhteiskunnassa ja kansalaisena toimiminen 2 osp</a:t>
          </a:r>
          <a:endParaRPr lang="en-US" sz="1000" kern="1200"/>
        </a:p>
      </dsp:txBody>
      <dsp:txXfrm>
        <a:off x="43024" y="1098125"/>
        <a:ext cx="1299063" cy="2814521"/>
      </dsp:txXfrm>
    </dsp:sp>
    <dsp:sp modelId="{36643C36-BA4C-4271-9BCC-36C989EF6AAC}">
      <dsp:nvSpPr>
        <dsp:cNvPr id="0" name=""/>
        <dsp:cNvSpPr/>
      </dsp:nvSpPr>
      <dsp:spPr>
        <a:xfrm>
          <a:off x="1520493" y="2334278"/>
          <a:ext cx="292537" cy="342214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520493" y="2402721"/>
        <a:ext cx="204776" cy="205328"/>
      </dsp:txXfrm>
    </dsp:sp>
    <dsp:sp modelId="{334C22D3-767C-485A-A46D-CE007847971D}">
      <dsp:nvSpPr>
        <dsp:cNvPr id="0" name=""/>
        <dsp:cNvSpPr/>
      </dsp:nvSpPr>
      <dsp:spPr>
        <a:xfrm>
          <a:off x="1934461" y="1022799"/>
          <a:ext cx="1379895" cy="2965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Työelämässä toimiminen 2 </a:t>
          </a:r>
          <a:r>
            <a:rPr lang="fi-FI" sz="1000" kern="1200" dirty="0" err="1"/>
            <a:t>osp</a:t>
          </a:r>
          <a:endParaRPr lang="en-US" sz="1000" kern="1200" dirty="0"/>
        </a:p>
      </dsp:txBody>
      <dsp:txXfrm>
        <a:off x="1974877" y="1063215"/>
        <a:ext cx="1299063" cy="2884341"/>
      </dsp:txXfrm>
    </dsp:sp>
    <dsp:sp modelId="{A51E8BE8-D40A-4345-A672-7CD06C3A26B0}">
      <dsp:nvSpPr>
        <dsp:cNvPr id="0" name=""/>
        <dsp:cNvSpPr/>
      </dsp:nvSpPr>
      <dsp:spPr>
        <a:xfrm>
          <a:off x="3452346" y="2334278"/>
          <a:ext cx="292537" cy="342214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452346" y="2402721"/>
        <a:ext cx="204776" cy="205328"/>
      </dsp:txXfrm>
    </dsp:sp>
    <dsp:sp modelId="{5A8F980C-14D6-4886-8845-DD4CFBDD35BE}">
      <dsp:nvSpPr>
        <dsp:cNvPr id="0" name=""/>
        <dsp:cNvSpPr/>
      </dsp:nvSpPr>
      <dsp:spPr>
        <a:xfrm>
          <a:off x="3866315" y="219204"/>
          <a:ext cx="1639619" cy="4572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Opiskelu- ja urasuunnitteluvalmiudet 1 </a:t>
          </a:r>
          <a:r>
            <a:rPr lang="fi-FI" sz="1000" kern="1200" dirty="0" err="1"/>
            <a:t>osp</a:t>
          </a:r>
          <a:r>
            <a:rPr lang="fi-FI" sz="1000" kern="1200" dirty="0"/>
            <a:t> (Nämä tulevat täyteen opintojen lomassa ja niitä arvioi sekä vastuuopettaja, opo, että Työelämätaitojen  </a:t>
          </a:r>
          <a:r>
            <a:rPr lang="fi-FI" sz="1000" kern="1200" dirty="0" err="1"/>
            <a:t>yto</a:t>
          </a:r>
          <a:r>
            <a:rPr lang="fi-FI" sz="1000" kern="1200" dirty="0"/>
            <a:t>-opettaja)</a:t>
          </a:r>
          <a:endParaRPr lang="en-US" sz="1000" kern="1200" dirty="0"/>
        </a:p>
      </dsp:txBody>
      <dsp:txXfrm>
        <a:off x="3914338" y="267227"/>
        <a:ext cx="1543573" cy="4476317"/>
      </dsp:txXfrm>
    </dsp:sp>
    <dsp:sp modelId="{607873D0-20E3-4004-BA13-A8B7E004883C}">
      <dsp:nvSpPr>
        <dsp:cNvPr id="0" name=""/>
        <dsp:cNvSpPr/>
      </dsp:nvSpPr>
      <dsp:spPr>
        <a:xfrm>
          <a:off x="5643924" y="2334278"/>
          <a:ext cx="292537" cy="342214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643924" y="2402721"/>
        <a:ext cx="204776" cy="205328"/>
      </dsp:txXfrm>
    </dsp:sp>
    <dsp:sp modelId="{64259A41-9688-48B9-9163-FFE42643C925}">
      <dsp:nvSpPr>
        <dsp:cNvPr id="0" name=""/>
        <dsp:cNvSpPr/>
      </dsp:nvSpPr>
      <dsp:spPr>
        <a:xfrm>
          <a:off x="6057893" y="1144984"/>
          <a:ext cx="1379895" cy="27208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Yrittäjyys ja yrittäjämäinen toiminta 1 </a:t>
          </a:r>
          <a:r>
            <a:rPr lang="fi-FI" sz="1000" kern="1200" dirty="0" err="1"/>
            <a:t>osp</a:t>
          </a:r>
          <a:r>
            <a:rPr lang="fi-FI" sz="1000" kern="1200" dirty="0"/>
            <a:t> (</a:t>
          </a:r>
          <a:r>
            <a:rPr lang="fi-FI" sz="1000" kern="1200" dirty="0" err="1"/>
            <a:t>Suoriteteaan</a:t>
          </a:r>
          <a:r>
            <a:rPr lang="fi-FI" sz="1000" kern="1200" dirty="0"/>
            <a:t> Yrittäjyyden oppimaisemassa sprinttinä tai verkossa)</a:t>
          </a:r>
          <a:endParaRPr lang="en-US" sz="1000" kern="1200" dirty="0"/>
        </a:p>
      </dsp:txBody>
      <dsp:txXfrm>
        <a:off x="6098309" y="1185400"/>
        <a:ext cx="1299063" cy="2639971"/>
      </dsp:txXfrm>
    </dsp:sp>
    <dsp:sp modelId="{4A1A6397-13FB-4085-8B41-7C382BADEE31}">
      <dsp:nvSpPr>
        <dsp:cNvPr id="0" name=""/>
        <dsp:cNvSpPr/>
      </dsp:nvSpPr>
      <dsp:spPr>
        <a:xfrm>
          <a:off x="7575778" y="2334278"/>
          <a:ext cx="292537" cy="342214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614554" y="2470983"/>
        <a:ext cx="214985" cy="68804"/>
      </dsp:txXfrm>
    </dsp:sp>
    <dsp:sp modelId="{AB9F519E-2A8E-4B27-B147-95ECFCCF6A08}">
      <dsp:nvSpPr>
        <dsp:cNvPr id="0" name=""/>
        <dsp:cNvSpPr/>
      </dsp:nvSpPr>
      <dsp:spPr>
        <a:xfrm>
          <a:off x="7989746" y="1110074"/>
          <a:ext cx="1379895" cy="2790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Työkyvyn ja hyvinvoinnin ylläpitäminen 2 osp</a:t>
          </a:r>
          <a:endParaRPr lang="en-US" sz="1000" kern="1200"/>
        </a:p>
      </dsp:txBody>
      <dsp:txXfrm>
        <a:off x="8030162" y="1150490"/>
        <a:ext cx="1299063" cy="2709791"/>
      </dsp:txXfrm>
    </dsp:sp>
    <dsp:sp modelId="{3555DD63-5052-4A3F-95ED-29F23C53340B}">
      <dsp:nvSpPr>
        <dsp:cNvPr id="0" name=""/>
        <dsp:cNvSpPr/>
      </dsp:nvSpPr>
      <dsp:spPr>
        <a:xfrm>
          <a:off x="9507631" y="2334278"/>
          <a:ext cx="292537" cy="342214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9507631" y="2402721"/>
        <a:ext cx="204776" cy="205328"/>
      </dsp:txXfrm>
    </dsp:sp>
    <dsp:sp modelId="{EB74409D-26E9-4D87-81E7-430FF6354702}">
      <dsp:nvSpPr>
        <dsp:cNvPr id="0" name=""/>
        <dsp:cNvSpPr/>
      </dsp:nvSpPr>
      <dsp:spPr>
        <a:xfrm>
          <a:off x="9921600" y="1127529"/>
          <a:ext cx="1379895" cy="2755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Kestävän kehityksen edistäminen 1 </a:t>
          </a:r>
          <a:r>
            <a:rPr lang="fi-FI" sz="1000" kern="1200" dirty="0" err="1"/>
            <a:t>osp</a:t>
          </a:r>
          <a:endParaRPr lang="en-US" sz="1000" kern="1200" dirty="0"/>
        </a:p>
      </dsp:txBody>
      <dsp:txXfrm>
        <a:off x="9962016" y="1167945"/>
        <a:ext cx="1299063" cy="2674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79C1-E084-4BD0-805B-F5B6EDA7C534}">
      <dsp:nvSpPr>
        <dsp:cNvPr id="0" name=""/>
        <dsp:cNvSpPr/>
      </dsp:nvSpPr>
      <dsp:spPr>
        <a:xfrm>
          <a:off x="9242" y="759400"/>
          <a:ext cx="2762398" cy="2832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Siitä lähdetään, että opiskelija suorittaa ensin pakolliset </a:t>
          </a:r>
          <a:r>
            <a:rPr lang="fi-FI" sz="1800" kern="1200" dirty="0" err="1"/>
            <a:t>ytot</a:t>
          </a:r>
          <a:r>
            <a:rPr lang="fi-FI" sz="1800" kern="1200" dirty="0"/>
            <a:t> ja valinnaiset tulevat myöhemmin. </a:t>
          </a:r>
          <a:r>
            <a:rPr lang="fi-FI" sz="1800" b="1" kern="1200" dirty="0"/>
            <a:t>Kaikkien tulee suorittaa myös valinnaiset </a:t>
          </a:r>
          <a:r>
            <a:rPr lang="fi-FI" sz="1800" b="1" kern="1200" dirty="0" err="1"/>
            <a:t>ytot</a:t>
          </a:r>
          <a:r>
            <a:rPr lang="fi-FI" sz="1800" b="1" kern="1200" dirty="0"/>
            <a:t>.</a:t>
          </a:r>
          <a:endParaRPr lang="en-US" sz="1800" b="1" kern="1200" dirty="0"/>
        </a:p>
      </dsp:txBody>
      <dsp:txXfrm>
        <a:off x="90150" y="840308"/>
        <a:ext cx="2600582" cy="2670721"/>
      </dsp:txXfrm>
    </dsp:sp>
    <dsp:sp modelId="{8378CA76-EBE6-4AD1-B1C4-8CFDB940B470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047880" y="1970146"/>
        <a:ext cx="409940" cy="411044"/>
      </dsp:txXfrm>
    </dsp:sp>
    <dsp:sp modelId="{F9607BC8-B221-4B09-902C-DBF182487B19}">
      <dsp:nvSpPr>
        <dsp:cNvPr id="0" name=""/>
        <dsp:cNvSpPr/>
      </dsp:nvSpPr>
      <dsp:spPr>
        <a:xfrm>
          <a:off x="3876600" y="759400"/>
          <a:ext cx="2762398" cy="2832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Kaikista ytoista on olemassa /kehitteillä myös valinnaiset toteutukset uuden opetussuunnitelman mukaan (Yleensä  3 osp:n kokonaisuudet.)</a:t>
          </a:r>
          <a:endParaRPr lang="en-US" sz="1800" kern="1200"/>
        </a:p>
      </dsp:txBody>
      <dsp:txXfrm>
        <a:off x="3957508" y="840308"/>
        <a:ext cx="2600582" cy="2670721"/>
      </dsp:txXfrm>
    </dsp:sp>
    <dsp:sp modelId="{492967AA-1E6D-49F7-B9FD-9EACECC79FF8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915239" y="1970146"/>
        <a:ext cx="409940" cy="411044"/>
      </dsp:txXfrm>
    </dsp:sp>
    <dsp:sp modelId="{48398457-8CFD-41C1-B125-214F8DE65082}">
      <dsp:nvSpPr>
        <dsp:cNvPr id="0" name=""/>
        <dsp:cNvSpPr/>
      </dsp:nvSpPr>
      <dsp:spPr>
        <a:xfrm>
          <a:off x="7743958" y="759400"/>
          <a:ext cx="2762398" cy="28325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Uuden </a:t>
          </a:r>
          <a:r>
            <a:rPr lang="fi-FI" sz="1800" kern="1200" dirty="0" err="1"/>
            <a:t>ops:n</a:t>
          </a:r>
          <a:r>
            <a:rPr lang="fi-FI" sz="1800" kern="1200" dirty="0"/>
            <a:t> mukaan valintoja voi tehdä vaikka kaikki 9 </a:t>
          </a:r>
          <a:r>
            <a:rPr lang="fi-FI" sz="1800" kern="1200" dirty="0" err="1"/>
            <a:t>osp</a:t>
          </a:r>
          <a:r>
            <a:rPr lang="fi-FI" sz="1800" kern="1200" dirty="0"/>
            <a:t> esim. Viestinnän ja vuorovaikutuksen osa-alueesta, jos opiskelija näin haluaa. (Ennen piti ottaa 3 </a:t>
          </a:r>
          <a:r>
            <a:rPr lang="fi-FI" sz="1800" kern="1200" dirty="0" err="1"/>
            <a:t>osp</a:t>
          </a:r>
          <a:r>
            <a:rPr lang="fi-FI" sz="1800" kern="1200" dirty="0"/>
            <a:t> jokaisesta osa-alueesta </a:t>
          </a:r>
          <a:r>
            <a:rPr lang="fi-FI" sz="1800" kern="1200" dirty="0" err="1"/>
            <a:t>ViVu</a:t>
          </a:r>
          <a:r>
            <a:rPr lang="fi-FI" sz="1800" kern="1200" dirty="0"/>
            <a:t>, </a:t>
          </a:r>
          <a:r>
            <a:rPr lang="fi-FI" sz="1800" kern="1200" dirty="0" err="1"/>
            <a:t>Malu</a:t>
          </a:r>
          <a:r>
            <a:rPr lang="fi-FI" sz="1800" kern="1200" dirty="0"/>
            <a:t> ja </a:t>
          </a:r>
          <a:r>
            <a:rPr lang="fi-FI" sz="1800" kern="1200" dirty="0" err="1"/>
            <a:t>Yhte</a:t>
          </a:r>
          <a:r>
            <a:rPr lang="fi-FI" sz="1800" kern="1200" dirty="0"/>
            <a:t>.)</a:t>
          </a:r>
          <a:endParaRPr lang="en-US" sz="1800" kern="1200" dirty="0"/>
        </a:p>
      </dsp:txBody>
      <dsp:txXfrm>
        <a:off x="7824866" y="840308"/>
        <a:ext cx="2600582" cy="26707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CF067-8193-479A-828E-F9DD6D75EA90}">
      <dsp:nvSpPr>
        <dsp:cNvPr id="0" name=""/>
        <dsp:cNvSpPr/>
      </dsp:nvSpPr>
      <dsp:spPr>
        <a:xfrm>
          <a:off x="141359" y="115059"/>
          <a:ext cx="2804694" cy="24348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Tunnistaa omia kiinnostuksen kohteitaan, mahdollisuuksiaan ja tuen tarpeitaan: </a:t>
          </a:r>
          <a:r>
            <a:rPr lang="fi-FI" sz="1400" b="1" kern="1200" dirty="0"/>
            <a:t>vastuuopettaja/opo katsoo tämän</a:t>
          </a:r>
          <a:r>
            <a:rPr lang="fi-FI" sz="1400" kern="1200" dirty="0"/>
            <a:t> tulee käytännössä </a:t>
          </a:r>
          <a:r>
            <a:rPr lang="fi-FI" sz="1400" kern="1200" dirty="0" err="1"/>
            <a:t>Hoks</a:t>
          </a:r>
          <a:r>
            <a:rPr lang="fi-FI" sz="1400" kern="1200" dirty="0"/>
            <a:t>-prosessista</a:t>
          </a:r>
          <a:endParaRPr lang="en-US" sz="1400" kern="1200" dirty="0"/>
        </a:p>
      </dsp:txBody>
      <dsp:txXfrm>
        <a:off x="552097" y="471628"/>
        <a:ext cx="1983218" cy="1721666"/>
      </dsp:txXfrm>
    </dsp:sp>
    <dsp:sp modelId="{286381E0-D4CF-47A3-B597-43EB2AF2D0B9}">
      <dsp:nvSpPr>
        <dsp:cNvPr id="0" name=""/>
        <dsp:cNvSpPr/>
      </dsp:nvSpPr>
      <dsp:spPr>
        <a:xfrm>
          <a:off x="2721962" y="2290724"/>
          <a:ext cx="33421" cy="1280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26392" y="2295622"/>
        <a:ext cx="24561" cy="3012"/>
      </dsp:txXfrm>
    </dsp:sp>
    <dsp:sp modelId="{BE053093-C352-4A71-AB80-FCEE8B93CE17}">
      <dsp:nvSpPr>
        <dsp:cNvPr id="0" name=""/>
        <dsp:cNvSpPr/>
      </dsp:nvSpPr>
      <dsp:spPr>
        <a:xfrm>
          <a:off x="2530211" y="1684312"/>
          <a:ext cx="3194430" cy="24772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i="1" kern="1200" dirty="0"/>
            <a:t>Tehdä tutkintoaan ja uraansa koskevia valintoja: </a:t>
          </a:r>
          <a:r>
            <a:rPr lang="fi-FI" sz="1400" b="1" i="1" kern="1200" dirty="0"/>
            <a:t>vastuuopettaja /opo</a:t>
          </a:r>
          <a:endParaRPr lang="en-US" sz="1400" i="1" kern="1200" dirty="0"/>
        </a:p>
      </dsp:txBody>
      <dsp:txXfrm>
        <a:off x="2998024" y="2047098"/>
        <a:ext cx="2258804" cy="1751687"/>
      </dsp:txXfrm>
    </dsp:sp>
    <dsp:sp modelId="{B7D9ABCE-503D-4E12-83A8-947D759F6F90}">
      <dsp:nvSpPr>
        <dsp:cNvPr id="0" name=""/>
        <dsp:cNvSpPr/>
      </dsp:nvSpPr>
      <dsp:spPr>
        <a:xfrm>
          <a:off x="6093797" y="2210245"/>
          <a:ext cx="52275" cy="40100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00726" y="2225579"/>
        <a:ext cx="38417" cy="9432"/>
      </dsp:txXfrm>
    </dsp:sp>
    <dsp:sp modelId="{B9CD4524-8942-4DB2-9DC2-29EF8B4089D9}">
      <dsp:nvSpPr>
        <dsp:cNvPr id="0" name=""/>
        <dsp:cNvSpPr/>
      </dsp:nvSpPr>
      <dsp:spPr>
        <a:xfrm>
          <a:off x="5760340" y="421588"/>
          <a:ext cx="2640843" cy="30077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Hankkia tutkinnon suorittamisen aikana tietoa erilaisista jatkokoulutusmahdollisuuksista ja koulutustarjonnasta: vastuuopettaja/ </a:t>
          </a:r>
          <a:r>
            <a:rPr lang="fi-FI" sz="1400" b="1" kern="1200" dirty="0"/>
            <a:t>opo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Tulossa mahdollisesti opojen puolelta luentotyyppisiä infoja tarjolle…</a:t>
          </a:r>
          <a:endParaRPr lang="en-US" sz="1400" b="1" kern="1200" dirty="0"/>
        </a:p>
      </dsp:txBody>
      <dsp:txXfrm>
        <a:off x="6147083" y="862066"/>
        <a:ext cx="1867357" cy="2126814"/>
      </dsp:txXfrm>
    </dsp:sp>
    <dsp:sp modelId="{F7A16C26-6E73-4D0A-99AF-6AF00888B784}">
      <dsp:nvSpPr>
        <dsp:cNvPr id="0" name=""/>
        <dsp:cNvSpPr/>
      </dsp:nvSpPr>
      <dsp:spPr>
        <a:xfrm>
          <a:off x="8823966" y="2225532"/>
          <a:ext cx="9527" cy="9527"/>
        </a:xfrm>
        <a:prstGeom prst="mathEqual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825229" y="2227495"/>
        <a:ext cx="7001" cy="5601"/>
      </dsp:txXfrm>
    </dsp:sp>
    <dsp:sp modelId="{61E5B218-057F-4777-B372-CDD8105A1E7B}">
      <dsp:nvSpPr>
        <dsp:cNvPr id="0" name=""/>
        <dsp:cNvSpPr/>
      </dsp:nvSpPr>
      <dsp:spPr>
        <a:xfrm>
          <a:off x="8536113" y="1119621"/>
          <a:ext cx="2989749" cy="31224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Valmistautua tutkinnon suorittamisen aikana työnhakuun ja oman osaamisensa esittelyyn:</a:t>
          </a:r>
          <a:r>
            <a:rPr lang="fi-FI" sz="1400" b="1" kern="1200" dirty="0"/>
            <a:t>-osa-tavoitteen opo/vastuuopettaja katsoo suoritetuksi tämänkin. Tämä osatavoite täyttyy </a:t>
          </a:r>
          <a:r>
            <a:rPr lang="fi-FI" sz="1400" b="1" kern="1200" dirty="0" err="1"/>
            <a:t>mm.Työelämässä</a:t>
          </a:r>
          <a:r>
            <a:rPr lang="fi-FI" sz="1400" b="1" kern="1200" dirty="0"/>
            <a:t> toimimisen osa-alueesta. Muutoksia oi tulla!  </a:t>
          </a:r>
          <a:endParaRPr lang="en-US" sz="1400" b="1" kern="1200" dirty="0"/>
        </a:p>
      </dsp:txBody>
      <dsp:txXfrm>
        <a:off x="8973952" y="1576889"/>
        <a:ext cx="2114071" cy="22078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6DAAB-7A22-4EA6-AEE8-35DCD2405C6D}">
      <dsp:nvSpPr>
        <dsp:cNvPr id="0" name=""/>
        <dsp:cNvSpPr/>
      </dsp:nvSpPr>
      <dsp:spPr>
        <a:xfrm>
          <a:off x="1296331" y="585334"/>
          <a:ext cx="1035690" cy="7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5FF47-D736-4FB5-BEA3-5A445DBFB133}">
      <dsp:nvSpPr>
        <dsp:cNvPr id="0" name=""/>
        <dsp:cNvSpPr/>
      </dsp:nvSpPr>
      <dsp:spPr>
        <a:xfrm>
          <a:off x="2394164" y="497598"/>
          <a:ext cx="119104" cy="225639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-612706"/>
            <a:satOff val="-2076"/>
            <a:lumOff val="-26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12706"/>
              <a:satOff val="-2076"/>
              <a:lumOff val="-2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0737B-B534-41A2-90FE-7CF25EB19DB2}">
      <dsp:nvSpPr>
        <dsp:cNvPr id="0" name=""/>
        <dsp:cNvSpPr/>
      </dsp:nvSpPr>
      <dsp:spPr>
        <a:xfrm>
          <a:off x="622743" y="41243"/>
          <a:ext cx="1088254" cy="10882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30" tIns="42230" rIns="42230" bIns="4223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782114" y="200614"/>
        <a:ext cx="769512" cy="769512"/>
      </dsp:txXfrm>
    </dsp:sp>
    <dsp:sp modelId="{A938DB4E-4677-40F5-AAA4-0638812227A9}">
      <dsp:nvSpPr>
        <dsp:cNvPr id="0" name=""/>
        <dsp:cNvSpPr/>
      </dsp:nvSpPr>
      <dsp:spPr>
        <a:xfrm>
          <a:off x="1718" y="1295095"/>
          <a:ext cx="2330304" cy="276412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-1225411"/>
            <a:satOff val="-4151"/>
            <a:lumOff val="-5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225411"/>
              <a:satOff val="-4151"/>
              <a:lumOff val="-5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817" tIns="165100" rIns="1838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Kaikkia pakolliset </a:t>
          </a:r>
          <a:r>
            <a:rPr lang="fi-FI" sz="1400" kern="1200" dirty="0" err="1"/>
            <a:t>ytot</a:t>
          </a:r>
          <a:r>
            <a:rPr lang="fi-FI" sz="1400" kern="1200" dirty="0"/>
            <a:t>  paitsi </a:t>
          </a:r>
          <a:r>
            <a:rPr lang="fi-FI" sz="1400" b="1" i="1" kern="1200" dirty="0"/>
            <a:t>Opiskelu ja urasuunnitteluvalmiudet 1osp </a:t>
          </a:r>
          <a:r>
            <a:rPr lang="fi-FI" sz="1400" b="0" i="0" kern="1200" dirty="0"/>
            <a:t> sekä </a:t>
          </a:r>
          <a:r>
            <a:rPr lang="fi-FI" sz="1400" b="1" i="1" kern="1200" dirty="0"/>
            <a:t>Taide ja luova ilmaisu</a:t>
          </a:r>
          <a:r>
            <a:rPr lang="fi-FI" sz="1400" b="1" i="0" kern="1200" dirty="0"/>
            <a:t> 1 </a:t>
          </a:r>
          <a:r>
            <a:rPr lang="fi-FI" sz="1400" b="1" i="0" kern="1200" dirty="0" err="1"/>
            <a:t>osp</a:t>
          </a:r>
          <a:r>
            <a:rPr lang="fi-FI" sz="1400" b="1" i="0" kern="1200" dirty="0"/>
            <a:t> (toistaiseksi) </a:t>
          </a:r>
          <a:r>
            <a:rPr lang="fi-FI" sz="1400" i="0" kern="1200" dirty="0"/>
            <a:t>löytyvät verkosta ja näihin toteutuksiin voi suurimpaan osaan (ei ohjatut ja aikataulutetut) liittyä koska tahansa.</a:t>
          </a:r>
          <a:endParaRPr lang="en-US" sz="1400" i="0" kern="1200" dirty="0"/>
        </a:p>
      </dsp:txBody>
      <dsp:txXfrm>
        <a:off x="1718" y="1761156"/>
        <a:ext cx="2330304" cy="2298064"/>
      </dsp:txXfrm>
    </dsp:sp>
    <dsp:sp modelId="{527CD25A-04E1-4687-A4B9-A0E034008DA6}">
      <dsp:nvSpPr>
        <dsp:cNvPr id="0" name=""/>
        <dsp:cNvSpPr/>
      </dsp:nvSpPr>
      <dsp:spPr>
        <a:xfrm>
          <a:off x="2590945" y="585298"/>
          <a:ext cx="2330304" cy="71"/>
        </a:xfrm>
        <a:prstGeom prst="rect">
          <a:avLst/>
        </a:prstGeom>
        <a:solidFill>
          <a:schemeClr val="accent5">
            <a:tint val="40000"/>
            <a:alpha val="90000"/>
            <a:hueOff val="-1838117"/>
            <a:satOff val="-6227"/>
            <a:lumOff val="-79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838117"/>
              <a:satOff val="-6227"/>
              <a:lumOff val="-7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A410E-E627-420B-A1E8-81E4DCB2FA28}">
      <dsp:nvSpPr>
        <dsp:cNvPr id="0" name=""/>
        <dsp:cNvSpPr/>
      </dsp:nvSpPr>
      <dsp:spPr>
        <a:xfrm>
          <a:off x="4983390" y="497564"/>
          <a:ext cx="119104" cy="225685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-2450823"/>
            <a:satOff val="-8303"/>
            <a:lumOff val="-106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50823"/>
              <a:satOff val="-8303"/>
              <a:lumOff val="-10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34604-F449-4E7D-838B-C87828EC3823}">
      <dsp:nvSpPr>
        <dsp:cNvPr id="0" name=""/>
        <dsp:cNvSpPr/>
      </dsp:nvSpPr>
      <dsp:spPr>
        <a:xfrm>
          <a:off x="3211970" y="41206"/>
          <a:ext cx="1088254" cy="1088254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30" tIns="42230" rIns="42230" bIns="4223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371341" y="200577"/>
        <a:ext cx="769512" cy="769512"/>
      </dsp:txXfrm>
    </dsp:sp>
    <dsp:sp modelId="{DFC2DA3D-CE7F-4FBA-8C5E-9BAC522EA176}">
      <dsp:nvSpPr>
        <dsp:cNvPr id="0" name=""/>
        <dsp:cNvSpPr/>
      </dsp:nvSpPr>
      <dsp:spPr>
        <a:xfrm>
          <a:off x="2590945" y="1295055"/>
          <a:ext cx="2330304" cy="276412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-3063528"/>
            <a:satOff val="-10378"/>
            <a:lumOff val="-133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063528"/>
              <a:satOff val="-10378"/>
              <a:lumOff val="-13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817" tIns="165100" rIns="1838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Tarjotin nimellä </a:t>
          </a:r>
          <a:r>
            <a:rPr lang="fi-FI" sz="1400" i="1" kern="1200" dirty="0"/>
            <a:t>AVOIN OMNIA YTOT, jatkuvasti tarjolla verkossa </a:t>
          </a:r>
          <a:r>
            <a:rPr lang="fi-FI" sz="1400" kern="1200" dirty="0"/>
            <a:t>(nonstop-toteutukset)</a:t>
          </a:r>
          <a:endParaRPr lang="en-US" sz="1400" kern="1200" dirty="0"/>
        </a:p>
      </dsp:txBody>
      <dsp:txXfrm>
        <a:off x="2590945" y="1761116"/>
        <a:ext cx="2330304" cy="2298064"/>
      </dsp:txXfrm>
    </dsp:sp>
    <dsp:sp modelId="{932923E7-9526-4FC4-B90E-DA6F8EA0429B}">
      <dsp:nvSpPr>
        <dsp:cNvPr id="0" name=""/>
        <dsp:cNvSpPr/>
      </dsp:nvSpPr>
      <dsp:spPr>
        <a:xfrm>
          <a:off x="5268129" y="585315"/>
          <a:ext cx="2350966" cy="72"/>
        </a:xfrm>
        <a:prstGeom prst="rect">
          <a:avLst/>
        </a:prstGeom>
        <a:solidFill>
          <a:schemeClr val="accent5">
            <a:tint val="40000"/>
            <a:alpha val="90000"/>
            <a:hueOff val="-3676234"/>
            <a:satOff val="-12454"/>
            <a:lumOff val="-159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76234"/>
              <a:satOff val="-12454"/>
              <a:lumOff val="-1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B2042-E269-42FA-8CD0-94B008A1FDAD}">
      <dsp:nvSpPr>
        <dsp:cNvPr id="0" name=""/>
        <dsp:cNvSpPr/>
      </dsp:nvSpPr>
      <dsp:spPr>
        <a:xfrm>
          <a:off x="7681788" y="497578"/>
          <a:ext cx="120160" cy="225699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-4288939"/>
            <a:satOff val="-14529"/>
            <a:lumOff val="-186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288939"/>
              <a:satOff val="-14529"/>
              <a:lumOff val="-1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7CD91-16FD-4C9B-9DDB-8D51FBCAE9A4}">
      <dsp:nvSpPr>
        <dsp:cNvPr id="0" name=""/>
        <dsp:cNvSpPr/>
      </dsp:nvSpPr>
      <dsp:spPr>
        <a:xfrm>
          <a:off x="5899485" y="41223"/>
          <a:ext cx="1088254" cy="1088254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30" tIns="42230" rIns="42230" bIns="4223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058856" y="200594"/>
        <a:ext cx="769512" cy="769512"/>
      </dsp:txXfrm>
    </dsp:sp>
    <dsp:sp modelId="{DC165F38-4F47-4D89-9608-D050787B1294}">
      <dsp:nvSpPr>
        <dsp:cNvPr id="0" name=""/>
        <dsp:cNvSpPr/>
      </dsp:nvSpPr>
      <dsp:spPr>
        <a:xfrm>
          <a:off x="5180172" y="1295095"/>
          <a:ext cx="2589999" cy="276412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-4901646"/>
            <a:satOff val="-16605"/>
            <a:lumOff val="-212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01646"/>
              <a:satOff val="-16605"/>
              <a:lumOff val="-21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426" tIns="165100" rIns="190426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Lisäksi keväällä tulossa myös aikataulutettuja ja ohjattuja </a:t>
          </a:r>
          <a:r>
            <a:rPr lang="fi-FI" sz="1400" kern="1200" dirty="0" err="1"/>
            <a:t>yto</a:t>
          </a:r>
          <a:r>
            <a:rPr lang="fi-FI" sz="1400" kern="1200" dirty="0"/>
            <a:t>-toteutuksia. Näissä opiskelija sitoutuu opiskelemaan lähiopetuksen kaltaisesti ja aikataulutetusti, mutta oppimisympäristö on verkko.</a:t>
          </a:r>
          <a:endParaRPr lang="en-US" sz="1400" kern="1200" dirty="0"/>
        </a:p>
      </dsp:txBody>
      <dsp:txXfrm>
        <a:off x="5180172" y="1813095"/>
        <a:ext cx="2589999" cy="2246125"/>
      </dsp:txXfrm>
    </dsp:sp>
    <dsp:sp modelId="{8E0BE53D-B8AD-4AAE-9989-3A859A058934}">
      <dsp:nvSpPr>
        <dsp:cNvPr id="0" name=""/>
        <dsp:cNvSpPr/>
      </dsp:nvSpPr>
      <dsp:spPr>
        <a:xfrm>
          <a:off x="7950445" y="585315"/>
          <a:ext cx="1165152" cy="72"/>
        </a:xfrm>
        <a:prstGeom prst="rect">
          <a:avLst/>
        </a:prstGeom>
        <a:solidFill>
          <a:schemeClr val="accent5">
            <a:tint val="40000"/>
            <a:alpha val="90000"/>
            <a:hueOff val="-5514351"/>
            <a:satOff val="-18681"/>
            <a:lumOff val="-23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514351"/>
              <a:satOff val="-18681"/>
              <a:lumOff val="-23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50F5C-B1B0-441D-A38B-9C31F4627FB8}">
      <dsp:nvSpPr>
        <dsp:cNvPr id="0" name=""/>
        <dsp:cNvSpPr/>
      </dsp:nvSpPr>
      <dsp:spPr>
        <a:xfrm>
          <a:off x="8571470" y="41223"/>
          <a:ext cx="1088254" cy="1088254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30" tIns="42230" rIns="42230" bIns="4223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  <a:endParaRPr lang="en-US" sz="4800" kern="1200" dirty="0"/>
        </a:p>
      </dsp:txBody>
      <dsp:txXfrm>
        <a:off x="8730841" y="200594"/>
        <a:ext cx="769512" cy="769512"/>
      </dsp:txXfrm>
    </dsp:sp>
    <dsp:sp modelId="{5645F36A-A24A-4AC7-B461-B4DB03460EC9}">
      <dsp:nvSpPr>
        <dsp:cNvPr id="0" name=""/>
        <dsp:cNvSpPr/>
      </dsp:nvSpPr>
      <dsp:spPr>
        <a:xfrm>
          <a:off x="7950445" y="1295095"/>
          <a:ext cx="2330304" cy="276412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817" tIns="165100" rIns="1838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Sprintti-tarjonta ilmestyy näkyville jaksoittain ja sen löytää tarjottimelta </a:t>
          </a:r>
          <a:r>
            <a:rPr lang="fi-FI" sz="1400" i="1" kern="1200" dirty="0"/>
            <a:t>Avoin Omnia Sprintit.</a:t>
          </a:r>
          <a:endParaRPr lang="en-US" sz="1400" kern="1200" dirty="0"/>
        </a:p>
      </dsp:txBody>
      <dsp:txXfrm>
        <a:off x="7950445" y="1761156"/>
        <a:ext cx="2330304" cy="22980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606F9-39EE-4CA6-B9FB-F6102D7D9558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Sprinttiviikot ovat kaikkien jaksojen lopussa oleva </a:t>
          </a:r>
          <a:r>
            <a:rPr lang="fi-FI" sz="2000" b="1" kern="1200" dirty="0"/>
            <a:t>jakson viimeinen viikko! Toukokuussa viikot  20-22 tarjolla sprinttejä!!! Ei kaikista </a:t>
          </a:r>
          <a:r>
            <a:rPr lang="fi-FI" sz="2000" b="1" kern="1200" dirty="0" err="1"/>
            <a:t>ytoista</a:t>
          </a:r>
          <a:r>
            <a:rPr lang="fi-FI" sz="2000" b="1" kern="1200" dirty="0"/>
            <a:t>.</a:t>
          </a:r>
          <a:endParaRPr lang="en-US" sz="2000" kern="1200" dirty="0"/>
        </a:p>
      </dsp:txBody>
      <dsp:txXfrm>
        <a:off x="0" y="39687"/>
        <a:ext cx="3286125" cy="1971675"/>
      </dsp:txXfrm>
    </dsp:sp>
    <dsp:sp modelId="{BE6BB70A-BB00-4AA8-B21B-5FF0247C3CA1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Silloin voi suorittaa kulloinkin </a:t>
          </a:r>
          <a:r>
            <a:rPr lang="fi-FI" sz="2000" b="1" kern="1200" dirty="0"/>
            <a:t>tarjolla olevia kokonaisia </a:t>
          </a:r>
          <a:r>
            <a:rPr lang="fi-FI" sz="2000" b="1" kern="1200" dirty="0" err="1"/>
            <a:t>yto</a:t>
          </a:r>
          <a:r>
            <a:rPr lang="fi-FI" sz="2000" b="1" kern="1200" dirty="0"/>
            <a:t>-toteutuksia nopeammalla aikataululla, mutta opiskelija sitoutuu olemaan läsnä koko vaadittavan ajan tuolloin.</a:t>
          </a:r>
          <a:endParaRPr lang="en-US" sz="2000" kern="1200" dirty="0"/>
        </a:p>
      </dsp:txBody>
      <dsp:txXfrm>
        <a:off x="3614737" y="39687"/>
        <a:ext cx="3286125" cy="1971675"/>
      </dsp:txXfrm>
    </dsp:sp>
    <dsp:sp modelId="{34BDE4DC-CDA6-4F70-B861-75651677F99F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Sprintit ilmestyvät tarjolle Kurssitarjottimelle </a:t>
          </a:r>
          <a:r>
            <a:rPr lang="fi-FI" sz="2000" b="1" kern="1200"/>
            <a:t>AVOIN OMNIA Sprintit</a:t>
          </a:r>
          <a:r>
            <a:rPr lang="fi-FI" sz="2000" kern="1200"/>
            <a:t>, meneillään olevan jakson kohdalla sitä mukaan kun tarjonta selviää.</a:t>
          </a:r>
          <a:endParaRPr lang="en-US" sz="2000" kern="1200"/>
        </a:p>
      </dsp:txBody>
      <dsp:txXfrm>
        <a:off x="7229475" y="39687"/>
        <a:ext cx="3286125" cy="1971675"/>
      </dsp:txXfrm>
    </dsp:sp>
    <dsp:sp modelId="{C14289EF-0362-4004-8BAC-8FC811899C70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Kaikkia yto-toteutuksia ei voi suorittaa sprintteinä! </a:t>
          </a:r>
          <a:endParaRPr lang="en-US" sz="2000" kern="1200"/>
        </a:p>
      </dsp:txBody>
      <dsp:txXfrm>
        <a:off x="1807368" y="2339975"/>
        <a:ext cx="3286125" cy="1971675"/>
      </dsp:txXfrm>
    </dsp:sp>
    <dsp:sp modelId="{54D5B2CB-F17E-47C9-A322-C8F9E3E9C3FB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Yrittäjyyttä on aina tarjolla!</a:t>
          </a:r>
          <a:endParaRPr lang="en-US" sz="2000" kern="1200"/>
        </a:p>
      </dsp:txBody>
      <dsp:txXfrm>
        <a:off x="5422106" y="2339975"/>
        <a:ext cx="3286125" cy="19716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34DB0-5CD8-4C54-85EE-8D3D3CFB8DAD}">
      <dsp:nvSpPr>
        <dsp:cNvPr id="0" name=""/>
        <dsp:cNvSpPr/>
      </dsp:nvSpPr>
      <dsp:spPr>
        <a:xfrm>
          <a:off x="847397" y="500046"/>
          <a:ext cx="673965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8511A-3094-434B-9EC5-9DBDEF969F6A}">
      <dsp:nvSpPr>
        <dsp:cNvPr id="0" name=""/>
        <dsp:cNvSpPr/>
      </dsp:nvSpPr>
      <dsp:spPr>
        <a:xfrm>
          <a:off x="1561800" y="443469"/>
          <a:ext cx="77505" cy="14557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49954"/>
            <a:satOff val="-4432"/>
            <a:lumOff val="-4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9954"/>
              <a:satOff val="-4432"/>
              <a:lumOff val="-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0EE84-49CE-40BB-B30C-B59DB3A34C8A}">
      <dsp:nvSpPr>
        <dsp:cNvPr id="0" name=""/>
        <dsp:cNvSpPr/>
      </dsp:nvSpPr>
      <dsp:spPr>
        <a:xfrm>
          <a:off x="441572" y="178503"/>
          <a:ext cx="643158" cy="6431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8" tIns="24958" rIns="24958" bIns="2495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1</a:t>
          </a:r>
        </a:p>
      </dsp:txBody>
      <dsp:txXfrm>
        <a:off x="535760" y="272691"/>
        <a:ext cx="454782" cy="454782"/>
      </dsp:txXfrm>
    </dsp:sp>
    <dsp:sp modelId="{83057ECF-BFD7-4728-85A5-401731B85C16}">
      <dsp:nvSpPr>
        <dsp:cNvPr id="0" name=""/>
        <dsp:cNvSpPr/>
      </dsp:nvSpPr>
      <dsp:spPr>
        <a:xfrm>
          <a:off x="4941" y="987261"/>
          <a:ext cx="151642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99909"/>
            <a:satOff val="-8864"/>
            <a:lumOff val="-9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9909"/>
              <a:satOff val="-8864"/>
              <a:lumOff val="-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617" tIns="165100" rIns="1196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Työelämässä toimiminen 2 </a:t>
          </a:r>
          <a:r>
            <a:rPr lang="fi-FI" sz="1400" kern="1200" dirty="0" err="1"/>
            <a:t>osp</a:t>
          </a:r>
          <a:endParaRPr lang="en-US" sz="1400" kern="1200" dirty="0"/>
        </a:p>
      </dsp:txBody>
      <dsp:txXfrm>
        <a:off x="4941" y="1290545"/>
        <a:ext cx="1516421" cy="1662316"/>
      </dsp:txXfrm>
    </dsp:sp>
    <dsp:sp modelId="{2367C402-BF5A-40B9-982A-EF1EC6D00BF0}">
      <dsp:nvSpPr>
        <dsp:cNvPr id="0" name=""/>
        <dsp:cNvSpPr/>
      </dsp:nvSpPr>
      <dsp:spPr>
        <a:xfrm>
          <a:off x="1689854" y="500046"/>
          <a:ext cx="1516421" cy="72"/>
        </a:xfrm>
        <a:prstGeom prst="rect">
          <a:avLst/>
        </a:prstGeom>
        <a:solidFill>
          <a:schemeClr val="accent2">
            <a:tint val="40000"/>
            <a:alpha val="90000"/>
            <a:hueOff val="-149863"/>
            <a:satOff val="-13296"/>
            <a:lumOff val="-13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49863"/>
              <a:satOff val="-13296"/>
              <a:lumOff val="-1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D4686-E825-4999-B8D6-7AFEBB343861}">
      <dsp:nvSpPr>
        <dsp:cNvPr id="0" name=""/>
        <dsp:cNvSpPr/>
      </dsp:nvSpPr>
      <dsp:spPr>
        <a:xfrm>
          <a:off x="3246713" y="443468"/>
          <a:ext cx="77505" cy="14557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199818"/>
            <a:satOff val="-17728"/>
            <a:lumOff val="-18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99818"/>
              <a:satOff val="-17728"/>
              <a:lumOff val="-1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1E59A-18F3-42D7-AFE1-31E24B21A126}">
      <dsp:nvSpPr>
        <dsp:cNvPr id="0" name=""/>
        <dsp:cNvSpPr/>
      </dsp:nvSpPr>
      <dsp:spPr>
        <a:xfrm>
          <a:off x="2126485" y="178502"/>
          <a:ext cx="643158" cy="643158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8" tIns="24958" rIns="24958" bIns="2495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2</a:t>
          </a:r>
        </a:p>
      </dsp:txBody>
      <dsp:txXfrm>
        <a:off x="2220673" y="272690"/>
        <a:ext cx="454782" cy="454782"/>
      </dsp:txXfrm>
    </dsp:sp>
    <dsp:sp modelId="{18E37F41-9CEA-4BD9-8BDF-979E7F8B5DF8}">
      <dsp:nvSpPr>
        <dsp:cNvPr id="0" name=""/>
        <dsp:cNvSpPr/>
      </dsp:nvSpPr>
      <dsp:spPr>
        <a:xfrm>
          <a:off x="1689854" y="987261"/>
          <a:ext cx="151642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249772"/>
            <a:satOff val="-22161"/>
            <a:lumOff val="-2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49772"/>
              <a:satOff val="-22161"/>
              <a:lumOff val="-2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617" tIns="165100" rIns="1196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Taide ja Luova ilmaisu 1 </a:t>
          </a:r>
          <a:r>
            <a:rPr lang="fi-FI" sz="1400" kern="1200" dirty="0" err="1"/>
            <a:t>osp</a:t>
          </a:r>
          <a:endParaRPr lang="en-US" sz="1400" kern="1200" dirty="0"/>
        </a:p>
      </dsp:txBody>
      <dsp:txXfrm>
        <a:off x="1689854" y="1290545"/>
        <a:ext cx="1516421" cy="1662316"/>
      </dsp:txXfrm>
    </dsp:sp>
    <dsp:sp modelId="{B172FC65-F891-4A8B-A62B-81EF90C52F41}">
      <dsp:nvSpPr>
        <dsp:cNvPr id="0" name=""/>
        <dsp:cNvSpPr/>
      </dsp:nvSpPr>
      <dsp:spPr>
        <a:xfrm>
          <a:off x="3374767" y="500046"/>
          <a:ext cx="1516421" cy="72"/>
        </a:xfrm>
        <a:prstGeom prst="rect">
          <a:avLst/>
        </a:prstGeom>
        <a:solidFill>
          <a:schemeClr val="accent2">
            <a:tint val="40000"/>
            <a:alpha val="90000"/>
            <a:hueOff val="-299727"/>
            <a:satOff val="-26593"/>
            <a:lumOff val="-2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99727"/>
              <a:satOff val="-26593"/>
              <a:lumOff val="-2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DF33BB-6A9A-4E84-BC5A-8A08515CCF90}">
      <dsp:nvSpPr>
        <dsp:cNvPr id="0" name=""/>
        <dsp:cNvSpPr/>
      </dsp:nvSpPr>
      <dsp:spPr>
        <a:xfrm>
          <a:off x="4931626" y="443468"/>
          <a:ext cx="77505" cy="14557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349681"/>
            <a:satOff val="-31025"/>
            <a:lumOff val="-31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49681"/>
              <a:satOff val="-31025"/>
              <a:lumOff val="-3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58267-DEFC-435A-BCF4-8EC46D432213}">
      <dsp:nvSpPr>
        <dsp:cNvPr id="0" name=""/>
        <dsp:cNvSpPr/>
      </dsp:nvSpPr>
      <dsp:spPr>
        <a:xfrm>
          <a:off x="3811398" y="178502"/>
          <a:ext cx="643158" cy="643158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8" tIns="24958" rIns="24958" bIns="2495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3</a:t>
          </a:r>
        </a:p>
      </dsp:txBody>
      <dsp:txXfrm>
        <a:off x="3905586" y="272690"/>
        <a:ext cx="454782" cy="454782"/>
      </dsp:txXfrm>
    </dsp:sp>
    <dsp:sp modelId="{7F79FCAB-F637-45B1-9D58-370C7B8D928A}">
      <dsp:nvSpPr>
        <dsp:cNvPr id="0" name=""/>
        <dsp:cNvSpPr/>
      </dsp:nvSpPr>
      <dsp:spPr>
        <a:xfrm>
          <a:off x="3374767" y="987261"/>
          <a:ext cx="151642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399636"/>
            <a:satOff val="-35457"/>
            <a:lumOff val="-36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99636"/>
              <a:satOff val="-35457"/>
              <a:lumOff val="-3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617" tIns="165100" rIns="1196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Kestävä kehitys 1 </a:t>
          </a:r>
          <a:r>
            <a:rPr lang="fi-FI" sz="1400" kern="1200" dirty="0" err="1"/>
            <a:t>osp</a:t>
          </a:r>
          <a:endParaRPr lang="en-US" sz="1400" kern="1200" dirty="0"/>
        </a:p>
      </dsp:txBody>
      <dsp:txXfrm>
        <a:off x="3374767" y="1290545"/>
        <a:ext cx="1516421" cy="1662316"/>
      </dsp:txXfrm>
    </dsp:sp>
    <dsp:sp modelId="{CA8F2EB9-B4C4-4581-9786-93CAAE40BB48}">
      <dsp:nvSpPr>
        <dsp:cNvPr id="0" name=""/>
        <dsp:cNvSpPr/>
      </dsp:nvSpPr>
      <dsp:spPr>
        <a:xfrm>
          <a:off x="5059679" y="500046"/>
          <a:ext cx="1516421" cy="72"/>
        </a:xfrm>
        <a:prstGeom prst="rect">
          <a:avLst/>
        </a:prstGeom>
        <a:solidFill>
          <a:schemeClr val="accent2">
            <a:tint val="40000"/>
            <a:alpha val="90000"/>
            <a:hueOff val="-449590"/>
            <a:satOff val="-39889"/>
            <a:lumOff val="-40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49590"/>
              <a:satOff val="-39889"/>
              <a:lumOff val="-4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6B8FF-D18A-4DBF-A386-35C3CEAC7529}">
      <dsp:nvSpPr>
        <dsp:cNvPr id="0" name=""/>
        <dsp:cNvSpPr/>
      </dsp:nvSpPr>
      <dsp:spPr>
        <a:xfrm>
          <a:off x="6616539" y="443468"/>
          <a:ext cx="77505" cy="14557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499545"/>
            <a:satOff val="-44321"/>
            <a:lumOff val="-4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99545"/>
              <a:satOff val="-44321"/>
              <a:lumOff val="-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B5CC8-43B8-4BBD-8759-DC504FDFB230}">
      <dsp:nvSpPr>
        <dsp:cNvPr id="0" name=""/>
        <dsp:cNvSpPr/>
      </dsp:nvSpPr>
      <dsp:spPr>
        <a:xfrm>
          <a:off x="5496311" y="178502"/>
          <a:ext cx="643158" cy="643158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8" tIns="24958" rIns="24958" bIns="2495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4</a:t>
          </a:r>
        </a:p>
      </dsp:txBody>
      <dsp:txXfrm>
        <a:off x="5590499" y="272690"/>
        <a:ext cx="454782" cy="454782"/>
      </dsp:txXfrm>
    </dsp:sp>
    <dsp:sp modelId="{3C37C6D4-18D1-45A1-B9C6-D8ADFA163F04}">
      <dsp:nvSpPr>
        <dsp:cNvPr id="0" name=""/>
        <dsp:cNvSpPr/>
      </dsp:nvSpPr>
      <dsp:spPr>
        <a:xfrm>
          <a:off x="5059679" y="987261"/>
          <a:ext cx="151642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549499"/>
            <a:satOff val="-48753"/>
            <a:lumOff val="-49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49499"/>
              <a:satOff val="-48753"/>
              <a:lumOff val="-4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617" tIns="165100" rIns="1196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Toiminta digitaalisessa ympäristössä 2 </a:t>
          </a:r>
          <a:r>
            <a:rPr lang="fi-FI" sz="1400" kern="1200" dirty="0" err="1"/>
            <a:t>osp</a:t>
          </a:r>
          <a:endParaRPr lang="en-US" sz="1400" kern="1200" dirty="0"/>
        </a:p>
      </dsp:txBody>
      <dsp:txXfrm>
        <a:off x="5059679" y="1290545"/>
        <a:ext cx="1516421" cy="1662316"/>
      </dsp:txXfrm>
    </dsp:sp>
    <dsp:sp modelId="{8AEE5173-2E44-4C39-B5CC-C9A1E9CE407A}">
      <dsp:nvSpPr>
        <dsp:cNvPr id="0" name=""/>
        <dsp:cNvSpPr/>
      </dsp:nvSpPr>
      <dsp:spPr>
        <a:xfrm>
          <a:off x="6744592" y="500046"/>
          <a:ext cx="1516421" cy="72"/>
        </a:xfrm>
        <a:prstGeom prst="rect">
          <a:avLst/>
        </a:prstGeom>
        <a:solidFill>
          <a:schemeClr val="accent2">
            <a:tint val="40000"/>
            <a:alpha val="90000"/>
            <a:hueOff val="-599454"/>
            <a:satOff val="-53185"/>
            <a:lumOff val="-54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99454"/>
              <a:satOff val="-53185"/>
              <a:lumOff val="-5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BAC84-ECAF-44B0-9C29-951E08DA1AD4}">
      <dsp:nvSpPr>
        <dsp:cNvPr id="0" name=""/>
        <dsp:cNvSpPr/>
      </dsp:nvSpPr>
      <dsp:spPr>
        <a:xfrm>
          <a:off x="8301452" y="443468"/>
          <a:ext cx="77505" cy="14557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649408"/>
            <a:satOff val="-57618"/>
            <a:lumOff val="-58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49408"/>
              <a:satOff val="-57618"/>
              <a:lumOff val="-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0AE49-0E01-463D-B419-02F59EC8A31C}">
      <dsp:nvSpPr>
        <dsp:cNvPr id="0" name=""/>
        <dsp:cNvSpPr/>
      </dsp:nvSpPr>
      <dsp:spPr>
        <a:xfrm>
          <a:off x="7181224" y="178502"/>
          <a:ext cx="643158" cy="643158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8" tIns="24958" rIns="24958" bIns="2495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5</a:t>
          </a:r>
        </a:p>
      </dsp:txBody>
      <dsp:txXfrm>
        <a:off x="7275412" y="272690"/>
        <a:ext cx="454782" cy="454782"/>
      </dsp:txXfrm>
    </dsp:sp>
    <dsp:sp modelId="{683D2F3B-90CB-4F6B-8E6E-B8B8A8FADF5E}">
      <dsp:nvSpPr>
        <dsp:cNvPr id="0" name=""/>
        <dsp:cNvSpPr/>
      </dsp:nvSpPr>
      <dsp:spPr>
        <a:xfrm>
          <a:off x="6744592" y="987261"/>
          <a:ext cx="151642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699363"/>
            <a:satOff val="-62050"/>
            <a:lumOff val="-63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99363"/>
              <a:satOff val="-62050"/>
              <a:lumOff val="-6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617" tIns="165100" rIns="1196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Yrittäjyys 1 </a:t>
          </a:r>
          <a:r>
            <a:rPr lang="fi-FI" sz="1400" kern="1200" dirty="0" err="1"/>
            <a:t>osp</a:t>
          </a:r>
          <a:endParaRPr lang="en-US" sz="1400" kern="1200" dirty="0"/>
        </a:p>
      </dsp:txBody>
      <dsp:txXfrm>
        <a:off x="6744592" y="1290545"/>
        <a:ext cx="1516421" cy="1662316"/>
      </dsp:txXfrm>
    </dsp:sp>
    <dsp:sp modelId="{0DC48F62-D9F2-4F52-88A5-5882F09A516E}">
      <dsp:nvSpPr>
        <dsp:cNvPr id="0" name=""/>
        <dsp:cNvSpPr/>
      </dsp:nvSpPr>
      <dsp:spPr>
        <a:xfrm>
          <a:off x="8429505" y="500045"/>
          <a:ext cx="758210" cy="72"/>
        </a:xfrm>
        <a:prstGeom prst="rect">
          <a:avLst/>
        </a:prstGeom>
        <a:solidFill>
          <a:schemeClr val="accent2">
            <a:tint val="40000"/>
            <a:alpha val="90000"/>
            <a:hueOff val="-749317"/>
            <a:satOff val="-66482"/>
            <a:lumOff val="-67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49317"/>
              <a:satOff val="-66482"/>
              <a:lumOff val="-6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17E6C-360B-41E7-9DF5-061949A3AB23}">
      <dsp:nvSpPr>
        <dsp:cNvPr id="0" name=""/>
        <dsp:cNvSpPr/>
      </dsp:nvSpPr>
      <dsp:spPr>
        <a:xfrm>
          <a:off x="8866137" y="178502"/>
          <a:ext cx="643158" cy="643158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8" tIns="24958" rIns="24958" bIns="2495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6</a:t>
          </a:r>
        </a:p>
      </dsp:txBody>
      <dsp:txXfrm>
        <a:off x="8960325" y="272690"/>
        <a:ext cx="454782" cy="454782"/>
      </dsp:txXfrm>
    </dsp:sp>
    <dsp:sp modelId="{BEF8FB58-E5FB-450C-85B2-9939BACB4D2F}">
      <dsp:nvSpPr>
        <dsp:cNvPr id="0" name=""/>
        <dsp:cNvSpPr/>
      </dsp:nvSpPr>
      <dsp:spPr>
        <a:xfrm>
          <a:off x="8429505" y="987261"/>
          <a:ext cx="151642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617" tIns="165100" rIns="119617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Opiskelu ja urasuunnittelu-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valmiudet 1 </a:t>
          </a:r>
          <a:r>
            <a:rPr lang="fi-FI" sz="1400" kern="1200" dirty="0" err="1"/>
            <a:t>osp</a:t>
          </a:r>
          <a:endParaRPr lang="en-US" sz="1400" kern="1200" dirty="0"/>
        </a:p>
      </dsp:txBody>
      <dsp:txXfrm>
        <a:off x="8429505" y="1290545"/>
        <a:ext cx="1516421" cy="1662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1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69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25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565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53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95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462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12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04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69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DF76-E3A1-4ADB-8696-E9C1DC0A484F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B52E-CF09-4AC4-B4BF-743B003CE4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697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tel:0401267244" TargetMode="External"/><Relationship Id="rId3" Type="http://schemas.openxmlformats.org/officeDocument/2006/relationships/hyperlink" Target="mailto:Paivi.Soinila@omnia.fi" TargetMode="External"/><Relationship Id="rId7" Type="http://schemas.openxmlformats.org/officeDocument/2006/relationships/hyperlink" Target="mailto:Paula.Leppanen@omnia.f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tel:0401267167" TargetMode="External"/><Relationship Id="rId5" Type="http://schemas.openxmlformats.org/officeDocument/2006/relationships/hyperlink" Target="mailto:Mari.Koskela@omnia.fi" TargetMode="External"/><Relationship Id="rId10" Type="http://schemas.openxmlformats.org/officeDocument/2006/relationships/hyperlink" Target="tel:0401267512" TargetMode="External"/><Relationship Id="rId4" Type="http://schemas.openxmlformats.org/officeDocument/2006/relationships/hyperlink" Target="tel:+358401267183" TargetMode="External"/><Relationship Id="rId9" Type="http://schemas.openxmlformats.org/officeDocument/2006/relationships/hyperlink" Target="mailto:Antti.Korhonen@omnia.f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9" descr="Kuva, joka sisältää kohteen siluetti&#10;&#10;Kuvaus luotu, erittäin korkea luotettavuus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84E002C-9752-44C3-8455-5AD99A55A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Mistä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ytot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koostuvat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408ECB7-AAC1-4A75-A6B6-9D9220450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Anna Lätti</a:t>
            </a:r>
          </a:p>
        </p:txBody>
      </p:sp>
    </p:spTree>
    <p:extLst>
      <p:ext uri="{BB962C8B-B14F-4D97-AF65-F5344CB8AC3E}">
        <p14:creationId xmlns:p14="http://schemas.microsoft.com/office/powerpoint/2010/main" val="247638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CD8285-AFB4-4BA0-A251-E88C374E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Äidinkieli ja S2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969D3E-A5F8-43BB-9195-E1A267F18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Äidinkielen kohdalla olisi suotavaa olla tarkkana siitä että S2-opiskeljoita ei mielellään hoksattaisi normi äidinkielen toteutukselle</a:t>
            </a:r>
          </a:p>
          <a:p>
            <a:pPr marL="0" indent="0">
              <a:buNone/>
            </a:pPr>
            <a:r>
              <a:rPr lang="fi-FI" dirty="0"/>
              <a:t>Toteutuksen opetus on suunnattu aina jommallekummalle, eli ts. Suomi äidinkielenä toteutuksessa S2-opiskelijat eivät saa heidän taitotasolleen sopivaa opetusta</a:t>
            </a:r>
          </a:p>
        </p:txBody>
      </p:sp>
    </p:spTree>
    <p:extLst>
      <p:ext uri="{BB962C8B-B14F-4D97-AF65-F5344CB8AC3E}">
        <p14:creationId xmlns:p14="http://schemas.microsoft.com/office/powerpoint/2010/main" val="410896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E4CB6-88E3-4604-A018-C69D8FF3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1" dirty="0"/>
              <a:t>Sprintit – Milloin ja mitä ne ovat?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F48CB85A-91B6-45C5-B56F-CAB18E4A3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0723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469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DA7D253-8FF7-4516-8F19-21FBB2D0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i-FI" sz="4000" b="1">
                <a:solidFill>
                  <a:srgbClr val="FFFFFF"/>
                </a:solidFill>
              </a:rPr>
              <a:t>Mitä ytoja yo-pohjaisten tulee suorittaa?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A5E64DD6-08EF-4394-9235-2A47EE349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79254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133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B92C60-1271-4C34-A627-8118633F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4100" b="1"/>
              <a:t>Mitä ytoja kaksoistutkintolaisten tulee suorittaa?</a:t>
            </a:r>
            <a:br>
              <a:rPr lang="fi-FI" sz="4100" b="1"/>
            </a:br>
            <a:endParaRPr lang="fi-FI" sz="4100" b="1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E91AFC8-37C3-497A-996D-7879B5EC31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1668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35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660CC4-8930-42B4-8B58-C97742B78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1"/>
              <a:t>Milloin osaamoon?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55273C1-F444-4E0F-AC8A-5A07E0DEB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940025"/>
              </p:ext>
            </p:extLst>
          </p:nvPr>
        </p:nvGraphicFramePr>
        <p:xfrm>
          <a:off x="838200" y="1431235"/>
          <a:ext cx="10515600" cy="5061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84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DE0500-0058-497A-AC70-63F857EA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1"/>
              <a:t>Reitti </a:t>
            </a:r>
            <a:r>
              <a:rPr lang="fi-FI" b="1" err="1"/>
              <a:t>Osaamoon</a:t>
            </a:r>
            <a:endParaRPr lang="fi-FI" b="1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4747E2A-B668-45F1-8B3F-ADC2271D4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378030"/>
              </p:ext>
            </p:extLst>
          </p:nvPr>
        </p:nvGraphicFramePr>
        <p:xfrm>
          <a:off x="318655" y="1233055"/>
          <a:ext cx="11035145" cy="5259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30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9FC116A-2BBF-4861-8986-7E6BD7D3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i-FI" sz="2800" b="1" dirty="0" err="1">
                <a:solidFill>
                  <a:srgbClr val="FFFFFF"/>
                </a:solidFill>
              </a:rPr>
              <a:t>Osaamovastaavat</a:t>
            </a:r>
            <a:r>
              <a:rPr lang="fi-FI" sz="2800" b="1" dirty="0">
                <a:solidFill>
                  <a:srgbClr val="FFFFFF"/>
                </a:solidFill>
              </a:rPr>
              <a:t> ja tilat,</a:t>
            </a:r>
            <a:br>
              <a:rPr lang="fi-FI" sz="2800" b="1" dirty="0">
                <a:solidFill>
                  <a:srgbClr val="FFFFFF"/>
                </a:solidFill>
              </a:rPr>
            </a:br>
            <a:r>
              <a:rPr lang="fi-FI" sz="2800" b="1" dirty="0">
                <a:solidFill>
                  <a:srgbClr val="FFFFFF"/>
                </a:solidFill>
              </a:rPr>
              <a:t> </a:t>
            </a:r>
            <a:r>
              <a:rPr lang="fi-FI" sz="2800" dirty="0">
                <a:solidFill>
                  <a:srgbClr val="FFFFFF"/>
                </a:solidFill>
              </a:rPr>
              <a:t>Avoinna arkisin pääsääntöisesti klo 9.00-16.00 </a:t>
            </a:r>
            <a:br>
              <a:rPr lang="fi-FI" sz="2800" dirty="0">
                <a:solidFill>
                  <a:srgbClr val="FFFFFF"/>
                </a:solidFill>
              </a:rPr>
            </a:br>
            <a:endParaRPr lang="fi-FI" sz="2800" dirty="0">
              <a:solidFill>
                <a:srgbClr val="FFFFFF"/>
              </a:solidFill>
            </a:endParaRPr>
          </a:p>
        </p:txBody>
      </p:sp>
      <p:sp>
        <p:nvSpPr>
          <p:cNvPr id="20" name="Sisällön paikkamerkki 2">
            <a:extLst>
              <a:ext uri="{FF2B5EF4-FFF2-40B4-BE49-F238E27FC236}">
                <a16:creationId xmlns:a16="http://schemas.microsoft.com/office/drawing/2014/main" id="{04C168E3-2383-4086-9D8C-039BAC934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fi-FI" sz="1700">
                <a:solidFill>
                  <a:srgbClr val="000000"/>
                </a:solidFill>
              </a:rPr>
              <a:t>Lehtimäki: </a:t>
            </a:r>
            <a:r>
              <a:rPr lang="fi-FI" sz="1700" b="1">
                <a:solidFill>
                  <a:srgbClr val="000000"/>
                </a:solidFill>
              </a:rPr>
              <a:t>Päivi Soinila, tila </a:t>
            </a:r>
            <a:r>
              <a:rPr lang="fi-FI" sz="1700">
                <a:solidFill>
                  <a:srgbClr val="000000"/>
                </a:solidFill>
              </a:rPr>
              <a:t>LE1A073</a:t>
            </a:r>
          </a:p>
          <a:p>
            <a:pPr marL="0" indent="0">
              <a:buNone/>
            </a:pPr>
            <a:r>
              <a:rPr lang="fi-FI" sz="1700">
                <a:solidFill>
                  <a:srgbClr val="000000"/>
                </a:solidFill>
                <a:hlinkClick r:id="rId3"/>
              </a:rPr>
              <a:t>Paivi.Soinila@omnia.fi</a:t>
            </a:r>
            <a:br>
              <a:rPr lang="fi-FI" sz="1700">
                <a:solidFill>
                  <a:srgbClr val="000000"/>
                </a:solidFill>
              </a:rPr>
            </a:br>
            <a:r>
              <a:rPr lang="fi-FI" sz="1700">
                <a:solidFill>
                  <a:srgbClr val="000000"/>
                </a:solidFill>
                <a:hlinkClick r:id="rId4"/>
              </a:rPr>
              <a:t>+358401267183</a:t>
            </a:r>
            <a:endParaRPr lang="fi-FI" sz="17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i-FI" sz="1700">
              <a:solidFill>
                <a:srgbClr val="000000"/>
              </a:solidFill>
            </a:endParaRPr>
          </a:p>
          <a:p>
            <a:r>
              <a:rPr lang="fi-FI" sz="1700">
                <a:solidFill>
                  <a:srgbClr val="000000"/>
                </a:solidFill>
              </a:rPr>
              <a:t>Kirkkokatu: </a:t>
            </a:r>
            <a:r>
              <a:rPr lang="fi-FI" sz="1700" b="1">
                <a:solidFill>
                  <a:srgbClr val="000000"/>
                </a:solidFill>
              </a:rPr>
              <a:t>Mari Koskela, tila </a:t>
            </a:r>
            <a:r>
              <a:rPr lang="fi-FI" sz="1700">
                <a:solidFill>
                  <a:srgbClr val="000000"/>
                </a:solidFill>
              </a:rPr>
              <a:t>Ki16A1121</a:t>
            </a:r>
            <a:endParaRPr lang="fi-FI" sz="1700" b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i-FI" sz="1700">
                <a:solidFill>
                  <a:srgbClr val="000000"/>
                </a:solidFill>
                <a:hlinkClick r:id="rId5"/>
              </a:rPr>
              <a:t>Mari.Koskela@omnia.fi</a:t>
            </a:r>
            <a:br>
              <a:rPr lang="fi-FI" sz="1700">
                <a:solidFill>
                  <a:srgbClr val="000000"/>
                </a:solidFill>
              </a:rPr>
            </a:br>
            <a:r>
              <a:rPr lang="fi-FI" sz="1700">
                <a:solidFill>
                  <a:srgbClr val="000000"/>
                </a:solidFill>
                <a:hlinkClick r:id="rId6"/>
              </a:rPr>
              <a:t>0401267167</a:t>
            </a:r>
            <a:endParaRPr lang="fi-FI" sz="1700">
              <a:solidFill>
                <a:srgbClr val="000000"/>
              </a:solidFill>
            </a:endParaRPr>
          </a:p>
          <a:p>
            <a:endParaRPr lang="fi-FI" sz="1700">
              <a:solidFill>
                <a:srgbClr val="000000"/>
              </a:solidFill>
            </a:endParaRPr>
          </a:p>
          <a:p>
            <a:r>
              <a:rPr lang="fi-FI" sz="1700">
                <a:solidFill>
                  <a:srgbClr val="000000"/>
                </a:solidFill>
              </a:rPr>
              <a:t>Lakela: </a:t>
            </a:r>
            <a:r>
              <a:rPr lang="fi-FI" sz="1700" b="1">
                <a:solidFill>
                  <a:srgbClr val="000000"/>
                </a:solidFill>
              </a:rPr>
              <a:t>Paula Leppänen, tila </a:t>
            </a:r>
            <a:r>
              <a:rPr lang="fi-FI" sz="1700">
                <a:solidFill>
                  <a:srgbClr val="000000"/>
                </a:solidFill>
              </a:rPr>
              <a:t>LA1C121</a:t>
            </a:r>
            <a:endParaRPr lang="fi-FI" sz="1700" b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i-FI" sz="1700">
                <a:solidFill>
                  <a:srgbClr val="000000"/>
                </a:solidFill>
                <a:hlinkClick r:id="rId7"/>
              </a:rPr>
              <a:t>Paula.Leppanen@omnia.fi</a:t>
            </a:r>
            <a:br>
              <a:rPr lang="fi-FI" sz="1700">
                <a:solidFill>
                  <a:srgbClr val="000000"/>
                </a:solidFill>
              </a:rPr>
            </a:br>
            <a:r>
              <a:rPr lang="fi-FI" sz="1700">
                <a:solidFill>
                  <a:srgbClr val="000000"/>
                </a:solidFill>
                <a:hlinkClick r:id="rId8"/>
              </a:rPr>
              <a:t>0401267244</a:t>
            </a:r>
            <a:endParaRPr lang="fi-FI" sz="17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i-FI" sz="1700">
              <a:solidFill>
                <a:srgbClr val="000000"/>
              </a:solidFill>
            </a:endParaRPr>
          </a:p>
          <a:p>
            <a:r>
              <a:rPr lang="fi-FI" sz="1700">
                <a:solidFill>
                  <a:srgbClr val="000000"/>
                </a:solidFill>
              </a:rPr>
              <a:t>Leppävaara: </a:t>
            </a:r>
            <a:r>
              <a:rPr lang="fi-FI" sz="1700" b="1">
                <a:solidFill>
                  <a:srgbClr val="000000"/>
                </a:solidFill>
              </a:rPr>
              <a:t>Antti Korhonen</a:t>
            </a:r>
            <a:r>
              <a:rPr lang="fi-FI" sz="1700">
                <a:solidFill>
                  <a:srgbClr val="000000"/>
                </a:solidFill>
              </a:rPr>
              <a:t>, tia Up11B151</a:t>
            </a:r>
          </a:p>
          <a:p>
            <a:pPr marL="0" indent="0">
              <a:buNone/>
            </a:pPr>
            <a:r>
              <a:rPr lang="fi-FI" sz="1700" b="0" i="0" u="none" strike="noStrike">
                <a:solidFill>
                  <a:srgbClr val="000000"/>
                </a:solidFill>
                <a:effectLst/>
                <a:latin typeface="URWGeometric-Regular" panose="00000500000000000000" pitchFamily="50" charset="0"/>
                <a:hlinkClick r:id="rId9"/>
              </a:rPr>
              <a:t>Antti.Korhonen@omnia.fi</a:t>
            </a:r>
            <a:br>
              <a:rPr lang="fi-FI" sz="1700">
                <a:solidFill>
                  <a:srgbClr val="000000"/>
                </a:solidFill>
              </a:rPr>
            </a:br>
            <a:r>
              <a:rPr lang="fi-FI" sz="1700" b="0" i="0" u="none" strike="noStrike">
                <a:solidFill>
                  <a:srgbClr val="000000"/>
                </a:solidFill>
                <a:effectLst/>
                <a:latin typeface="URWGeometric-Regular" panose="00000500000000000000" pitchFamily="50" charset="0"/>
                <a:hlinkClick r:id="rId10"/>
              </a:rPr>
              <a:t>0401267512</a:t>
            </a:r>
            <a:endParaRPr lang="fi-FI" sz="17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8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40632F4-6FB3-457B-996C-532A023C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i-FI" sz="2800" b="1">
                <a:solidFill>
                  <a:srgbClr val="FFFFFF"/>
                </a:solidFill>
              </a:rPr>
              <a:t>Jaksoja, eli startteja on 5, joista viides kesäjakso.  Kesällä tarjolla todennäköisesti itsenäisesti tehtäviä verkko-opintoja</a:t>
            </a:r>
            <a:br>
              <a:rPr lang="fi-FI" sz="2800" b="1">
                <a:solidFill>
                  <a:srgbClr val="FFFFFF"/>
                </a:solidFill>
              </a:rPr>
            </a:br>
            <a:r>
              <a:rPr lang="fi-FI" sz="2800" b="1">
                <a:solidFill>
                  <a:srgbClr val="FFFFFF"/>
                </a:solidFill>
              </a:rPr>
              <a:t>Alla suunnitellut jaksot syksy 2018-kevät 2019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2D07F99B-BE74-4C0E-8DC6-8DF910682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439044"/>
              </p:ext>
            </p:extLst>
          </p:nvPr>
        </p:nvGraphicFramePr>
        <p:xfrm>
          <a:off x="355601" y="2753936"/>
          <a:ext cx="11266556" cy="364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630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C09F9D-746C-4DD6-A2E0-18CCDCF8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1"/>
              <a:t>Matemaattisluonnontieteellinen osaaminen  </a:t>
            </a:r>
            <a:br>
              <a:rPr lang="fi-FI" b="1"/>
            </a:br>
            <a:r>
              <a:rPr lang="fi-FI" b="1"/>
              <a:t>6 osp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69E93CE6-6237-4979-93C3-8B45AA6A6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2924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31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6E87BF-BD70-4D0D-A6D4-F43378A1C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1"/>
              <a:t>Viestintä ja vuorovaikutusosaaminen 11osp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B011CED2-65D2-4FE9-8C4D-3733859FC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378031"/>
              </p:ext>
            </p:extLst>
          </p:nvPr>
        </p:nvGraphicFramePr>
        <p:xfrm>
          <a:off x="258417" y="1391480"/>
          <a:ext cx="11675165" cy="461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14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E75BC9-A7F1-460F-B27C-372EDA8D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061"/>
            <a:ext cx="10515600" cy="1033669"/>
          </a:xfrm>
        </p:spPr>
        <p:txBody>
          <a:bodyPr>
            <a:normAutofit/>
          </a:bodyPr>
          <a:lstStyle/>
          <a:p>
            <a:r>
              <a:rPr lang="fi-FI" b="1" dirty="0"/>
              <a:t>Yhteiskunta- ja työelämäosaaminen 9 </a:t>
            </a:r>
            <a:r>
              <a:rPr lang="fi-FI" b="1" dirty="0" err="1"/>
              <a:t>osp</a:t>
            </a:r>
            <a:endParaRPr lang="fi-FI" b="1" dirty="0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CF5FD40B-4C1F-48FC-9CBA-D1BE7CF4B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251926"/>
              </p:ext>
            </p:extLst>
          </p:nvPr>
        </p:nvGraphicFramePr>
        <p:xfrm>
          <a:off x="437322" y="1166192"/>
          <a:ext cx="11304104" cy="5010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45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C02C84-A188-4382-838E-BF5F5A132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/>
              <a:t>Valinnaiset ytot yhteensä 9 osp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0E2D213A-8401-41FF-87AC-F1AEE4C7E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6640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01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9ADAEC4-7479-4759-AA8F-1431860AF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i-FI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opiskelu ja urasuunnitteluvalmiudet 1 </a:t>
            </a:r>
            <a:r>
              <a:rPr lang="fi-FI" sz="4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osp</a:t>
            </a:r>
            <a:r>
              <a:rPr lang="fi-FI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miten arvioidaan ja kuka arvioi? Osatavoitteet alla. Opo ja vastuuopettaja hoitavat yhteistyössä. Tätä ei vielä täysin linjattu!</a:t>
            </a:r>
            <a:br>
              <a:rPr lang="fi-FI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i-FI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01A90CAB-3DB5-46AD-88D8-69DA962E6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190135"/>
              </p:ext>
            </p:extLst>
          </p:nvPr>
        </p:nvGraphicFramePr>
        <p:xfrm>
          <a:off x="132521" y="2152243"/>
          <a:ext cx="11847443" cy="4460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663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3C3602F-39CB-41F9-8BA0-972D329BB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i-FI" sz="4000" b="1">
                <a:solidFill>
                  <a:srgbClr val="FFFFFF"/>
                </a:solidFill>
              </a:rPr>
              <a:t>Mitä opintojaan nopeuttavat voivat suorittaa itsenäisesti verkossa?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AE5E2F21-D0B3-4DB3-95A3-9E87D543C6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952513"/>
              </p:ext>
            </p:extLst>
          </p:nvPr>
        </p:nvGraphicFramePr>
        <p:xfrm>
          <a:off x="1036319" y="2419643"/>
          <a:ext cx="10541391" cy="410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148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46C382-CA55-434B-ABA0-97EE1CE6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Alkeet toteutukset eli Intensiivitoteutukset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7DA7-9CD3-4FA4-AA93-7062070BE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88081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/>
              <a:t>Ytoista</a:t>
            </a:r>
            <a:r>
              <a:rPr lang="fi-FI" dirty="0"/>
              <a:t> tarjotaan lisäksi Alkeita eli nykyiseltä nimeltään Intensiivi-toteutuksia Espoon keskuksen kampuksen ja Leppävaaran toimipisteissä lähestulkoon joka jaksossa (ainakin ruotsia)</a:t>
            </a:r>
          </a:p>
          <a:p>
            <a:r>
              <a:rPr lang="fi-FI" dirty="0"/>
              <a:t>ruotsista ja myös joissakin jaksoissa englannista</a:t>
            </a:r>
          </a:p>
          <a:p>
            <a:r>
              <a:rPr lang="fi-FI" dirty="0" err="1"/>
              <a:t>Intensiivit</a:t>
            </a:r>
            <a:r>
              <a:rPr lang="fi-FI" dirty="0"/>
              <a:t> ajoittuvat yleensä ajalle klo 14.00-17.00 ja viikonpäivät vaihtelevat</a:t>
            </a:r>
          </a:p>
          <a:p>
            <a:r>
              <a:rPr lang="fi-FI" dirty="0"/>
              <a:t>Intensiivitoteutukset on tarkoitettu lähtökohtaisesti niille opiskelijoille, jotka eivät ole koskaan peruskoulussa opiskelleet ruotsia tai opiskelijoille, joilla on suomi toisena kielenä ja jotka eivät selviydy normaalitoteutuksella</a:t>
            </a:r>
          </a:p>
          <a:p>
            <a:r>
              <a:rPr lang="fi-FI" dirty="0"/>
              <a:t>Toteutuksiin on pääsääntöisesti varattu enemmän lähiopetustunteja kuin normitoteutuksiin</a:t>
            </a:r>
          </a:p>
        </p:txBody>
      </p:sp>
    </p:spTree>
    <p:extLst>
      <p:ext uri="{BB962C8B-B14F-4D97-AF65-F5344CB8AC3E}">
        <p14:creationId xmlns:p14="http://schemas.microsoft.com/office/powerpoint/2010/main" val="161709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1041</Words>
  <Application>Microsoft Office PowerPoint</Application>
  <PresentationFormat>Laajakuva</PresentationFormat>
  <Paragraphs>124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URWGeometric-Regular</vt:lpstr>
      <vt:lpstr>Office Theme</vt:lpstr>
      <vt:lpstr>Mistä ytot koostuvat?</vt:lpstr>
      <vt:lpstr>Jaksoja, eli startteja on 5, joista viides kesäjakso.  Kesällä tarjolla todennäköisesti itsenäisesti tehtäviä verkko-opintoja Alla suunnitellut jaksot syksy 2018-kevät 2019</vt:lpstr>
      <vt:lpstr>Matemaattisluonnontieteellinen osaaminen   6 osp</vt:lpstr>
      <vt:lpstr>Viestintä ja vuorovaikutusosaaminen 11osp</vt:lpstr>
      <vt:lpstr>Yhteiskunta- ja työelämäosaaminen 9 osp</vt:lpstr>
      <vt:lpstr>Valinnaiset ytot yhteensä 9 osp</vt:lpstr>
      <vt:lpstr>Miten opiskelu ja urasuunnitteluvalmiudet 1 osp miten arvioidaan ja kuka arvioi? Osatavoitteet alla. Opo ja vastuuopettaja hoitavat yhteistyössä. Tätä ei vielä täysin linjattu! </vt:lpstr>
      <vt:lpstr>Mitä opintojaan nopeuttavat voivat suorittaa itsenäisesti verkossa?</vt:lpstr>
      <vt:lpstr>Alkeet toteutukset eli Intensiivitoteutukset</vt:lpstr>
      <vt:lpstr>Äidinkieli ja S2</vt:lpstr>
      <vt:lpstr>Sprintit – Milloin ja mitä ne ovat?</vt:lpstr>
      <vt:lpstr>Mitä ytoja yo-pohjaisten tulee suorittaa?</vt:lpstr>
      <vt:lpstr>Mitä ytoja kaksoistutkintolaisten tulee suorittaa? </vt:lpstr>
      <vt:lpstr>Milloin osaamoon?</vt:lpstr>
      <vt:lpstr>Reitti Osaamoon</vt:lpstr>
      <vt:lpstr>Osaamovastaavat ja tilat,  Avoinna arkisin pääsääntöisesti klo 9.00-16.00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Ytot</dc:title>
  <dc:creator>Anna Lätti</dc:creator>
  <cp:lastModifiedBy>Anna Lätti</cp:lastModifiedBy>
  <cp:revision>57</cp:revision>
  <cp:lastPrinted>2019-03-15T07:38:12Z</cp:lastPrinted>
  <dcterms:created xsi:type="dcterms:W3CDTF">2018-11-16T10:22:59Z</dcterms:created>
  <dcterms:modified xsi:type="dcterms:W3CDTF">2019-03-15T08:53:38Z</dcterms:modified>
</cp:coreProperties>
</file>