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6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C6CE-C3C9-43AD-B677-C3CBF2BF592E}" type="datetimeFigureOut">
              <a:rPr lang="fi-FI" smtClean="0"/>
              <a:t>29.1.2019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E51E-545D-4034-A190-37F1097914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6BCAC7-078F-432D-B833-7FC3704EC4C2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113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9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F5AB23-EBA9-4CEA-BA7F-011AA9D44F95}" type="datetime1">
              <a:rPr lang="fi-FI" smtClean="0"/>
              <a:t>29.1.2019</a:t>
            </a:fld>
            <a:endParaRPr lang="en-US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20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860DFF-BA24-4557-8858-9F8609E2E355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758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2EFB5B-3076-45FB-98F7-7D985B5E1DD4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505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17F6BB-DB4B-4F86-8423-1E464B120CD9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903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F6B7D5-2C9D-4428-B921-FB23EBE72BDF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602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7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72D3D5-DF72-4191-8871-56B33F712DC3}" type="datetime1">
              <a:rPr lang="fi-FI" smtClean="0"/>
              <a:t>29.1.2019</a:t>
            </a:fld>
            <a:endParaRPr lang="en-US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6530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558242-5CE4-4ACF-B574-B2CC274C913A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4719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402"/>
            <a:ext cx="3694704" cy="6875196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44AED-C993-4D6A-9D0C-13C43948F9BE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524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402"/>
            <a:ext cx="3694703" cy="6875196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BFA10D-1CBC-40F5-ABC2-564E5925B9EC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9111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893" y="2670561"/>
            <a:ext cx="805947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9195" y="6413223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624CB-6C9E-4972-B4BA-5F7D655D2DE8}" type="datetime1">
              <a:rPr lang="fi-FI" smtClean="0"/>
              <a:t>29.1.2019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213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26420" y="911184"/>
            <a:ext cx="3629246" cy="5112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tekstiä, lisää </a:t>
            </a:r>
            <a:r>
              <a:rPr lang="fi-FI" err="1"/>
              <a:t>graafi</a:t>
            </a:r>
            <a:r>
              <a:rPr lang="fi-FI"/>
              <a:t> tai kuva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DC7AA6-74DF-45F1-8C94-EFC319FA3928}" type="datetime1">
              <a:rPr lang="fi-FI" smtClean="0"/>
              <a:t>29.1.2019</a:t>
            </a:fld>
            <a:endParaRPr lang="en-US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7254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549583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548411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93131D-C0C8-4FB5-B8A2-AB48A8A32390}" type="datetime1">
              <a:rPr lang="fi-FI" smtClean="0"/>
              <a:t>29.1.2019</a:t>
            </a:fld>
            <a:endParaRPr lang="en-US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8164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min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58947" y="6414977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58C67-84C0-47D3-B1FC-5CB484DE6C0F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2893" y="2670561"/>
            <a:ext cx="805947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58947" y="6414977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0AA512-F72E-495D-89AF-36204A8AD7DC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2893" y="2670561"/>
            <a:ext cx="805947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_teksti_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6307" y="2406589"/>
            <a:ext cx="766961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Tämä on </a:t>
            </a:r>
            <a:r>
              <a:rPr lang="fi-FI" err="1"/>
              <a:t>slide</a:t>
            </a:r>
            <a:r>
              <a:rPr lang="fi-FI"/>
              <a:t> vain </a:t>
            </a:r>
            <a:br>
              <a:rPr lang="fi-FI"/>
            </a:br>
            <a:r>
              <a:rPr lang="fi-FI"/>
              <a:t>lyhyille teksteille.</a:t>
            </a:r>
            <a:endParaRPr lang="en-US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58947" y="6414977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CB910B-EC93-403E-867F-CB90563E98CA}" type="datetime1">
              <a:rPr lang="fi-FI" smtClean="0"/>
              <a:t>29.1.2019</a:t>
            </a:fld>
            <a:endParaRPr lang="en-US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60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_teksti_min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58947" y="6414977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3BDE98-91D1-496A-9885-FD443E16B2C0}" type="datetime1">
              <a:rPr lang="fi-FI" smtClean="0"/>
              <a:t>29.1.2019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6307" y="2406589"/>
            <a:ext cx="766961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Tämä on </a:t>
            </a:r>
            <a:r>
              <a:rPr lang="fi-FI" err="1"/>
              <a:t>slide</a:t>
            </a:r>
            <a:r>
              <a:rPr lang="fi-FI"/>
              <a:t> vain </a:t>
            </a:r>
            <a:br>
              <a:rPr lang="fi-FI"/>
            </a:br>
            <a:r>
              <a:rPr lang="fi-FI"/>
              <a:t>lyhyille teksteille.</a:t>
            </a:r>
            <a:endParaRPr lang="en-US"/>
          </a:p>
        </p:txBody>
      </p:sp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94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_tekst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158947" y="132762"/>
            <a:ext cx="8849211" cy="658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Georgia"/>
              </a:rPr>
              <a:t>   </a:t>
            </a:r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3" y="6308657"/>
            <a:ext cx="873868" cy="276313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58947" y="6414977"/>
            <a:ext cx="1443025" cy="3015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E9256-1797-42B8-AB86-C566EF05D671}" type="datetime1">
              <a:rPr lang="fi-FI" smtClean="0"/>
              <a:t>29.1.2019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6307" y="2406589"/>
            <a:ext cx="766961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500" kern="1300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Tämä on </a:t>
            </a:r>
            <a:r>
              <a:rPr lang="fi-FI" err="1"/>
              <a:t>slide</a:t>
            </a:r>
            <a:r>
              <a:rPr lang="fi-FI"/>
              <a:t> vain </a:t>
            </a:r>
            <a:br>
              <a:rPr lang="fi-FI"/>
            </a:br>
            <a:r>
              <a:rPr lang="fi-FI"/>
              <a:t>lyhyille teksteille.</a:t>
            </a:r>
            <a:endParaRPr lang="en-US"/>
          </a:p>
        </p:txBody>
      </p:sp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8572897" y="145208"/>
            <a:ext cx="435261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413224"/>
            <a:ext cx="4114800" cy="30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9446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6360C3-1700-4396-BECD-B0DDAD0CE760}" type="datetime1">
              <a:rPr lang="fi-FI" smtClean="0"/>
              <a:t>29.1.2019</a:t>
            </a:fld>
            <a:endParaRPr lang="en-US"/>
          </a:p>
        </p:txBody>
      </p:sp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569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23" y="0"/>
            <a:ext cx="3694704" cy="6876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306792" y="299648"/>
            <a:ext cx="8504553" cy="6221249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8507212" y="-3765"/>
            <a:ext cx="516473" cy="3015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/>
              <a:pPr algn="ctr"/>
              <a:t>‹#›</a:t>
            </a:fld>
            <a:endParaRPr lang="en-US" sz="9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3902681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3902075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176462" y="6579778"/>
            <a:ext cx="1443025" cy="27822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7E9F8-EE9E-45BA-BD3C-19CE085BD12B}" type="datetime1">
              <a:rPr lang="fi-FI" smtClean="0"/>
              <a:t>29.1.2019</a:t>
            </a:fld>
            <a:endParaRPr lang="en-US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3170" y="6574492"/>
            <a:ext cx="4114800" cy="28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2928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00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563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9" r:id="rId10"/>
    <p:sldLayoutId id="2147483672" r:id="rId11"/>
    <p:sldLayoutId id="2147483673" r:id="rId12"/>
    <p:sldLayoutId id="2147483671" r:id="rId13"/>
    <p:sldLayoutId id="2147483670" r:id="rId14"/>
    <p:sldLayoutId id="2147483676" r:id="rId15"/>
    <p:sldLayoutId id="2147483675" r:id="rId16"/>
    <p:sldLayoutId id="2147483674" r:id="rId17"/>
    <p:sldLayoutId id="2147483678" r:id="rId18"/>
    <p:sldLayoutId id="2147483679" r:id="rId19"/>
    <p:sldLayoutId id="2147483667" r:id="rId20"/>
    <p:sldLayoutId id="214748367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Kehittämistyön suunnitelma 2019</a:t>
            </a:r>
            <a:br>
              <a:rPr lang="fi-FI" dirty="0"/>
            </a:br>
            <a:r>
              <a:rPr lang="fi-FI" dirty="0"/>
              <a:t>Hius- ja kauneudenhoitoala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4CB-6C9E-4972-B4BA-5F7D655D2DE8}" type="datetime1">
              <a:rPr lang="fi-FI" smtClean="0"/>
              <a:t>29.1.2019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35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688" y="441961"/>
            <a:ext cx="7549583" cy="975359"/>
          </a:xfrm>
        </p:spPr>
        <p:txBody>
          <a:bodyPr/>
          <a:lstStyle/>
          <a:p>
            <a:r>
              <a:rPr lang="fi-FI" dirty="0"/>
              <a:t>Toteutussuunnitelmat</a:t>
            </a:r>
            <a:br>
              <a:rPr lang="fi-FI" dirty="0"/>
            </a:br>
            <a:r>
              <a:rPr lang="fi-FI" dirty="0"/>
              <a:t>tavoitteet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721294" y="1417320"/>
            <a:ext cx="7548411" cy="460649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KEVÄT 2019</a:t>
            </a:r>
          </a:p>
          <a:p>
            <a:r>
              <a:rPr lang="fi-FI" dirty="0"/>
              <a:t>Moodle-alustat </a:t>
            </a:r>
            <a:r>
              <a:rPr lang="fi-FI" dirty="0" err="1"/>
              <a:t>MASTERit</a:t>
            </a:r>
            <a:r>
              <a:rPr lang="fi-FI" dirty="0"/>
              <a:t> (10h/henkilö)</a:t>
            </a:r>
          </a:p>
          <a:p>
            <a:pPr marL="0" indent="0">
              <a:buNone/>
            </a:pPr>
            <a:r>
              <a:rPr lang="fi-FI" dirty="0"/>
              <a:t>KEVÄT ja SYKSY 2019 </a:t>
            </a:r>
          </a:p>
          <a:p>
            <a:r>
              <a:rPr lang="fi-FI" dirty="0"/>
              <a:t>Moodle-alustat MASTERIT verkkokurssit (esim. viikkotehtävät työpaikalle) :  (20h/henkilö)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Hiusten ja kauneudenhoidon neuvontapalvelut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Hiusten ja hiuspohjan hoitopalvelut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Myyntityö ja asiakaslähtöinen palvelu hius- ja kauneudenhoitoalalla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Kauneudenhoitopalvelut moniammatillisessa ympäristössä</a:t>
            </a:r>
          </a:p>
          <a:p>
            <a:pPr marL="0" indent="0">
              <a:buNone/>
            </a:pPr>
            <a:r>
              <a:rPr lang="fi-FI" dirty="0"/>
              <a:t>SYKSY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Masterien pedagoginen kehittäminen aloitetaan (10h /henkilö)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93131D-C0C8-4FB5-B8A2-AB48A8A32390}" type="datetime1">
              <a:rPr lang="fi-FI" smtClean="0"/>
              <a:t>29.1.2019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69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kehittäminen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KEVÄT 2019</a:t>
            </a:r>
          </a:p>
          <a:p>
            <a:r>
              <a:rPr lang="fi-FI" dirty="0" err="1"/>
              <a:t>JOTSin</a:t>
            </a:r>
            <a:r>
              <a:rPr lang="fi-FI" dirty="0"/>
              <a:t> kehittäminen syksy 2019 (keskeytykseltä palaavat, asp-korvaukset, pajatoiminta, ilta/päivä, Kiltakoulumalli, erityisopetus)</a:t>
            </a:r>
          </a:p>
          <a:p>
            <a:pPr marL="0" indent="0">
              <a:buNone/>
            </a:pPr>
            <a:r>
              <a:rPr lang="fi-FI" dirty="0"/>
              <a:t>KEVÄT 2019 ja SYKSY2019</a:t>
            </a:r>
          </a:p>
          <a:p>
            <a:pPr marL="0" indent="0">
              <a:buNone/>
            </a:pPr>
            <a:r>
              <a:rPr lang="fi-FI" dirty="0"/>
              <a:t>Maskeerauskurssi (maksullinen palvelutoiminta)</a:t>
            </a:r>
          </a:p>
          <a:p>
            <a:pPr marL="0" indent="0">
              <a:buNone/>
            </a:pPr>
            <a:r>
              <a:rPr lang="fi-FI" dirty="0"/>
              <a:t>KEVÄT 2019 ja SYKSY 2019</a:t>
            </a:r>
          </a:p>
          <a:p>
            <a:pPr marL="0" indent="0">
              <a:buNone/>
            </a:pPr>
            <a:r>
              <a:rPr lang="fi-FI" dirty="0"/>
              <a:t>Erikoisammattitutkinnon kehittäminen</a:t>
            </a:r>
          </a:p>
          <a:p>
            <a:pPr marL="0" indent="0">
              <a:buNone/>
            </a:pPr>
            <a:r>
              <a:rPr lang="fi-FI" dirty="0"/>
              <a:t>Ekologiset ihon ja hiusten hoidot </a:t>
            </a:r>
          </a:p>
          <a:p>
            <a:pPr marL="0" indent="0">
              <a:buNone/>
            </a:pPr>
            <a:r>
              <a:rPr lang="fi-FI" dirty="0"/>
              <a:t>KEVÄT 2019/SYKSY 2019</a:t>
            </a:r>
          </a:p>
          <a:p>
            <a:pPr marL="0" indent="0">
              <a:buNone/>
            </a:pPr>
            <a:r>
              <a:rPr lang="fi-FI" dirty="0"/>
              <a:t>Opettajien alueellinen verkostoitumistilaisuus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93131D-C0C8-4FB5-B8A2-AB48A8A32390}" type="datetime1">
              <a:rPr lang="fi-FI" smtClean="0"/>
              <a:t>29.1.2019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697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4E0F"/>
      </a:accent1>
      <a:accent2>
        <a:srgbClr val="B2DCD6"/>
      </a:accent2>
      <a:accent3>
        <a:srgbClr val="F3C300"/>
      </a:accent3>
      <a:accent4>
        <a:srgbClr val="DFDFDE"/>
      </a:accent4>
      <a:accent5>
        <a:srgbClr val="B2DCD6"/>
      </a:accent5>
      <a:accent6>
        <a:srgbClr val="F3C300"/>
      </a:accent6>
      <a:hlink>
        <a:srgbClr val="E84E0F"/>
      </a:hlink>
      <a:folHlink>
        <a:srgbClr val="F3C300"/>
      </a:folHlink>
    </a:clrScheme>
    <a:fontScheme name="Omnia Arial/Georgia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117</Words>
  <Application>Microsoft Office PowerPoint</Application>
  <PresentationFormat>Näytössä katseltava diaesitys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Georgia</vt:lpstr>
      <vt:lpstr>Wingdings</vt:lpstr>
      <vt:lpstr>Office Theme</vt:lpstr>
      <vt:lpstr> Kehittämistyön suunnitelma 2019 Hius- ja kauneudenhoitoala</vt:lpstr>
      <vt:lpstr>Toteutussuunnitelmat tavoitteet</vt:lpstr>
      <vt:lpstr>Muu kehittäminen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BSC, vastuualueet  Hyvinvointi ja liike-elämä</dc:title>
  <dc:creator>Raija Karioja</dc:creator>
  <cp:lastModifiedBy>Nina Raki</cp:lastModifiedBy>
  <cp:revision>24</cp:revision>
  <dcterms:modified xsi:type="dcterms:W3CDTF">2019-01-29T14:09:01Z</dcterms:modified>
</cp:coreProperties>
</file>