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9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D11A51-055E-4B74-8E41-72B9E7E3C3FE}" v="10" dt="2021-03-15T20:07:39.3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nna-Maria Paloahde" userId="cde6634e-08ed-4892-b316-871808c04844" providerId="ADAL" clId="{E7D11A51-055E-4B74-8E41-72B9E7E3C3FE}"/>
    <pc:docChg chg="undo custSel addSld modSld">
      <pc:chgData name="Sanna-Maria Paloahde" userId="cde6634e-08ed-4892-b316-871808c04844" providerId="ADAL" clId="{E7D11A51-055E-4B74-8E41-72B9E7E3C3FE}" dt="2021-03-15T20:18:58.319" v="399" actId="20577"/>
      <pc:docMkLst>
        <pc:docMk/>
      </pc:docMkLst>
      <pc:sldChg chg="add">
        <pc:chgData name="Sanna-Maria Paloahde" userId="cde6634e-08ed-4892-b316-871808c04844" providerId="ADAL" clId="{E7D11A51-055E-4B74-8E41-72B9E7E3C3FE}" dt="2021-03-15T19:33:39.686" v="0"/>
        <pc:sldMkLst>
          <pc:docMk/>
          <pc:sldMk cId="218233615" sldId="260"/>
        </pc:sldMkLst>
      </pc:sldChg>
      <pc:sldChg chg="modSp new mod">
        <pc:chgData name="Sanna-Maria Paloahde" userId="cde6634e-08ed-4892-b316-871808c04844" providerId="ADAL" clId="{E7D11A51-055E-4B74-8E41-72B9E7E3C3FE}" dt="2021-03-15T20:18:58.319" v="399" actId="20577"/>
        <pc:sldMkLst>
          <pc:docMk/>
          <pc:sldMk cId="2350559019" sldId="261"/>
        </pc:sldMkLst>
        <pc:spChg chg="mod">
          <ac:chgData name="Sanna-Maria Paloahde" userId="cde6634e-08ed-4892-b316-871808c04844" providerId="ADAL" clId="{E7D11A51-055E-4B74-8E41-72B9E7E3C3FE}" dt="2021-03-15T20:18:06.909" v="352" actId="20577"/>
          <ac:spMkLst>
            <pc:docMk/>
            <pc:sldMk cId="2350559019" sldId="261"/>
            <ac:spMk id="2" creationId="{BD0E23B0-E90E-4A2F-8386-6018576FAE68}"/>
          </ac:spMkLst>
        </pc:spChg>
        <pc:spChg chg="mod">
          <ac:chgData name="Sanna-Maria Paloahde" userId="cde6634e-08ed-4892-b316-871808c04844" providerId="ADAL" clId="{E7D11A51-055E-4B74-8E41-72B9E7E3C3FE}" dt="2021-03-15T20:18:58.319" v="399" actId="20577"/>
          <ac:spMkLst>
            <pc:docMk/>
            <pc:sldMk cId="2350559019" sldId="261"/>
            <ac:spMk id="3" creationId="{23C8987B-A978-48FD-B57A-9F1F058C0AEC}"/>
          </ac:spMkLst>
        </pc:spChg>
      </pc:sldChg>
      <pc:sldChg chg="modSp new mod">
        <pc:chgData name="Sanna-Maria Paloahde" userId="cde6634e-08ed-4892-b316-871808c04844" providerId="ADAL" clId="{E7D11A51-055E-4B74-8E41-72B9E7E3C3FE}" dt="2021-03-15T20:08:18.998" v="316" actId="20577"/>
        <pc:sldMkLst>
          <pc:docMk/>
          <pc:sldMk cId="2935595861" sldId="262"/>
        </pc:sldMkLst>
        <pc:spChg chg="mod">
          <ac:chgData name="Sanna-Maria Paloahde" userId="cde6634e-08ed-4892-b316-871808c04844" providerId="ADAL" clId="{E7D11A51-055E-4B74-8E41-72B9E7E3C3FE}" dt="2021-03-15T20:06:13.415" v="215" actId="20577"/>
          <ac:spMkLst>
            <pc:docMk/>
            <pc:sldMk cId="2935595861" sldId="262"/>
            <ac:spMk id="2" creationId="{C6322FAB-1DE8-450C-ABC4-AA590FBB6EB1}"/>
          </ac:spMkLst>
        </pc:spChg>
        <pc:spChg chg="mod">
          <ac:chgData name="Sanna-Maria Paloahde" userId="cde6634e-08ed-4892-b316-871808c04844" providerId="ADAL" clId="{E7D11A51-055E-4B74-8E41-72B9E7E3C3FE}" dt="2021-03-15T20:08:18.998" v="316" actId="20577"/>
          <ac:spMkLst>
            <pc:docMk/>
            <pc:sldMk cId="2935595861" sldId="262"/>
            <ac:spMk id="3" creationId="{4E18AF62-4E01-45CB-BF3C-27FB769359CE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F9D3AD-32F7-42B9-A652-DB250153709E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9484073-06E1-4915-9B62-A4CBB667526E}">
      <dgm:prSet/>
      <dgm:spPr/>
      <dgm:t>
        <a:bodyPr/>
        <a:lstStyle/>
        <a:p>
          <a:r>
            <a:rPr lang="fi-FI" dirty="0"/>
            <a:t>toimii asiakkaan perus- ja ihmisoikeuksia kunnioittaen</a:t>
          </a:r>
          <a:endParaRPr lang="en-US" dirty="0"/>
        </a:p>
      </dgm:t>
    </dgm:pt>
    <dgm:pt modelId="{2FE25E9C-502B-4E5B-876A-1E78836471D0}" type="parTrans" cxnId="{2A18C8B8-3636-454D-B500-66226A2B781C}">
      <dgm:prSet/>
      <dgm:spPr/>
      <dgm:t>
        <a:bodyPr/>
        <a:lstStyle/>
        <a:p>
          <a:endParaRPr lang="en-US"/>
        </a:p>
      </dgm:t>
    </dgm:pt>
    <dgm:pt modelId="{8A84732E-C3F0-4A8C-9292-4201ACFFA0DC}" type="sibTrans" cxnId="{2A18C8B8-3636-454D-B500-66226A2B781C}">
      <dgm:prSet/>
      <dgm:spPr/>
      <dgm:t>
        <a:bodyPr/>
        <a:lstStyle/>
        <a:p>
          <a:endParaRPr lang="en-US"/>
        </a:p>
      </dgm:t>
    </dgm:pt>
    <dgm:pt modelId="{E4762DCF-A0F9-487A-A602-9063204B497F}">
      <dgm:prSet/>
      <dgm:spPr/>
      <dgm:t>
        <a:bodyPr/>
        <a:lstStyle/>
        <a:p>
          <a:r>
            <a:rPr lang="fi-FI" dirty="0"/>
            <a:t>noudattaa kasvatus-, sosiaali- ja terveysalan säädöksiä ja määräyksiä sekä hallinto- ja julkisuuslain periaatteita perustellen monipuolisesti toimintaansa</a:t>
          </a:r>
          <a:endParaRPr lang="en-US" dirty="0"/>
        </a:p>
      </dgm:t>
    </dgm:pt>
    <dgm:pt modelId="{25D6DA2B-2084-404A-8CB7-827BA51E3B33}" type="parTrans" cxnId="{23BE6141-6299-4DBB-A0C3-AA9C48889B65}">
      <dgm:prSet/>
      <dgm:spPr/>
      <dgm:t>
        <a:bodyPr/>
        <a:lstStyle/>
        <a:p>
          <a:endParaRPr lang="en-US"/>
        </a:p>
      </dgm:t>
    </dgm:pt>
    <dgm:pt modelId="{8C8367A7-C381-4DF4-BC13-59C848DA503E}" type="sibTrans" cxnId="{23BE6141-6299-4DBB-A0C3-AA9C48889B65}">
      <dgm:prSet/>
      <dgm:spPr/>
      <dgm:t>
        <a:bodyPr/>
        <a:lstStyle/>
        <a:p>
          <a:endParaRPr lang="en-US"/>
        </a:p>
      </dgm:t>
    </dgm:pt>
    <dgm:pt modelId="{879E6C6E-8438-453D-BC88-A81D4A1C1B3C}">
      <dgm:prSet/>
      <dgm:spPr/>
      <dgm:t>
        <a:bodyPr/>
        <a:lstStyle/>
        <a:p>
          <a:r>
            <a:rPr lang="fi-FI" dirty="0"/>
            <a:t>toimii ammatin arvojen ja lähihoitajan eettisten ohjeiden mukaisesti perustellen toimintaansa monipuolisesti</a:t>
          </a:r>
          <a:endParaRPr lang="en-US" dirty="0"/>
        </a:p>
      </dgm:t>
    </dgm:pt>
    <dgm:pt modelId="{A769A777-4DC6-449C-889C-3D9DDAF6EEBF}" type="parTrans" cxnId="{5EDD07EA-6B75-4761-B414-327DC665CD61}">
      <dgm:prSet/>
      <dgm:spPr/>
      <dgm:t>
        <a:bodyPr/>
        <a:lstStyle/>
        <a:p>
          <a:endParaRPr lang="en-US"/>
        </a:p>
      </dgm:t>
    </dgm:pt>
    <dgm:pt modelId="{BBBFF55E-E639-4069-9D14-434A537347A8}" type="sibTrans" cxnId="{5EDD07EA-6B75-4761-B414-327DC665CD61}">
      <dgm:prSet/>
      <dgm:spPr/>
      <dgm:t>
        <a:bodyPr/>
        <a:lstStyle/>
        <a:p>
          <a:endParaRPr lang="en-US"/>
        </a:p>
      </dgm:t>
    </dgm:pt>
    <dgm:pt modelId="{1FCA0978-59B4-46FD-B662-FECBD8BC65AB}">
      <dgm:prSet/>
      <dgm:spPr/>
      <dgm:t>
        <a:bodyPr/>
        <a:lstStyle/>
        <a:p>
          <a:r>
            <a:rPr lang="fi-FI" dirty="0"/>
            <a:t>noudattaa tietosuojaa ja salassapitoa</a:t>
          </a:r>
          <a:endParaRPr lang="en-US" dirty="0"/>
        </a:p>
      </dgm:t>
    </dgm:pt>
    <dgm:pt modelId="{E0562C02-3637-4F6C-BDAF-3D3663ED2461}" type="parTrans" cxnId="{2D3E5764-702F-4D1B-A7D0-813A2BA26619}">
      <dgm:prSet/>
      <dgm:spPr/>
      <dgm:t>
        <a:bodyPr/>
        <a:lstStyle/>
        <a:p>
          <a:endParaRPr lang="en-US"/>
        </a:p>
      </dgm:t>
    </dgm:pt>
    <dgm:pt modelId="{97011265-B3AB-40E2-9664-2BC1CAE77942}" type="sibTrans" cxnId="{2D3E5764-702F-4D1B-A7D0-813A2BA26619}">
      <dgm:prSet/>
      <dgm:spPr/>
      <dgm:t>
        <a:bodyPr/>
        <a:lstStyle/>
        <a:p>
          <a:endParaRPr lang="en-US"/>
        </a:p>
      </dgm:t>
    </dgm:pt>
    <dgm:pt modelId="{C7361BC1-41D6-440E-AE53-D509DFAE24E8}">
      <dgm:prSet/>
      <dgm:spPr/>
      <dgm:t>
        <a:bodyPr/>
        <a:lstStyle/>
        <a:p>
          <a:r>
            <a:rPr lang="fi-FI" dirty="0"/>
            <a:t>työskentelee omavalvontamääräysten ja laatusuositusten mukaisesti ja perustelee toimintaansa sekä tekee kehittämisehdotuksia</a:t>
          </a:r>
          <a:endParaRPr lang="en-US" dirty="0"/>
        </a:p>
      </dgm:t>
    </dgm:pt>
    <dgm:pt modelId="{765629A5-D49F-4A3C-A2A6-BB5C928613BC}" type="parTrans" cxnId="{47D4E520-5730-4E7F-8622-FC5DAC99BEA1}">
      <dgm:prSet/>
      <dgm:spPr/>
      <dgm:t>
        <a:bodyPr/>
        <a:lstStyle/>
        <a:p>
          <a:endParaRPr lang="en-US"/>
        </a:p>
      </dgm:t>
    </dgm:pt>
    <dgm:pt modelId="{B4DA7FEB-04F1-48E3-BD2B-62489B13B110}" type="sibTrans" cxnId="{47D4E520-5730-4E7F-8622-FC5DAC99BEA1}">
      <dgm:prSet/>
      <dgm:spPr/>
      <dgm:t>
        <a:bodyPr/>
        <a:lstStyle/>
        <a:p>
          <a:endParaRPr lang="en-US"/>
        </a:p>
      </dgm:t>
    </dgm:pt>
    <dgm:pt modelId="{6D822D0F-CAA0-42EC-976A-9AD62ED6EC98}">
      <dgm:prSet/>
      <dgm:spPr/>
      <dgm:t>
        <a:bodyPr/>
        <a:lstStyle/>
        <a:p>
          <a:r>
            <a:rPr lang="fi-FI" dirty="0"/>
            <a:t>toimii kestävän kehityksen periaatteiden mukaan, perustelee toimintaansa ja tekee kehittämisehdotuksia.</a:t>
          </a:r>
          <a:endParaRPr lang="en-US" dirty="0"/>
        </a:p>
      </dgm:t>
    </dgm:pt>
    <dgm:pt modelId="{6C808066-DAB8-4B67-A39B-D655728C46FA}" type="parTrans" cxnId="{6482B292-ACD5-4E28-9406-2B9CBA5F4C70}">
      <dgm:prSet/>
      <dgm:spPr/>
      <dgm:t>
        <a:bodyPr/>
        <a:lstStyle/>
        <a:p>
          <a:endParaRPr lang="en-US"/>
        </a:p>
      </dgm:t>
    </dgm:pt>
    <dgm:pt modelId="{8623228A-60BD-4F34-9998-D8395A5F1A4F}" type="sibTrans" cxnId="{6482B292-ACD5-4E28-9406-2B9CBA5F4C70}">
      <dgm:prSet/>
      <dgm:spPr/>
      <dgm:t>
        <a:bodyPr/>
        <a:lstStyle/>
        <a:p>
          <a:endParaRPr lang="en-US"/>
        </a:p>
      </dgm:t>
    </dgm:pt>
    <dgm:pt modelId="{81136099-152D-4294-B998-F341B39CE75F}" type="pres">
      <dgm:prSet presAssocID="{A1F9D3AD-32F7-42B9-A652-DB250153709E}" presName="diagram" presStyleCnt="0">
        <dgm:presLayoutVars>
          <dgm:dir/>
          <dgm:resizeHandles val="exact"/>
        </dgm:presLayoutVars>
      </dgm:prSet>
      <dgm:spPr/>
    </dgm:pt>
    <dgm:pt modelId="{97A7C9DE-7185-4F2E-9993-C21CBB43DDC9}" type="pres">
      <dgm:prSet presAssocID="{D9484073-06E1-4915-9B62-A4CBB667526E}" presName="node" presStyleLbl="node1" presStyleIdx="0" presStyleCnt="6">
        <dgm:presLayoutVars>
          <dgm:bulletEnabled val="1"/>
        </dgm:presLayoutVars>
      </dgm:prSet>
      <dgm:spPr/>
    </dgm:pt>
    <dgm:pt modelId="{27EEE4BB-958F-49EB-8880-A43105EEB5C9}" type="pres">
      <dgm:prSet presAssocID="{8A84732E-C3F0-4A8C-9292-4201ACFFA0DC}" presName="sibTrans" presStyleCnt="0"/>
      <dgm:spPr/>
    </dgm:pt>
    <dgm:pt modelId="{1FA5D3DA-C82E-42C2-BD2E-6A716510A465}" type="pres">
      <dgm:prSet presAssocID="{E4762DCF-A0F9-487A-A602-9063204B497F}" presName="node" presStyleLbl="node1" presStyleIdx="1" presStyleCnt="6">
        <dgm:presLayoutVars>
          <dgm:bulletEnabled val="1"/>
        </dgm:presLayoutVars>
      </dgm:prSet>
      <dgm:spPr/>
    </dgm:pt>
    <dgm:pt modelId="{25F2CDC1-8E78-49B4-9A21-AF3D0933EAE9}" type="pres">
      <dgm:prSet presAssocID="{8C8367A7-C381-4DF4-BC13-59C848DA503E}" presName="sibTrans" presStyleCnt="0"/>
      <dgm:spPr/>
    </dgm:pt>
    <dgm:pt modelId="{9E789CDC-D4CE-40FC-A101-843987527871}" type="pres">
      <dgm:prSet presAssocID="{879E6C6E-8438-453D-BC88-A81D4A1C1B3C}" presName="node" presStyleLbl="node1" presStyleIdx="2" presStyleCnt="6">
        <dgm:presLayoutVars>
          <dgm:bulletEnabled val="1"/>
        </dgm:presLayoutVars>
      </dgm:prSet>
      <dgm:spPr/>
    </dgm:pt>
    <dgm:pt modelId="{B8A17670-DCF2-466D-8158-81BC7D868DBF}" type="pres">
      <dgm:prSet presAssocID="{BBBFF55E-E639-4069-9D14-434A537347A8}" presName="sibTrans" presStyleCnt="0"/>
      <dgm:spPr/>
    </dgm:pt>
    <dgm:pt modelId="{473A340E-18B6-49B2-8DCA-39D9BB4E5C86}" type="pres">
      <dgm:prSet presAssocID="{1FCA0978-59B4-46FD-B662-FECBD8BC65AB}" presName="node" presStyleLbl="node1" presStyleIdx="3" presStyleCnt="6">
        <dgm:presLayoutVars>
          <dgm:bulletEnabled val="1"/>
        </dgm:presLayoutVars>
      </dgm:prSet>
      <dgm:spPr/>
    </dgm:pt>
    <dgm:pt modelId="{9F2DDAA3-B412-4F95-9BC2-DD253D8B75A2}" type="pres">
      <dgm:prSet presAssocID="{97011265-B3AB-40E2-9664-2BC1CAE77942}" presName="sibTrans" presStyleCnt="0"/>
      <dgm:spPr/>
    </dgm:pt>
    <dgm:pt modelId="{C9B81D0B-A2D5-472B-A9B8-5A1C83DB277C}" type="pres">
      <dgm:prSet presAssocID="{C7361BC1-41D6-440E-AE53-D509DFAE24E8}" presName="node" presStyleLbl="node1" presStyleIdx="4" presStyleCnt="6">
        <dgm:presLayoutVars>
          <dgm:bulletEnabled val="1"/>
        </dgm:presLayoutVars>
      </dgm:prSet>
      <dgm:spPr/>
    </dgm:pt>
    <dgm:pt modelId="{44D0F0BF-954A-4BA0-90DD-EF8E3A2F55E9}" type="pres">
      <dgm:prSet presAssocID="{B4DA7FEB-04F1-48E3-BD2B-62489B13B110}" presName="sibTrans" presStyleCnt="0"/>
      <dgm:spPr/>
    </dgm:pt>
    <dgm:pt modelId="{47570687-00A7-46BF-A561-2AB697F280A1}" type="pres">
      <dgm:prSet presAssocID="{6D822D0F-CAA0-42EC-976A-9AD62ED6EC98}" presName="node" presStyleLbl="node1" presStyleIdx="5" presStyleCnt="6">
        <dgm:presLayoutVars>
          <dgm:bulletEnabled val="1"/>
        </dgm:presLayoutVars>
      </dgm:prSet>
      <dgm:spPr/>
    </dgm:pt>
  </dgm:ptLst>
  <dgm:cxnLst>
    <dgm:cxn modelId="{47D4E520-5730-4E7F-8622-FC5DAC99BEA1}" srcId="{A1F9D3AD-32F7-42B9-A652-DB250153709E}" destId="{C7361BC1-41D6-440E-AE53-D509DFAE24E8}" srcOrd="4" destOrd="0" parTransId="{765629A5-D49F-4A3C-A2A6-BB5C928613BC}" sibTransId="{B4DA7FEB-04F1-48E3-BD2B-62489B13B110}"/>
    <dgm:cxn modelId="{E27BDC32-49D4-451E-8777-7B07AABAE245}" type="presOf" srcId="{A1F9D3AD-32F7-42B9-A652-DB250153709E}" destId="{81136099-152D-4294-B998-F341B39CE75F}" srcOrd="0" destOrd="0" presId="urn:microsoft.com/office/officeart/2005/8/layout/default"/>
    <dgm:cxn modelId="{19AEDD38-CAEC-436A-A1E5-92F79A95D29E}" type="presOf" srcId="{1FCA0978-59B4-46FD-B662-FECBD8BC65AB}" destId="{473A340E-18B6-49B2-8DCA-39D9BB4E5C86}" srcOrd="0" destOrd="0" presId="urn:microsoft.com/office/officeart/2005/8/layout/default"/>
    <dgm:cxn modelId="{0B431061-B963-42E2-8C28-7C72747381B8}" type="presOf" srcId="{C7361BC1-41D6-440E-AE53-D509DFAE24E8}" destId="{C9B81D0B-A2D5-472B-A9B8-5A1C83DB277C}" srcOrd="0" destOrd="0" presId="urn:microsoft.com/office/officeart/2005/8/layout/default"/>
    <dgm:cxn modelId="{23BE6141-6299-4DBB-A0C3-AA9C48889B65}" srcId="{A1F9D3AD-32F7-42B9-A652-DB250153709E}" destId="{E4762DCF-A0F9-487A-A602-9063204B497F}" srcOrd="1" destOrd="0" parTransId="{25D6DA2B-2084-404A-8CB7-827BA51E3B33}" sibTransId="{8C8367A7-C381-4DF4-BC13-59C848DA503E}"/>
    <dgm:cxn modelId="{2D3E5764-702F-4D1B-A7D0-813A2BA26619}" srcId="{A1F9D3AD-32F7-42B9-A652-DB250153709E}" destId="{1FCA0978-59B4-46FD-B662-FECBD8BC65AB}" srcOrd="3" destOrd="0" parTransId="{E0562C02-3637-4F6C-BDAF-3D3663ED2461}" sibTransId="{97011265-B3AB-40E2-9664-2BC1CAE77942}"/>
    <dgm:cxn modelId="{59AEF784-7A83-4FD6-BE2C-B0FD533AA19E}" type="presOf" srcId="{879E6C6E-8438-453D-BC88-A81D4A1C1B3C}" destId="{9E789CDC-D4CE-40FC-A101-843987527871}" srcOrd="0" destOrd="0" presId="urn:microsoft.com/office/officeart/2005/8/layout/default"/>
    <dgm:cxn modelId="{6482B292-ACD5-4E28-9406-2B9CBA5F4C70}" srcId="{A1F9D3AD-32F7-42B9-A652-DB250153709E}" destId="{6D822D0F-CAA0-42EC-976A-9AD62ED6EC98}" srcOrd="5" destOrd="0" parTransId="{6C808066-DAB8-4B67-A39B-D655728C46FA}" sibTransId="{8623228A-60BD-4F34-9998-D8395A5F1A4F}"/>
    <dgm:cxn modelId="{D6D6619C-A5D4-43E8-8999-712EA077E5F2}" type="presOf" srcId="{D9484073-06E1-4915-9B62-A4CBB667526E}" destId="{97A7C9DE-7185-4F2E-9993-C21CBB43DDC9}" srcOrd="0" destOrd="0" presId="urn:microsoft.com/office/officeart/2005/8/layout/default"/>
    <dgm:cxn modelId="{F514C6AA-5EA8-4A86-8597-0B40DE1B87E9}" type="presOf" srcId="{6D822D0F-CAA0-42EC-976A-9AD62ED6EC98}" destId="{47570687-00A7-46BF-A561-2AB697F280A1}" srcOrd="0" destOrd="0" presId="urn:microsoft.com/office/officeart/2005/8/layout/default"/>
    <dgm:cxn modelId="{2A18C8B8-3636-454D-B500-66226A2B781C}" srcId="{A1F9D3AD-32F7-42B9-A652-DB250153709E}" destId="{D9484073-06E1-4915-9B62-A4CBB667526E}" srcOrd="0" destOrd="0" parTransId="{2FE25E9C-502B-4E5B-876A-1E78836471D0}" sibTransId="{8A84732E-C3F0-4A8C-9292-4201ACFFA0DC}"/>
    <dgm:cxn modelId="{B33FBFBE-F05F-4174-95CD-7CF9FEA46297}" type="presOf" srcId="{E4762DCF-A0F9-487A-A602-9063204B497F}" destId="{1FA5D3DA-C82E-42C2-BD2E-6A716510A465}" srcOrd="0" destOrd="0" presId="urn:microsoft.com/office/officeart/2005/8/layout/default"/>
    <dgm:cxn modelId="{5EDD07EA-6B75-4761-B414-327DC665CD61}" srcId="{A1F9D3AD-32F7-42B9-A652-DB250153709E}" destId="{879E6C6E-8438-453D-BC88-A81D4A1C1B3C}" srcOrd="2" destOrd="0" parTransId="{A769A777-4DC6-449C-889C-3D9DDAF6EEBF}" sibTransId="{BBBFF55E-E639-4069-9D14-434A537347A8}"/>
    <dgm:cxn modelId="{8CA22E30-5134-4E57-8B88-E83AA846B6A6}" type="presParOf" srcId="{81136099-152D-4294-B998-F341B39CE75F}" destId="{97A7C9DE-7185-4F2E-9993-C21CBB43DDC9}" srcOrd="0" destOrd="0" presId="urn:microsoft.com/office/officeart/2005/8/layout/default"/>
    <dgm:cxn modelId="{200DE0C1-CFE0-448A-8979-DBB283FEC81C}" type="presParOf" srcId="{81136099-152D-4294-B998-F341B39CE75F}" destId="{27EEE4BB-958F-49EB-8880-A43105EEB5C9}" srcOrd="1" destOrd="0" presId="urn:microsoft.com/office/officeart/2005/8/layout/default"/>
    <dgm:cxn modelId="{E118344C-615F-47A4-9020-AC4B04F0AA8E}" type="presParOf" srcId="{81136099-152D-4294-B998-F341B39CE75F}" destId="{1FA5D3DA-C82E-42C2-BD2E-6A716510A465}" srcOrd="2" destOrd="0" presId="urn:microsoft.com/office/officeart/2005/8/layout/default"/>
    <dgm:cxn modelId="{C94857CD-E8D6-4B81-8697-1FB7685AC3F2}" type="presParOf" srcId="{81136099-152D-4294-B998-F341B39CE75F}" destId="{25F2CDC1-8E78-49B4-9A21-AF3D0933EAE9}" srcOrd="3" destOrd="0" presId="urn:microsoft.com/office/officeart/2005/8/layout/default"/>
    <dgm:cxn modelId="{0A981BC6-26B7-4E43-8A4A-68EBC7381284}" type="presParOf" srcId="{81136099-152D-4294-B998-F341B39CE75F}" destId="{9E789CDC-D4CE-40FC-A101-843987527871}" srcOrd="4" destOrd="0" presId="urn:microsoft.com/office/officeart/2005/8/layout/default"/>
    <dgm:cxn modelId="{3A814FB6-BD4C-4488-B32F-F9AF33A23649}" type="presParOf" srcId="{81136099-152D-4294-B998-F341B39CE75F}" destId="{B8A17670-DCF2-466D-8158-81BC7D868DBF}" srcOrd="5" destOrd="0" presId="urn:microsoft.com/office/officeart/2005/8/layout/default"/>
    <dgm:cxn modelId="{471B0219-F776-4797-A6AD-7FC02D32B395}" type="presParOf" srcId="{81136099-152D-4294-B998-F341B39CE75F}" destId="{473A340E-18B6-49B2-8DCA-39D9BB4E5C86}" srcOrd="6" destOrd="0" presId="urn:microsoft.com/office/officeart/2005/8/layout/default"/>
    <dgm:cxn modelId="{C61CAC22-264A-4A78-B32E-001D6AB0AEB0}" type="presParOf" srcId="{81136099-152D-4294-B998-F341B39CE75F}" destId="{9F2DDAA3-B412-4F95-9BC2-DD253D8B75A2}" srcOrd="7" destOrd="0" presId="urn:microsoft.com/office/officeart/2005/8/layout/default"/>
    <dgm:cxn modelId="{82360B52-DD5A-42F3-AC02-0CD237330582}" type="presParOf" srcId="{81136099-152D-4294-B998-F341B39CE75F}" destId="{C9B81D0B-A2D5-472B-A9B8-5A1C83DB277C}" srcOrd="8" destOrd="0" presId="urn:microsoft.com/office/officeart/2005/8/layout/default"/>
    <dgm:cxn modelId="{767176E6-50D0-4A88-929F-620770E789E3}" type="presParOf" srcId="{81136099-152D-4294-B998-F341B39CE75F}" destId="{44D0F0BF-954A-4BA0-90DD-EF8E3A2F55E9}" srcOrd="9" destOrd="0" presId="urn:microsoft.com/office/officeart/2005/8/layout/default"/>
    <dgm:cxn modelId="{C7FCF04F-F70D-48B8-B5DA-AF3D06C80142}" type="presParOf" srcId="{81136099-152D-4294-B998-F341B39CE75F}" destId="{47570687-00A7-46BF-A561-2AB697F280A1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2186A83-B1A7-4E78-AE5B-86BB89FB529F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3B7412B-594A-47F3-9B43-ADCFD3F7BE63}">
      <dgm:prSet/>
      <dgm:spPr/>
      <dgm:t>
        <a:bodyPr/>
        <a:lstStyle/>
        <a:p>
          <a:r>
            <a:rPr lang="fi-FI" dirty="0"/>
            <a:t>tunnistaa sosiaalisia ongelmia, vahvistaa asiakkaan elämänhallintaa ja ohjaa palveluiden käytössä</a:t>
          </a:r>
          <a:endParaRPr lang="en-US" dirty="0"/>
        </a:p>
      </dgm:t>
    </dgm:pt>
    <dgm:pt modelId="{4D9683FB-66A0-4D8D-98F6-11DE4D8E9807}" type="parTrans" cxnId="{EF45BBBE-2383-41E3-9277-DD9B1574109A}">
      <dgm:prSet/>
      <dgm:spPr/>
      <dgm:t>
        <a:bodyPr/>
        <a:lstStyle/>
        <a:p>
          <a:endParaRPr lang="en-US"/>
        </a:p>
      </dgm:t>
    </dgm:pt>
    <dgm:pt modelId="{F87F3401-B0AA-4577-90E0-8E8E6576B2B5}" type="sibTrans" cxnId="{EF45BBBE-2383-41E3-9277-DD9B1574109A}">
      <dgm:prSet/>
      <dgm:spPr/>
      <dgm:t>
        <a:bodyPr/>
        <a:lstStyle/>
        <a:p>
          <a:endParaRPr lang="en-US"/>
        </a:p>
      </dgm:t>
    </dgm:pt>
    <dgm:pt modelId="{88A80B2B-FE7B-4A85-B4FC-9DD5D9F8F2A9}">
      <dgm:prSet/>
      <dgm:spPr/>
      <dgm:t>
        <a:bodyPr/>
        <a:lstStyle/>
        <a:p>
          <a:r>
            <a:rPr lang="fi-FI" dirty="0"/>
            <a:t>tukee monipuolisesti asiakasta erilaisissa kriisitilanteissa hyödyntäen tietoa ja työryhmän osaamista kriisissä olevan ihmisen auttamisesta ja tekee monialaista yhteistyötä työryhmän kanssa</a:t>
          </a:r>
          <a:endParaRPr lang="en-US" dirty="0"/>
        </a:p>
      </dgm:t>
    </dgm:pt>
    <dgm:pt modelId="{5E8A4090-4E73-4EEF-90A5-29434334382D}" type="parTrans" cxnId="{9AD02F26-BCD2-4E32-BF0A-556B1A618F0B}">
      <dgm:prSet/>
      <dgm:spPr/>
      <dgm:t>
        <a:bodyPr/>
        <a:lstStyle/>
        <a:p>
          <a:endParaRPr lang="en-US"/>
        </a:p>
      </dgm:t>
    </dgm:pt>
    <dgm:pt modelId="{A2CBE2EE-58EB-439F-A03B-2156B4BDC7F1}" type="sibTrans" cxnId="{9AD02F26-BCD2-4E32-BF0A-556B1A618F0B}">
      <dgm:prSet/>
      <dgm:spPr/>
      <dgm:t>
        <a:bodyPr/>
        <a:lstStyle/>
        <a:p>
          <a:endParaRPr lang="en-US"/>
        </a:p>
      </dgm:t>
    </dgm:pt>
    <dgm:pt modelId="{F1B9083E-8097-42A0-871F-CB72F98262A7}">
      <dgm:prSet/>
      <dgm:spPr/>
      <dgm:t>
        <a:bodyPr/>
        <a:lstStyle/>
        <a:p>
          <a:r>
            <a:rPr lang="fi-FI" dirty="0"/>
            <a:t>tunnistaa lapsen suojelun tarvetta ja tekee lastensuojelulain ja sosiaalihuoltolain mukaisen ilmoituksen.</a:t>
          </a:r>
          <a:endParaRPr lang="en-US" dirty="0"/>
        </a:p>
      </dgm:t>
    </dgm:pt>
    <dgm:pt modelId="{5AA857E2-4A99-45CD-B794-A3EB726015BB}" type="parTrans" cxnId="{82AEB792-9523-4327-86CA-99CEA6A22CA9}">
      <dgm:prSet/>
      <dgm:spPr/>
      <dgm:t>
        <a:bodyPr/>
        <a:lstStyle/>
        <a:p>
          <a:endParaRPr lang="en-US"/>
        </a:p>
      </dgm:t>
    </dgm:pt>
    <dgm:pt modelId="{DCEA9EF6-A5FC-45A5-B515-58AB1B79BC7D}" type="sibTrans" cxnId="{82AEB792-9523-4327-86CA-99CEA6A22CA9}">
      <dgm:prSet/>
      <dgm:spPr/>
      <dgm:t>
        <a:bodyPr/>
        <a:lstStyle/>
        <a:p>
          <a:endParaRPr lang="en-US"/>
        </a:p>
      </dgm:t>
    </dgm:pt>
    <dgm:pt modelId="{D710003C-0A72-46E3-8692-3DDB286FFC9B}">
      <dgm:prSet/>
      <dgm:spPr/>
      <dgm:t>
        <a:bodyPr/>
        <a:lstStyle/>
        <a:p>
          <a:r>
            <a:rPr lang="fi-FI" dirty="0"/>
            <a:t>kohtaa asiakkaan ja lähiverkoston arvostavasti kunnioittaen johdonmukaisesti asiakkaan yksityisyyttä ja itsemääräämisoikeutta ja perustellen toimintaansa</a:t>
          </a:r>
          <a:endParaRPr lang="en-US" dirty="0"/>
        </a:p>
      </dgm:t>
    </dgm:pt>
    <dgm:pt modelId="{82EF11EF-8898-45BB-ADF3-3401BE1B8440}" type="parTrans" cxnId="{D3AB5EDC-6096-4E37-A5B8-A3CAB4E04FB8}">
      <dgm:prSet/>
      <dgm:spPr/>
      <dgm:t>
        <a:bodyPr/>
        <a:lstStyle/>
        <a:p>
          <a:endParaRPr lang="en-US"/>
        </a:p>
      </dgm:t>
    </dgm:pt>
    <dgm:pt modelId="{550E89BC-BDF3-454C-8FA1-CD6A126AED6E}" type="sibTrans" cxnId="{D3AB5EDC-6096-4E37-A5B8-A3CAB4E04FB8}">
      <dgm:prSet/>
      <dgm:spPr/>
      <dgm:t>
        <a:bodyPr/>
        <a:lstStyle/>
        <a:p>
          <a:endParaRPr lang="en-US"/>
        </a:p>
      </dgm:t>
    </dgm:pt>
    <dgm:pt modelId="{F2F8C981-EDE0-4ADE-8BF1-EF028E1168A6}">
      <dgm:prSet/>
      <dgm:spPr/>
      <dgm:t>
        <a:bodyPr/>
        <a:lstStyle/>
        <a:p>
          <a:r>
            <a:rPr lang="fi-FI" dirty="0"/>
            <a:t>kunnioittaa perheiden moninaisuutta ja perustelee toimintaansa tiedolla perheiden moninaisuudesta ja perhekulttuureista</a:t>
          </a:r>
          <a:endParaRPr lang="en-US" dirty="0"/>
        </a:p>
      </dgm:t>
    </dgm:pt>
    <dgm:pt modelId="{A75775D0-CF0B-4474-93CC-01857EDD7F30}" type="parTrans" cxnId="{DAF699E6-FD45-45B2-AACE-891432BAF758}">
      <dgm:prSet/>
      <dgm:spPr/>
      <dgm:t>
        <a:bodyPr/>
        <a:lstStyle/>
        <a:p>
          <a:endParaRPr lang="en-US"/>
        </a:p>
      </dgm:t>
    </dgm:pt>
    <dgm:pt modelId="{A08C0FCA-104C-40B1-A89F-E6DAC7D527AF}" type="sibTrans" cxnId="{DAF699E6-FD45-45B2-AACE-891432BAF758}">
      <dgm:prSet/>
      <dgm:spPr/>
      <dgm:t>
        <a:bodyPr/>
        <a:lstStyle/>
        <a:p>
          <a:endParaRPr lang="en-US"/>
        </a:p>
      </dgm:t>
    </dgm:pt>
    <dgm:pt modelId="{C76B4E49-36C0-4BEB-A981-6D7A47B8C01B}">
      <dgm:prSet/>
      <dgm:spPr/>
      <dgm:t>
        <a:bodyPr/>
        <a:lstStyle/>
        <a:p>
          <a:pPr rtl="0"/>
          <a:r>
            <a:rPr lang="fi-FI" dirty="0"/>
            <a:t>toimii asiakastyön suunnitelman mukaisesti ja käyttää työssään monipuolisesti</a:t>
          </a:r>
          <a:r>
            <a:rPr lang="fi-FI" dirty="0">
              <a:latin typeface="Avenir Next LT Pro"/>
            </a:rPr>
            <a:t> </a:t>
          </a:r>
          <a:r>
            <a:rPr lang="fi-FI" dirty="0"/>
            <a:t>perhetyön menetelmiä ja välineitä sekä </a:t>
          </a:r>
          <a:r>
            <a:rPr lang="fi-FI" dirty="0" err="1"/>
            <a:t>voimavaraistavaa</a:t>
          </a:r>
          <a:r>
            <a:rPr lang="fi-FI" dirty="0"/>
            <a:t> työotetta</a:t>
          </a:r>
          <a:endParaRPr lang="en-US" dirty="0"/>
        </a:p>
      </dgm:t>
    </dgm:pt>
    <dgm:pt modelId="{9827EBB7-F0A1-4C5C-BCB2-672026E9A368}" type="parTrans" cxnId="{5FBAF2EC-5EF1-427B-9060-BAB05FEFCB9A}">
      <dgm:prSet/>
      <dgm:spPr/>
      <dgm:t>
        <a:bodyPr/>
        <a:lstStyle/>
        <a:p>
          <a:endParaRPr lang="en-US"/>
        </a:p>
      </dgm:t>
    </dgm:pt>
    <dgm:pt modelId="{114EEBB1-9C2E-4125-9D14-EBBA2695322F}" type="sibTrans" cxnId="{5FBAF2EC-5EF1-427B-9060-BAB05FEFCB9A}">
      <dgm:prSet/>
      <dgm:spPr/>
      <dgm:t>
        <a:bodyPr/>
        <a:lstStyle/>
        <a:p>
          <a:endParaRPr lang="en-US"/>
        </a:p>
      </dgm:t>
    </dgm:pt>
    <dgm:pt modelId="{9595DBCF-1B9B-4237-A5B8-49F0D2F4E638}" type="pres">
      <dgm:prSet presAssocID="{92186A83-B1A7-4E78-AE5B-86BB89FB529F}" presName="diagram" presStyleCnt="0">
        <dgm:presLayoutVars>
          <dgm:dir/>
          <dgm:resizeHandles val="exact"/>
        </dgm:presLayoutVars>
      </dgm:prSet>
      <dgm:spPr/>
    </dgm:pt>
    <dgm:pt modelId="{B6A8E8FB-420E-4AAE-ADC2-93CE91957E1D}" type="pres">
      <dgm:prSet presAssocID="{83B7412B-594A-47F3-9B43-ADCFD3F7BE63}" presName="node" presStyleLbl="node1" presStyleIdx="0" presStyleCnt="6">
        <dgm:presLayoutVars>
          <dgm:bulletEnabled val="1"/>
        </dgm:presLayoutVars>
      </dgm:prSet>
      <dgm:spPr/>
    </dgm:pt>
    <dgm:pt modelId="{6B6BF28A-88C9-4283-BDE3-449FE83D7E58}" type="pres">
      <dgm:prSet presAssocID="{F87F3401-B0AA-4577-90E0-8E8E6576B2B5}" presName="sibTrans" presStyleCnt="0"/>
      <dgm:spPr/>
    </dgm:pt>
    <dgm:pt modelId="{0C0D4FF5-C7F1-40DA-8407-2A4D773CE896}" type="pres">
      <dgm:prSet presAssocID="{88A80B2B-FE7B-4A85-B4FC-9DD5D9F8F2A9}" presName="node" presStyleLbl="node1" presStyleIdx="1" presStyleCnt="6">
        <dgm:presLayoutVars>
          <dgm:bulletEnabled val="1"/>
        </dgm:presLayoutVars>
      </dgm:prSet>
      <dgm:spPr/>
    </dgm:pt>
    <dgm:pt modelId="{94D57A74-9929-4ED3-B87D-7409856D1847}" type="pres">
      <dgm:prSet presAssocID="{A2CBE2EE-58EB-439F-A03B-2156B4BDC7F1}" presName="sibTrans" presStyleCnt="0"/>
      <dgm:spPr/>
    </dgm:pt>
    <dgm:pt modelId="{9356E204-8972-4B03-9E36-0DFA0913CA8C}" type="pres">
      <dgm:prSet presAssocID="{F1B9083E-8097-42A0-871F-CB72F98262A7}" presName="node" presStyleLbl="node1" presStyleIdx="2" presStyleCnt="6">
        <dgm:presLayoutVars>
          <dgm:bulletEnabled val="1"/>
        </dgm:presLayoutVars>
      </dgm:prSet>
      <dgm:spPr/>
    </dgm:pt>
    <dgm:pt modelId="{794AF7AE-418F-45F3-AD43-ADA732651E3E}" type="pres">
      <dgm:prSet presAssocID="{DCEA9EF6-A5FC-45A5-B515-58AB1B79BC7D}" presName="sibTrans" presStyleCnt="0"/>
      <dgm:spPr/>
    </dgm:pt>
    <dgm:pt modelId="{F2704239-30B5-4EA6-875A-C6CFD293E694}" type="pres">
      <dgm:prSet presAssocID="{D710003C-0A72-46E3-8692-3DDB286FFC9B}" presName="node" presStyleLbl="node1" presStyleIdx="3" presStyleCnt="6">
        <dgm:presLayoutVars>
          <dgm:bulletEnabled val="1"/>
        </dgm:presLayoutVars>
      </dgm:prSet>
      <dgm:spPr/>
    </dgm:pt>
    <dgm:pt modelId="{5D600BBF-769E-4FF9-902B-C1AC77ACDB87}" type="pres">
      <dgm:prSet presAssocID="{550E89BC-BDF3-454C-8FA1-CD6A126AED6E}" presName="sibTrans" presStyleCnt="0"/>
      <dgm:spPr/>
    </dgm:pt>
    <dgm:pt modelId="{36C10093-2780-40A2-9786-463569340C20}" type="pres">
      <dgm:prSet presAssocID="{F2F8C981-EDE0-4ADE-8BF1-EF028E1168A6}" presName="node" presStyleLbl="node1" presStyleIdx="4" presStyleCnt="6">
        <dgm:presLayoutVars>
          <dgm:bulletEnabled val="1"/>
        </dgm:presLayoutVars>
      </dgm:prSet>
      <dgm:spPr/>
    </dgm:pt>
    <dgm:pt modelId="{DC79DAEB-63C8-447D-8293-7BC40BA45A7D}" type="pres">
      <dgm:prSet presAssocID="{A08C0FCA-104C-40B1-A89F-E6DAC7D527AF}" presName="sibTrans" presStyleCnt="0"/>
      <dgm:spPr/>
    </dgm:pt>
    <dgm:pt modelId="{DDB7A599-CCD4-4291-BCE9-B32EC375649F}" type="pres">
      <dgm:prSet presAssocID="{C76B4E49-36C0-4BEB-A981-6D7A47B8C01B}" presName="node" presStyleLbl="node1" presStyleIdx="5" presStyleCnt="6">
        <dgm:presLayoutVars>
          <dgm:bulletEnabled val="1"/>
        </dgm:presLayoutVars>
      </dgm:prSet>
      <dgm:spPr/>
    </dgm:pt>
  </dgm:ptLst>
  <dgm:cxnLst>
    <dgm:cxn modelId="{7E15EA02-5038-4689-82B9-89140F22E015}" type="presOf" srcId="{88A80B2B-FE7B-4A85-B4FC-9DD5D9F8F2A9}" destId="{0C0D4FF5-C7F1-40DA-8407-2A4D773CE896}" srcOrd="0" destOrd="0" presId="urn:microsoft.com/office/officeart/2005/8/layout/default"/>
    <dgm:cxn modelId="{9AD02F26-BCD2-4E32-BF0A-556B1A618F0B}" srcId="{92186A83-B1A7-4E78-AE5B-86BB89FB529F}" destId="{88A80B2B-FE7B-4A85-B4FC-9DD5D9F8F2A9}" srcOrd="1" destOrd="0" parTransId="{5E8A4090-4E73-4EEF-90A5-29434334382D}" sibTransId="{A2CBE2EE-58EB-439F-A03B-2156B4BDC7F1}"/>
    <dgm:cxn modelId="{76CAC13D-FDD8-4663-B88B-EADE1A65D31F}" type="presOf" srcId="{F1B9083E-8097-42A0-871F-CB72F98262A7}" destId="{9356E204-8972-4B03-9E36-0DFA0913CA8C}" srcOrd="0" destOrd="0" presId="urn:microsoft.com/office/officeart/2005/8/layout/default"/>
    <dgm:cxn modelId="{6FDBFA3E-F905-4CA0-B84E-6F47A51C6E4F}" type="presOf" srcId="{92186A83-B1A7-4E78-AE5B-86BB89FB529F}" destId="{9595DBCF-1B9B-4237-A5B8-49F0D2F4E638}" srcOrd="0" destOrd="0" presId="urn:microsoft.com/office/officeart/2005/8/layout/default"/>
    <dgm:cxn modelId="{58817D42-3583-4A04-84F1-833A52D7CE9E}" type="presOf" srcId="{F2F8C981-EDE0-4ADE-8BF1-EF028E1168A6}" destId="{36C10093-2780-40A2-9786-463569340C20}" srcOrd="0" destOrd="0" presId="urn:microsoft.com/office/officeart/2005/8/layout/default"/>
    <dgm:cxn modelId="{37851E7E-4BCF-4467-8DE9-C89842A9D951}" type="presOf" srcId="{D710003C-0A72-46E3-8692-3DDB286FFC9B}" destId="{F2704239-30B5-4EA6-875A-C6CFD293E694}" srcOrd="0" destOrd="0" presId="urn:microsoft.com/office/officeart/2005/8/layout/default"/>
    <dgm:cxn modelId="{82AEB792-9523-4327-86CA-99CEA6A22CA9}" srcId="{92186A83-B1A7-4E78-AE5B-86BB89FB529F}" destId="{F1B9083E-8097-42A0-871F-CB72F98262A7}" srcOrd="2" destOrd="0" parTransId="{5AA857E2-4A99-45CD-B794-A3EB726015BB}" sibTransId="{DCEA9EF6-A5FC-45A5-B515-58AB1B79BC7D}"/>
    <dgm:cxn modelId="{EF45BBBE-2383-41E3-9277-DD9B1574109A}" srcId="{92186A83-B1A7-4E78-AE5B-86BB89FB529F}" destId="{83B7412B-594A-47F3-9B43-ADCFD3F7BE63}" srcOrd="0" destOrd="0" parTransId="{4D9683FB-66A0-4D8D-98F6-11DE4D8E9807}" sibTransId="{F87F3401-B0AA-4577-90E0-8E8E6576B2B5}"/>
    <dgm:cxn modelId="{D3AB5EDC-6096-4E37-A5B8-A3CAB4E04FB8}" srcId="{92186A83-B1A7-4E78-AE5B-86BB89FB529F}" destId="{D710003C-0A72-46E3-8692-3DDB286FFC9B}" srcOrd="3" destOrd="0" parTransId="{82EF11EF-8898-45BB-ADF3-3401BE1B8440}" sibTransId="{550E89BC-BDF3-454C-8FA1-CD6A126AED6E}"/>
    <dgm:cxn modelId="{DAF699E6-FD45-45B2-AACE-891432BAF758}" srcId="{92186A83-B1A7-4E78-AE5B-86BB89FB529F}" destId="{F2F8C981-EDE0-4ADE-8BF1-EF028E1168A6}" srcOrd="4" destOrd="0" parTransId="{A75775D0-CF0B-4474-93CC-01857EDD7F30}" sibTransId="{A08C0FCA-104C-40B1-A89F-E6DAC7D527AF}"/>
    <dgm:cxn modelId="{5FBAF2EC-5EF1-427B-9060-BAB05FEFCB9A}" srcId="{92186A83-B1A7-4E78-AE5B-86BB89FB529F}" destId="{C76B4E49-36C0-4BEB-A981-6D7A47B8C01B}" srcOrd="5" destOrd="0" parTransId="{9827EBB7-F0A1-4C5C-BCB2-672026E9A368}" sibTransId="{114EEBB1-9C2E-4125-9D14-EBBA2695322F}"/>
    <dgm:cxn modelId="{ECD5DEF0-0381-455B-922E-0E09F116DFC9}" type="presOf" srcId="{C76B4E49-36C0-4BEB-A981-6D7A47B8C01B}" destId="{DDB7A599-CCD4-4291-BCE9-B32EC375649F}" srcOrd="0" destOrd="0" presId="urn:microsoft.com/office/officeart/2005/8/layout/default"/>
    <dgm:cxn modelId="{C721DEFA-421A-4C44-A6F0-CA703A63FF14}" type="presOf" srcId="{83B7412B-594A-47F3-9B43-ADCFD3F7BE63}" destId="{B6A8E8FB-420E-4AAE-ADC2-93CE91957E1D}" srcOrd="0" destOrd="0" presId="urn:microsoft.com/office/officeart/2005/8/layout/default"/>
    <dgm:cxn modelId="{105A6DEF-6A22-4448-8254-F0FFFA5127F7}" type="presParOf" srcId="{9595DBCF-1B9B-4237-A5B8-49F0D2F4E638}" destId="{B6A8E8FB-420E-4AAE-ADC2-93CE91957E1D}" srcOrd="0" destOrd="0" presId="urn:microsoft.com/office/officeart/2005/8/layout/default"/>
    <dgm:cxn modelId="{1551B28C-08C2-4B41-BE29-654022688106}" type="presParOf" srcId="{9595DBCF-1B9B-4237-A5B8-49F0D2F4E638}" destId="{6B6BF28A-88C9-4283-BDE3-449FE83D7E58}" srcOrd="1" destOrd="0" presId="urn:microsoft.com/office/officeart/2005/8/layout/default"/>
    <dgm:cxn modelId="{1E6DBD6A-B03A-4887-9ED7-F2D0C6493981}" type="presParOf" srcId="{9595DBCF-1B9B-4237-A5B8-49F0D2F4E638}" destId="{0C0D4FF5-C7F1-40DA-8407-2A4D773CE896}" srcOrd="2" destOrd="0" presId="urn:microsoft.com/office/officeart/2005/8/layout/default"/>
    <dgm:cxn modelId="{182EE5D5-576C-4EB6-AD78-F0F0A6635CD9}" type="presParOf" srcId="{9595DBCF-1B9B-4237-A5B8-49F0D2F4E638}" destId="{94D57A74-9929-4ED3-B87D-7409856D1847}" srcOrd="3" destOrd="0" presId="urn:microsoft.com/office/officeart/2005/8/layout/default"/>
    <dgm:cxn modelId="{0B178647-EB59-41F3-B8B3-998D2FC652D8}" type="presParOf" srcId="{9595DBCF-1B9B-4237-A5B8-49F0D2F4E638}" destId="{9356E204-8972-4B03-9E36-0DFA0913CA8C}" srcOrd="4" destOrd="0" presId="urn:microsoft.com/office/officeart/2005/8/layout/default"/>
    <dgm:cxn modelId="{3746A8DE-4AF5-4BE9-A960-A36029700C85}" type="presParOf" srcId="{9595DBCF-1B9B-4237-A5B8-49F0D2F4E638}" destId="{794AF7AE-418F-45F3-AD43-ADA732651E3E}" srcOrd="5" destOrd="0" presId="urn:microsoft.com/office/officeart/2005/8/layout/default"/>
    <dgm:cxn modelId="{64C5A988-EBA9-4B11-88F4-527DA9C84FA6}" type="presParOf" srcId="{9595DBCF-1B9B-4237-A5B8-49F0D2F4E638}" destId="{F2704239-30B5-4EA6-875A-C6CFD293E694}" srcOrd="6" destOrd="0" presId="urn:microsoft.com/office/officeart/2005/8/layout/default"/>
    <dgm:cxn modelId="{174086E1-E70E-4A07-91F9-B872A0D49D75}" type="presParOf" srcId="{9595DBCF-1B9B-4237-A5B8-49F0D2F4E638}" destId="{5D600BBF-769E-4FF9-902B-C1AC77ACDB87}" srcOrd="7" destOrd="0" presId="urn:microsoft.com/office/officeart/2005/8/layout/default"/>
    <dgm:cxn modelId="{0E7EDFDB-F7F9-4DF0-B9BC-8DF389A7D4B1}" type="presParOf" srcId="{9595DBCF-1B9B-4237-A5B8-49F0D2F4E638}" destId="{36C10093-2780-40A2-9786-463569340C20}" srcOrd="8" destOrd="0" presId="urn:microsoft.com/office/officeart/2005/8/layout/default"/>
    <dgm:cxn modelId="{B0C2DCBF-79C2-4AF4-A05E-7CBF5310D1DB}" type="presParOf" srcId="{9595DBCF-1B9B-4237-A5B8-49F0D2F4E638}" destId="{DC79DAEB-63C8-447D-8293-7BC40BA45A7D}" srcOrd="9" destOrd="0" presId="urn:microsoft.com/office/officeart/2005/8/layout/default"/>
    <dgm:cxn modelId="{355BE69B-3632-49F4-886F-2B0A3A2E6A61}" type="presParOf" srcId="{9595DBCF-1B9B-4237-A5B8-49F0D2F4E638}" destId="{DDB7A599-CCD4-4291-BCE9-B32EC375649F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3E85202-DAA6-46D8-B59B-BB772BB73FDF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99F002DE-3BAD-4190-ACD6-90C1930C2997}">
      <dgm:prSet/>
      <dgm:spPr/>
      <dgm:t>
        <a:bodyPr/>
        <a:lstStyle/>
        <a:p>
          <a:r>
            <a:rPr lang="fi-FI" dirty="0"/>
            <a:t>Lainsäädäntö, joka koskee pitkäaikaissairaita sekä tukea tarvitsevia lapsia</a:t>
          </a:r>
          <a:endParaRPr lang="en-US" dirty="0"/>
        </a:p>
      </dgm:t>
    </dgm:pt>
    <dgm:pt modelId="{3D956BF2-FB07-4789-B801-75E91380E4CB}" type="parTrans" cxnId="{90EE7804-64CC-4123-A98F-32B7FD0363AE}">
      <dgm:prSet/>
      <dgm:spPr/>
      <dgm:t>
        <a:bodyPr/>
        <a:lstStyle/>
        <a:p>
          <a:endParaRPr lang="en-US"/>
        </a:p>
      </dgm:t>
    </dgm:pt>
    <dgm:pt modelId="{AADB289F-3B14-4BCC-9B60-CC6718C3752E}" type="sibTrans" cxnId="{90EE7804-64CC-4123-A98F-32B7FD0363AE}">
      <dgm:prSet/>
      <dgm:spPr/>
      <dgm:t>
        <a:bodyPr/>
        <a:lstStyle/>
        <a:p>
          <a:endParaRPr lang="en-US"/>
        </a:p>
      </dgm:t>
    </dgm:pt>
    <dgm:pt modelId="{8CC2B9AD-6A12-484C-975A-4C9E558D8C10}">
      <dgm:prSet/>
      <dgm:spPr/>
      <dgm:t>
        <a:bodyPr/>
        <a:lstStyle/>
        <a:p>
          <a:r>
            <a:rPr lang="fi-FI" dirty="0"/>
            <a:t>Sairaan tai vammaisen lapsen etuudet ja palvelut sosiaalihuollon näkökulmasta</a:t>
          </a:r>
          <a:endParaRPr lang="en-US" dirty="0"/>
        </a:p>
      </dgm:t>
    </dgm:pt>
    <dgm:pt modelId="{357CABD4-F0AC-4696-AE48-56DC7672B6FD}" type="parTrans" cxnId="{BA99A135-A703-4222-8157-9EB54062D641}">
      <dgm:prSet/>
      <dgm:spPr/>
      <dgm:t>
        <a:bodyPr/>
        <a:lstStyle/>
        <a:p>
          <a:endParaRPr lang="en-US"/>
        </a:p>
      </dgm:t>
    </dgm:pt>
    <dgm:pt modelId="{DC94A01D-BBD8-4311-8BD1-647329BF62CA}" type="sibTrans" cxnId="{BA99A135-A703-4222-8157-9EB54062D641}">
      <dgm:prSet/>
      <dgm:spPr/>
      <dgm:t>
        <a:bodyPr/>
        <a:lstStyle/>
        <a:p>
          <a:endParaRPr lang="en-US"/>
        </a:p>
      </dgm:t>
    </dgm:pt>
    <dgm:pt modelId="{1AB68D24-AC81-460F-B767-E95D2DE070E9}">
      <dgm:prSet/>
      <dgm:spPr/>
      <dgm:t>
        <a:bodyPr/>
        <a:lstStyle/>
        <a:p>
          <a:r>
            <a:rPr lang="fi-FI" dirty="0"/>
            <a:t>Edunvalvonta</a:t>
          </a:r>
          <a:endParaRPr lang="en-US" dirty="0"/>
        </a:p>
      </dgm:t>
    </dgm:pt>
    <dgm:pt modelId="{0860C3EE-CEFB-494C-B449-DBAC04127244}" type="parTrans" cxnId="{AB0E0C0E-1FA0-48C8-A5DD-1313C7CC4F20}">
      <dgm:prSet/>
      <dgm:spPr/>
      <dgm:t>
        <a:bodyPr/>
        <a:lstStyle/>
        <a:p>
          <a:endParaRPr lang="en-US"/>
        </a:p>
      </dgm:t>
    </dgm:pt>
    <dgm:pt modelId="{A11EC850-5CCD-4069-A3BC-7D7E6CCA4EE4}" type="sibTrans" cxnId="{AB0E0C0E-1FA0-48C8-A5DD-1313C7CC4F20}">
      <dgm:prSet/>
      <dgm:spPr/>
      <dgm:t>
        <a:bodyPr/>
        <a:lstStyle/>
        <a:p>
          <a:endParaRPr lang="en-US"/>
        </a:p>
      </dgm:t>
    </dgm:pt>
    <dgm:pt modelId="{8FF03687-5028-4212-8754-B42E4B10C67A}">
      <dgm:prSet/>
      <dgm:spPr/>
      <dgm:t>
        <a:bodyPr/>
        <a:lstStyle/>
        <a:p>
          <a:r>
            <a:rPr lang="fi-FI" dirty="0"/>
            <a:t>Palveluverkosto</a:t>
          </a:r>
          <a:endParaRPr lang="en-US" dirty="0"/>
        </a:p>
      </dgm:t>
    </dgm:pt>
    <dgm:pt modelId="{288C9208-51A5-4C20-BC95-F15B9075EDDA}" type="parTrans" cxnId="{9EF47BF5-6182-46B4-9EA2-6CB0CE462648}">
      <dgm:prSet/>
      <dgm:spPr/>
      <dgm:t>
        <a:bodyPr/>
        <a:lstStyle/>
        <a:p>
          <a:endParaRPr lang="en-US"/>
        </a:p>
      </dgm:t>
    </dgm:pt>
    <dgm:pt modelId="{7E586C1B-B10B-4070-8B77-56B9528D9AF1}" type="sibTrans" cxnId="{9EF47BF5-6182-46B4-9EA2-6CB0CE462648}">
      <dgm:prSet/>
      <dgm:spPr/>
      <dgm:t>
        <a:bodyPr/>
        <a:lstStyle/>
        <a:p>
          <a:endParaRPr lang="en-US"/>
        </a:p>
      </dgm:t>
    </dgm:pt>
    <dgm:pt modelId="{959EF2AA-510E-4B88-90B4-F14A897D1823}">
      <dgm:prSet/>
      <dgm:spPr/>
      <dgm:t>
        <a:bodyPr/>
        <a:lstStyle/>
        <a:p>
          <a:r>
            <a:rPr lang="fi-FI" dirty="0"/>
            <a:t>Perhetyön menetelmät</a:t>
          </a:r>
          <a:endParaRPr lang="en-US" dirty="0"/>
        </a:p>
      </dgm:t>
    </dgm:pt>
    <dgm:pt modelId="{BB88DEFF-4156-4194-9276-2F7C73740372}" type="parTrans" cxnId="{D09A1C47-49A5-41A4-9B09-726CCDD5EEED}">
      <dgm:prSet/>
      <dgm:spPr/>
      <dgm:t>
        <a:bodyPr/>
        <a:lstStyle/>
        <a:p>
          <a:endParaRPr lang="en-US"/>
        </a:p>
      </dgm:t>
    </dgm:pt>
    <dgm:pt modelId="{DA345125-79F2-4439-AC51-42F4324F35AE}" type="sibTrans" cxnId="{D09A1C47-49A5-41A4-9B09-726CCDD5EEED}">
      <dgm:prSet/>
      <dgm:spPr/>
      <dgm:t>
        <a:bodyPr/>
        <a:lstStyle/>
        <a:p>
          <a:endParaRPr lang="en-US"/>
        </a:p>
      </dgm:t>
    </dgm:pt>
    <dgm:pt modelId="{C9316527-AD5C-4124-AECF-36EECB86F195}">
      <dgm:prSet/>
      <dgm:spPr/>
      <dgm:t>
        <a:bodyPr/>
        <a:lstStyle/>
        <a:p>
          <a:r>
            <a:rPr lang="fi-FI" dirty="0"/>
            <a:t>Perheiden monimuotoisuus</a:t>
          </a:r>
          <a:endParaRPr lang="en-US" dirty="0"/>
        </a:p>
      </dgm:t>
    </dgm:pt>
    <dgm:pt modelId="{0B15D44F-B6B5-4E8F-80DD-CA50FA1DE59D}" type="parTrans" cxnId="{D023D39E-8BA4-4F9A-93D2-7E839A3B9BE2}">
      <dgm:prSet/>
      <dgm:spPr/>
      <dgm:t>
        <a:bodyPr/>
        <a:lstStyle/>
        <a:p>
          <a:endParaRPr lang="en-US"/>
        </a:p>
      </dgm:t>
    </dgm:pt>
    <dgm:pt modelId="{CDA54778-C57B-410A-8B3D-ECFF61FD6C95}" type="sibTrans" cxnId="{D023D39E-8BA4-4F9A-93D2-7E839A3B9BE2}">
      <dgm:prSet/>
      <dgm:spPr/>
      <dgm:t>
        <a:bodyPr/>
        <a:lstStyle/>
        <a:p>
          <a:endParaRPr lang="en-US"/>
        </a:p>
      </dgm:t>
    </dgm:pt>
    <dgm:pt modelId="{AC66531D-91C8-4090-BBF0-3ED176D57331}">
      <dgm:prSet/>
      <dgm:spPr/>
      <dgm:t>
        <a:bodyPr/>
        <a:lstStyle/>
        <a:p>
          <a:r>
            <a:rPr lang="fi-FI" dirty="0"/>
            <a:t>Vanhemmuuden tukeminen</a:t>
          </a:r>
          <a:endParaRPr lang="en-US" dirty="0"/>
        </a:p>
      </dgm:t>
    </dgm:pt>
    <dgm:pt modelId="{8B58CAD2-F102-4374-9BCA-51E0F6F2A342}" type="parTrans" cxnId="{BBC03CE5-7BA5-4E8E-8590-854EE88251D5}">
      <dgm:prSet/>
      <dgm:spPr/>
      <dgm:t>
        <a:bodyPr/>
        <a:lstStyle/>
        <a:p>
          <a:endParaRPr lang="en-US"/>
        </a:p>
      </dgm:t>
    </dgm:pt>
    <dgm:pt modelId="{6BD58FBD-81EB-45EB-84EF-4A8CEB4FCE06}" type="sibTrans" cxnId="{BBC03CE5-7BA5-4E8E-8590-854EE88251D5}">
      <dgm:prSet/>
      <dgm:spPr/>
      <dgm:t>
        <a:bodyPr/>
        <a:lstStyle/>
        <a:p>
          <a:endParaRPr lang="en-US"/>
        </a:p>
      </dgm:t>
    </dgm:pt>
    <dgm:pt modelId="{F36437D5-8E03-4929-AB23-E11E276588DC}">
      <dgm:prSet/>
      <dgm:spPr/>
      <dgm:t>
        <a:bodyPr/>
        <a:lstStyle/>
        <a:p>
          <a:r>
            <a:rPr lang="fi-FI" dirty="0"/>
            <a:t>Perheiden erilaiset elämäntilanteet</a:t>
          </a:r>
          <a:endParaRPr lang="en-US" dirty="0"/>
        </a:p>
      </dgm:t>
    </dgm:pt>
    <dgm:pt modelId="{5D39F0DD-1094-485F-9A4A-5168FB205D16}" type="parTrans" cxnId="{54ACE908-4767-4C8A-BCDF-944B81F75314}">
      <dgm:prSet/>
      <dgm:spPr/>
      <dgm:t>
        <a:bodyPr/>
        <a:lstStyle/>
        <a:p>
          <a:endParaRPr lang="en-US"/>
        </a:p>
      </dgm:t>
    </dgm:pt>
    <dgm:pt modelId="{4CEE08E8-143B-4261-95D9-32E125B0DF51}" type="sibTrans" cxnId="{54ACE908-4767-4C8A-BCDF-944B81F75314}">
      <dgm:prSet/>
      <dgm:spPr/>
      <dgm:t>
        <a:bodyPr/>
        <a:lstStyle/>
        <a:p>
          <a:endParaRPr lang="en-US"/>
        </a:p>
      </dgm:t>
    </dgm:pt>
    <dgm:pt modelId="{145DDE03-19FE-4E10-AC96-E5B0DD8E92D6}">
      <dgm:prSet/>
      <dgm:spPr/>
      <dgm:t>
        <a:bodyPr/>
        <a:lstStyle/>
        <a:p>
          <a:r>
            <a:rPr lang="fi-FI" dirty="0"/>
            <a:t>Lastensuojelutyön periaatteet</a:t>
          </a:r>
          <a:endParaRPr lang="en-US" dirty="0"/>
        </a:p>
      </dgm:t>
    </dgm:pt>
    <dgm:pt modelId="{D4E865C0-D92A-4BE0-96B7-E795A9E45854}" type="parTrans" cxnId="{0F1AA6C0-D9FA-47B4-AD76-DFA68EC2A2DD}">
      <dgm:prSet/>
      <dgm:spPr/>
      <dgm:t>
        <a:bodyPr/>
        <a:lstStyle/>
        <a:p>
          <a:endParaRPr lang="en-US"/>
        </a:p>
      </dgm:t>
    </dgm:pt>
    <dgm:pt modelId="{CC9D0C4F-8B80-4CB8-83A5-36641C6CAF89}" type="sibTrans" cxnId="{0F1AA6C0-D9FA-47B4-AD76-DFA68EC2A2DD}">
      <dgm:prSet/>
      <dgm:spPr/>
      <dgm:t>
        <a:bodyPr/>
        <a:lstStyle/>
        <a:p>
          <a:endParaRPr lang="en-US"/>
        </a:p>
      </dgm:t>
    </dgm:pt>
    <dgm:pt modelId="{518EF3F5-1B3D-4CC8-B504-3E7A0B64B748}">
      <dgm:prSet/>
      <dgm:spPr/>
      <dgm:t>
        <a:bodyPr/>
        <a:lstStyle/>
        <a:p>
          <a:r>
            <a:rPr lang="fi-FI" dirty="0"/>
            <a:t>Erilaiset kriisitilanteet</a:t>
          </a:r>
          <a:endParaRPr lang="en-US" dirty="0"/>
        </a:p>
      </dgm:t>
    </dgm:pt>
    <dgm:pt modelId="{1291D13F-3063-4C56-A0D6-B6EFA1542777}" type="parTrans" cxnId="{1ADF443D-0609-4D71-A80D-B8734E9989DF}">
      <dgm:prSet/>
      <dgm:spPr/>
      <dgm:t>
        <a:bodyPr/>
        <a:lstStyle/>
        <a:p>
          <a:endParaRPr lang="en-US"/>
        </a:p>
      </dgm:t>
    </dgm:pt>
    <dgm:pt modelId="{19540D76-B7D5-491A-9A1B-6AC86E7A4F20}" type="sibTrans" cxnId="{1ADF443D-0609-4D71-A80D-B8734E9989DF}">
      <dgm:prSet/>
      <dgm:spPr/>
      <dgm:t>
        <a:bodyPr/>
        <a:lstStyle/>
        <a:p>
          <a:endParaRPr lang="en-US"/>
        </a:p>
      </dgm:t>
    </dgm:pt>
    <dgm:pt modelId="{391E0B1A-D4D0-4E9B-AD06-32193395A93B}">
      <dgm:prSet/>
      <dgm:spPr/>
      <dgm:t>
        <a:bodyPr/>
        <a:lstStyle/>
        <a:p>
          <a:r>
            <a:rPr lang="fi-FI" dirty="0"/>
            <a:t>Lastensuojelu- ja </a:t>
          </a:r>
          <a:r>
            <a:rPr lang="fi-FI" dirty="0">
              <a:latin typeface="Avenir Next LT Pro"/>
            </a:rPr>
            <a:t>sosiaalihuoltolain</a:t>
          </a:r>
          <a:r>
            <a:rPr lang="fi-FI" dirty="0"/>
            <a:t> mukainen ilmoitus</a:t>
          </a:r>
          <a:endParaRPr lang="en-US" dirty="0"/>
        </a:p>
      </dgm:t>
    </dgm:pt>
    <dgm:pt modelId="{20BCE461-9EC0-40D4-AA88-227A33F2ED2C}" type="parTrans" cxnId="{597921C9-344F-4D2E-B64F-C1B517D89D6C}">
      <dgm:prSet/>
      <dgm:spPr/>
      <dgm:t>
        <a:bodyPr/>
        <a:lstStyle/>
        <a:p>
          <a:endParaRPr lang="en-US"/>
        </a:p>
      </dgm:t>
    </dgm:pt>
    <dgm:pt modelId="{2DD51A7C-A8E0-4533-A12D-F549D11605E3}" type="sibTrans" cxnId="{597921C9-344F-4D2E-B64F-C1B517D89D6C}">
      <dgm:prSet/>
      <dgm:spPr/>
      <dgm:t>
        <a:bodyPr/>
        <a:lstStyle/>
        <a:p>
          <a:endParaRPr lang="en-US"/>
        </a:p>
      </dgm:t>
    </dgm:pt>
    <dgm:pt modelId="{0777D9A7-DF81-4584-AB40-343BEE1FA43C}" type="pres">
      <dgm:prSet presAssocID="{D3E85202-DAA6-46D8-B59B-BB772BB73FDF}" presName="diagram" presStyleCnt="0">
        <dgm:presLayoutVars>
          <dgm:dir/>
          <dgm:resizeHandles val="exact"/>
        </dgm:presLayoutVars>
      </dgm:prSet>
      <dgm:spPr/>
    </dgm:pt>
    <dgm:pt modelId="{3E33DABB-D296-4FB3-B437-99F7FDD9203B}" type="pres">
      <dgm:prSet presAssocID="{99F002DE-3BAD-4190-ACD6-90C1930C2997}" presName="node" presStyleLbl="node1" presStyleIdx="0" presStyleCnt="11">
        <dgm:presLayoutVars>
          <dgm:bulletEnabled val="1"/>
        </dgm:presLayoutVars>
      </dgm:prSet>
      <dgm:spPr/>
    </dgm:pt>
    <dgm:pt modelId="{6A34F253-AE01-416F-9E12-4B74E9253864}" type="pres">
      <dgm:prSet presAssocID="{AADB289F-3B14-4BCC-9B60-CC6718C3752E}" presName="sibTrans" presStyleCnt="0"/>
      <dgm:spPr/>
    </dgm:pt>
    <dgm:pt modelId="{24731A24-5534-49DC-A0F1-9736E658E209}" type="pres">
      <dgm:prSet presAssocID="{8CC2B9AD-6A12-484C-975A-4C9E558D8C10}" presName="node" presStyleLbl="node1" presStyleIdx="1" presStyleCnt="11">
        <dgm:presLayoutVars>
          <dgm:bulletEnabled val="1"/>
        </dgm:presLayoutVars>
      </dgm:prSet>
      <dgm:spPr/>
    </dgm:pt>
    <dgm:pt modelId="{1588262B-CBD3-441D-8CA8-98C27752E15A}" type="pres">
      <dgm:prSet presAssocID="{DC94A01D-BBD8-4311-8BD1-647329BF62CA}" presName="sibTrans" presStyleCnt="0"/>
      <dgm:spPr/>
    </dgm:pt>
    <dgm:pt modelId="{ECC4BB3B-6BB5-4153-9C5F-C3F9811A2443}" type="pres">
      <dgm:prSet presAssocID="{1AB68D24-AC81-460F-B767-E95D2DE070E9}" presName="node" presStyleLbl="node1" presStyleIdx="2" presStyleCnt="11">
        <dgm:presLayoutVars>
          <dgm:bulletEnabled val="1"/>
        </dgm:presLayoutVars>
      </dgm:prSet>
      <dgm:spPr/>
    </dgm:pt>
    <dgm:pt modelId="{3DCBC236-738D-4346-A76B-263A694BB11D}" type="pres">
      <dgm:prSet presAssocID="{A11EC850-5CCD-4069-A3BC-7D7E6CCA4EE4}" presName="sibTrans" presStyleCnt="0"/>
      <dgm:spPr/>
    </dgm:pt>
    <dgm:pt modelId="{526ED969-D652-4387-BBC3-FF06F305616B}" type="pres">
      <dgm:prSet presAssocID="{8FF03687-5028-4212-8754-B42E4B10C67A}" presName="node" presStyleLbl="node1" presStyleIdx="3" presStyleCnt="11">
        <dgm:presLayoutVars>
          <dgm:bulletEnabled val="1"/>
        </dgm:presLayoutVars>
      </dgm:prSet>
      <dgm:spPr/>
    </dgm:pt>
    <dgm:pt modelId="{1AB6FC36-C9A8-49DE-BDC6-574236ACC890}" type="pres">
      <dgm:prSet presAssocID="{7E586C1B-B10B-4070-8B77-56B9528D9AF1}" presName="sibTrans" presStyleCnt="0"/>
      <dgm:spPr/>
    </dgm:pt>
    <dgm:pt modelId="{12ABEED4-3A51-45E8-8134-E46969624587}" type="pres">
      <dgm:prSet presAssocID="{959EF2AA-510E-4B88-90B4-F14A897D1823}" presName="node" presStyleLbl="node1" presStyleIdx="4" presStyleCnt="11">
        <dgm:presLayoutVars>
          <dgm:bulletEnabled val="1"/>
        </dgm:presLayoutVars>
      </dgm:prSet>
      <dgm:spPr/>
    </dgm:pt>
    <dgm:pt modelId="{2403CDB9-CE55-43F6-984C-3BF372B6F7D8}" type="pres">
      <dgm:prSet presAssocID="{DA345125-79F2-4439-AC51-42F4324F35AE}" presName="sibTrans" presStyleCnt="0"/>
      <dgm:spPr/>
    </dgm:pt>
    <dgm:pt modelId="{7AF1A5DB-9321-4179-B86A-4F8DACD799D0}" type="pres">
      <dgm:prSet presAssocID="{C9316527-AD5C-4124-AECF-36EECB86F195}" presName="node" presStyleLbl="node1" presStyleIdx="5" presStyleCnt="11">
        <dgm:presLayoutVars>
          <dgm:bulletEnabled val="1"/>
        </dgm:presLayoutVars>
      </dgm:prSet>
      <dgm:spPr/>
    </dgm:pt>
    <dgm:pt modelId="{348FABB9-F59C-46FE-A47D-3F48B83FD9A1}" type="pres">
      <dgm:prSet presAssocID="{CDA54778-C57B-410A-8B3D-ECFF61FD6C95}" presName="sibTrans" presStyleCnt="0"/>
      <dgm:spPr/>
    </dgm:pt>
    <dgm:pt modelId="{FD216620-3F27-4FBE-BF70-5656A5336710}" type="pres">
      <dgm:prSet presAssocID="{AC66531D-91C8-4090-BBF0-3ED176D57331}" presName="node" presStyleLbl="node1" presStyleIdx="6" presStyleCnt="11">
        <dgm:presLayoutVars>
          <dgm:bulletEnabled val="1"/>
        </dgm:presLayoutVars>
      </dgm:prSet>
      <dgm:spPr/>
    </dgm:pt>
    <dgm:pt modelId="{0DE61374-7320-4A1D-AFB9-19EDD857413E}" type="pres">
      <dgm:prSet presAssocID="{6BD58FBD-81EB-45EB-84EF-4A8CEB4FCE06}" presName="sibTrans" presStyleCnt="0"/>
      <dgm:spPr/>
    </dgm:pt>
    <dgm:pt modelId="{B8C2BB0A-D192-4643-81AB-56EBF94BB2A5}" type="pres">
      <dgm:prSet presAssocID="{F36437D5-8E03-4929-AB23-E11E276588DC}" presName="node" presStyleLbl="node1" presStyleIdx="7" presStyleCnt="11">
        <dgm:presLayoutVars>
          <dgm:bulletEnabled val="1"/>
        </dgm:presLayoutVars>
      </dgm:prSet>
      <dgm:spPr/>
    </dgm:pt>
    <dgm:pt modelId="{B19AD259-8087-44C9-B9A4-B6BE06C06853}" type="pres">
      <dgm:prSet presAssocID="{4CEE08E8-143B-4261-95D9-32E125B0DF51}" presName="sibTrans" presStyleCnt="0"/>
      <dgm:spPr/>
    </dgm:pt>
    <dgm:pt modelId="{C2F90E63-C2E8-4678-97E4-8939B57F4C11}" type="pres">
      <dgm:prSet presAssocID="{145DDE03-19FE-4E10-AC96-E5B0DD8E92D6}" presName="node" presStyleLbl="node1" presStyleIdx="8" presStyleCnt="11">
        <dgm:presLayoutVars>
          <dgm:bulletEnabled val="1"/>
        </dgm:presLayoutVars>
      </dgm:prSet>
      <dgm:spPr/>
    </dgm:pt>
    <dgm:pt modelId="{53D451CA-529A-4E59-95D0-AA193E1E5812}" type="pres">
      <dgm:prSet presAssocID="{CC9D0C4F-8B80-4CB8-83A5-36641C6CAF89}" presName="sibTrans" presStyleCnt="0"/>
      <dgm:spPr/>
    </dgm:pt>
    <dgm:pt modelId="{E680C8B0-8DF2-411D-8B25-669B264FEEA7}" type="pres">
      <dgm:prSet presAssocID="{518EF3F5-1B3D-4CC8-B504-3E7A0B64B748}" presName="node" presStyleLbl="node1" presStyleIdx="9" presStyleCnt="11">
        <dgm:presLayoutVars>
          <dgm:bulletEnabled val="1"/>
        </dgm:presLayoutVars>
      </dgm:prSet>
      <dgm:spPr/>
    </dgm:pt>
    <dgm:pt modelId="{3DC2D2B9-5413-4FEF-B5EB-C8E9565B478A}" type="pres">
      <dgm:prSet presAssocID="{19540D76-B7D5-491A-9A1B-6AC86E7A4F20}" presName="sibTrans" presStyleCnt="0"/>
      <dgm:spPr/>
    </dgm:pt>
    <dgm:pt modelId="{234052DC-94A6-4D98-A1AA-D52130202A7A}" type="pres">
      <dgm:prSet presAssocID="{391E0B1A-D4D0-4E9B-AD06-32193395A93B}" presName="node" presStyleLbl="node1" presStyleIdx="10" presStyleCnt="11">
        <dgm:presLayoutVars>
          <dgm:bulletEnabled val="1"/>
        </dgm:presLayoutVars>
      </dgm:prSet>
      <dgm:spPr/>
    </dgm:pt>
  </dgm:ptLst>
  <dgm:cxnLst>
    <dgm:cxn modelId="{90EE7804-64CC-4123-A98F-32B7FD0363AE}" srcId="{D3E85202-DAA6-46D8-B59B-BB772BB73FDF}" destId="{99F002DE-3BAD-4190-ACD6-90C1930C2997}" srcOrd="0" destOrd="0" parTransId="{3D956BF2-FB07-4789-B801-75E91380E4CB}" sibTransId="{AADB289F-3B14-4BCC-9B60-CC6718C3752E}"/>
    <dgm:cxn modelId="{54ACE908-4767-4C8A-BCDF-944B81F75314}" srcId="{D3E85202-DAA6-46D8-B59B-BB772BB73FDF}" destId="{F36437D5-8E03-4929-AB23-E11E276588DC}" srcOrd="7" destOrd="0" parTransId="{5D39F0DD-1094-485F-9A4A-5168FB205D16}" sibTransId="{4CEE08E8-143B-4261-95D9-32E125B0DF51}"/>
    <dgm:cxn modelId="{AB0E0C0E-1FA0-48C8-A5DD-1313C7CC4F20}" srcId="{D3E85202-DAA6-46D8-B59B-BB772BB73FDF}" destId="{1AB68D24-AC81-460F-B767-E95D2DE070E9}" srcOrd="2" destOrd="0" parTransId="{0860C3EE-CEFB-494C-B449-DBAC04127244}" sibTransId="{A11EC850-5CCD-4069-A3BC-7D7E6CCA4EE4}"/>
    <dgm:cxn modelId="{3AEF161F-6464-4EB9-92C3-AA25A91DF709}" type="presOf" srcId="{F36437D5-8E03-4929-AB23-E11E276588DC}" destId="{B8C2BB0A-D192-4643-81AB-56EBF94BB2A5}" srcOrd="0" destOrd="0" presId="urn:microsoft.com/office/officeart/2005/8/layout/default"/>
    <dgm:cxn modelId="{11028B35-2380-45BB-BB3E-60A803A22D14}" type="presOf" srcId="{99F002DE-3BAD-4190-ACD6-90C1930C2997}" destId="{3E33DABB-D296-4FB3-B437-99F7FDD9203B}" srcOrd="0" destOrd="0" presId="urn:microsoft.com/office/officeart/2005/8/layout/default"/>
    <dgm:cxn modelId="{BA99A135-A703-4222-8157-9EB54062D641}" srcId="{D3E85202-DAA6-46D8-B59B-BB772BB73FDF}" destId="{8CC2B9AD-6A12-484C-975A-4C9E558D8C10}" srcOrd="1" destOrd="0" parTransId="{357CABD4-F0AC-4696-AE48-56DC7672B6FD}" sibTransId="{DC94A01D-BBD8-4311-8BD1-647329BF62CA}"/>
    <dgm:cxn modelId="{1ADF443D-0609-4D71-A80D-B8734E9989DF}" srcId="{D3E85202-DAA6-46D8-B59B-BB772BB73FDF}" destId="{518EF3F5-1B3D-4CC8-B504-3E7A0B64B748}" srcOrd="9" destOrd="0" parTransId="{1291D13F-3063-4C56-A0D6-B6EFA1542777}" sibTransId="{19540D76-B7D5-491A-9A1B-6AC86E7A4F20}"/>
    <dgm:cxn modelId="{D5255260-D74F-4E3B-9E6D-8AB8516130A9}" type="presOf" srcId="{C9316527-AD5C-4124-AECF-36EECB86F195}" destId="{7AF1A5DB-9321-4179-B86A-4F8DACD799D0}" srcOrd="0" destOrd="0" presId="urn:microsoft.com/office/officeart/2005/8/layout/default"/>
    <dgm:cxn modelId="{2856D845-CAF9-44CB-833F-9C0BB1EF1F21}" type="presOf" srcId="{AC66531D-91C8-4090-BBF0-3ED176D57331}" destId="{FD216620-3F27-4FBE-BF70-5656A5336710}" srcOrd="0" destOrd="0" presId="urn:microsoft.com/office/officeart/2005/8/layout/default"/>
    <dgm:cxn modelId="{D09A1C47-49A5-41A4-9B09-726CCDD5EEED}" srcId="{D3E85202-DAA6-46D8-B59B-BB772BB73FDF}" destId="{959EF2AA-510E-4B88-90B4-F14A897D1823}" srcOrd="4" destOrd="0" parTransId="{BB88DEFF-4156-4194-9276-2F7C73740372}" sibTransId="{DA345125-79F2-4439-AC51-42F4324F35AE}"/>
    <dgm:cxn modelId="{C91D276D-0314-445C-B6CD-E70E877F89B9}" type="presOf" srcId="{1AB68D24-AC81-460F-B767-E95D2DE070E9}" destId="{ECC4BB3B-6BB5-4153-9C5F-C3F9811A2443}" srcOrd="0" destOrd="0" presId="urn:microsoft.com/office/officeart/2005/8/layout/default"/>
    <dgm:cxn modelId="{997F407E-339D-41D7-82D5-8A9E93C30235}" type="presOf" srcId="{391E0B1A-D4D0-4E9B-AD06-32193395A93B}" destId="{234052DC-94A6-4D98-A1AA-D52130202A7A}" srcOrd="0" destOrd="0" presId="urn:microsoft.com/office/officeart/2005/8/layout/default"/>
    <dgm:cxn modelId="{357DA988-C283-44FC-8BED-11091B773147}" type="presOf" srcId="{8CC2B9AD-6A12-484C-975A-4C9E558D8C10}" destId="{24731A24-5534-49DC-A0F1-9736E658E209}" srcOrd="0" destOrd="0" presId="urn:microsoft.com/office/officeart/2005/8/layout/default"/>
    <dgm:cxn modelId="{D023D39E-8BA4-4F9A-93D2-7E839A3B9BE2}" srcId="{D3E85202-DAA6-46D8-B59B-BB772BB73FDF}" destId="{C9316527-AD5C-4124-AECF-36EECB86F195}" srcOrd="5" destOrd="0" parTransId="{0B15D44F-B6B5-4E8F-80DD-CA50FA1DE59D}" sibTransId="{CDA54778-C57B-410A-8B3D-ECFF61FD6C95}"/>
    <dgm:cxn modelId="{62B478A2-8DB4-4793-BF21-942BEDA334E5}" type="presOf" srcId="{959EF2AA-510E-4B88-90B4-F14A897D1823}" destId="{12ABEED4-3A51-45E8-8134-E46969624587}" srcOrd="0" destOrd="0" presId="urn:microsoft.com/office/officeart/2005/8/layout/default"/>
    <dgm:cxn modelId="{83C961B6-63D8-4454-8939-3FBE22B2DA08}" type="presOf" srcId="{518EF3F5-1B3D-4CC8-B504-3E7A0B64B748}" destId="{E680C8B0-8DF2-411D-8B25-669B264FEEA7}" srcOrd="0" destOrd="0" presId="urn:microsoft.com/office/officeart/2005/8/layout/default"/>
    <dgm:cxn modelId="{0F1AA6C0-D9FA-47B4-AD76-DFA68EC2A2DD}" srcId="{D3E85202-DAA6-46D8-B59B-BB772BB73FDF}" destId="{145DDE03-19FE-4E10-AC96-E5B0DD8E92D6}" srcOrd="8" destOrd="0" parTransId="{D4E865C0-D92A-4BE0-96B7-E795A9E45854}" sibTransId="{CC9D0C4F-8B80-4CB8-83A5-36641C6CAF89}"/>
    <dgm:cxn modelId="{597921C9-344F-4D2E-B64F-C1B517D89D6C}" srcId="{D3E85202-DAA6-46D8-B59B-BB772BB73FDF}" destId="{391E0B1A-D4D0-4E9B-AD06-32193395A93B}" srcOrd="10" destOrd="0" parTransId="{20BCE461-9EC0-40D4-AA88-227A33F2ED2C}" sibTransId="{2DD51A7C-A8E0-4533-A12D-F549D11605E3}"/>
    <dgm:cxn modelId="{84E456CB-A84C-4DDD-BBB8-979EFAE0D941}" type="presOf" srcId="{D3E85202-DAA6-46D8-B59B-BB772BB73FDF}" destId="{0777D9A7-DF81-4584-AB40-343BEE1FA43C}" srcOrd="0" destOrd="0" presId="urn:microsoft.com/office/officeart/2005/8/layout/default"/>
    <dgm:cxn modelId="{0DDEACCE-16FA-49A8-9D8B-19A118F9EFCD}" type="presOf" srcId="{145DDE03-19FE-4E10-AC96-E5B0DD8E92D6}" destId="{C2F90E63-C2E8-4678-97E4-8939B57F4C11}" srcOrd="0" destOrd="0" presId="urn:microsoft.com/office/officeart/2005/8/layout/default"/>
    <dgm:cxn modelId="{BBC03CE5-7BA5-4E8E-8590-854EE88251D5}" srcId="{D3E85202-DAA6-46D8-B59B-BB772BB73FDF}" destId="{AC66531D-91C8-4090-BBF0-3ED176D57331}" srcOrd="6" destOrd="0" parTransId="{8B58CAD2-F102-4374-9BCA-51E0F6F2A342}" sibTransId="{6BD58FBD-81EB-45EB-84EF-4A8CEB4FCE06}"/>
    <dgm:cxn modelId="{9EF47BF5-6182-46B4-9EA2-6CB0CE462648}" srcId="{D3E85202-DAA6-46D8-B59B-BB772BB73FDF}" destId="{8FF03687-5028-4212-8754-B42E4B10C67A}" srcOrd="3" destOrd="0" parTransId="{288C9208-51A5-4C20-BC95-F15B9075EDDA}" sibTransId="{7E586C1B-B10B-4070-8B77-56B9528D9AF1}"/>
    <dgm:cxn modelId="{F8A3A4FD-A67A-47E4-AAFF-DA212CC64045}" type="presOf" srcId="{8FF03687-5028-4212-8754-B42E4B10C67A}" destId="{526ED969-D652-4387-BBC3-FF06F305616B}" srcOrd="0" destOrd="0" presId="urn:microsoft.com/office/officeart/2005/8/layout/default"/>
    <dgm:cxn modelId="{AB0C55F0-45F5-4A37-B227-366D3535138B}" type="presParOf" srcId="{0777D9A7-DF81-4584-AB40-343BEE1FA43C}" destId="{3E33DABB-D296-4FB3-B437-99F7FDD9203B}" srcOrd="0" destOrd="0" presId="urn:microsoft.com/office/officeart/2005/8/layout/default"/>
    <dgm:cxn modelId="{24EF37DA-9845-45F2-9CC6-7A6E55F92D8B}" type="presParOf" srcId="{0777D9A7-DF81-4584-AB40-343BEE1FA43C}" destId="{6A34F253-AE01-416F-9E12-4B74E9253864}" srcOrd="1" destOrd="0" presId="urn:microsoft.com/office/officeart/2005/8/layout/default"/>
    <dgm:cxn modelId="{2324B804-F898-4A7D-A760-398583CC7588}" type="presParOf" srcId="{0777D9A7-DF81-4584-AB40-343BEE1FA43C}" destId="{24731A24-5534-49DC-A0F1-9736E658E209}" srcOrd="2" destOrd="0" presId="urn:microsoft.com/office/officeart/2005/8/layout/default"/>
    <dgm:cxn modelId="{92D628B4-4C20-4804-923F-5BEAABBC65AA}" type="presParOf" srcId="{0777D9A7-DF81-4584-AB40-343BEE1FA43C}" destId="{1588262B-CBD3-441D-8CA8-98C27752E15A}" srcOrd="3" destOrd="0" presId="urn:microsoft.com/office/officeart/2005/8/layout/default"/>
    <dgm:cxn modelId="{CFC3E059-9412-49BC-A1D1-DDE7A4954BFC}" type="presParOf" srcId="{0777D9A7-DF81-4584-AB40-343BEE1FA43C}" destId="{ECC4BB3B-6BB5-4153-9C5F-C3F9811A2443}" srcOrd="4" destOrd="0" presId="urn:microsoft.com/office/officeart/2005/8/layout/default"/>
    <dgm:cxn modelId="{FC6E8CAF-C50A-45BC-B7F7-AD1908AE1DD9}" type="presParOf" srcId="{0777D9A7-DF81-4584-AB40-343BEE1FA43C}" destId="{3DCBC236-738D-4346-A76B-263A694BB11D}" srcOrd="5" destOrd="0" presId="urn:microsoft.com/office/officeart/2005/8/layout/default"/>
    <dgm:cxn modelId="{FF6E6795-425A-4ABA-A65A-B7FD727296DD}" type="presParOf" srcId="{0777D9A7-DF81-4584-AB40-343BEE1FA43C}" destId="{526ED969-D652-4387-BBC3-FF06F305616B}" srcOrd="6" destOrd="0" presId="urn:microsoft.com/office/officeart/2005/8/layout/default"/>
    <dgm:cxn modelId="{5656B7B1-BF59-4124-B172-436A749557CB}" type="presParOf" srcId="{0777D9A7-DF81-4584-AB40-343BEE1FA43C}" destId="{1AB6FC36-C9A8-49DE-BDC6-574236ACC890}" srcOrd="7" destOrd="0" presId="urn:microsoft.com/office/officeart/2005/8/layout/default"/>
    <dgm:cxn modelId="{4DB0A450-69DD-4D17-BE4C-305D75A17066}" type="presParOf" srcId="{0777D9A7-DF81-4584-AB40-343BEE1FA43C}" destId="{12ABEED4-3A51-45E8-8134-E46969624587}" srcOrd="8" destOrd="0" presId="urn:microsoft.com/office/officeart/2005/8/layout/default"/>
    <dgm:cxn modelId="{4FFE9C04-07B6-441A-AF64-C4E138CE78F0}" type="presParOf" srcId="{0777D9A7-DF81-4584-AB40-343BEE1FA43C}" destId="{2403CDB9-CE55-43F6-984C-3BF372B6F7D8}" srcOrd="9" destOrd="0" presId="urn:microsoft.com/office/officeart/2005/8/layout/default"/>
    <dgm:cxn modelId="{09057C79-1025-4B86-BD13-F2C976CD8B10}" type="presParOf" srcId="{0777D9A7-DF81-4584-AB40-343BEE1FA43C}" destId="{7AF1A5DB-9321-4179-B86A-4F8DACD799D0}" srcOrd="10" destOrd="0" presId="urn:microsoft.com/office/officeart/2005/8/layout/default"/>
    <dgm:cxn modelId="{6F623696-BA43-4AB9-8E45-E05F14F52896}" type="presParOf" srcId="{0777D9A7-DF81-4584-AB40-343BEE1FA43C}" destId="{348FABB9-F59C-46FE-A47D-3F48B83FD9A1}" srcOrd="11" destOrd="0" presId="urn:microsoft.com/office/officeart/2005/8/layout/default"/>
    <dgm:cxn modelId="{6641D30C-520B-43B4-9411-7C7E3F5992EF}" type="presParOf" srcId="{0777D9A7-DF81-4584-AB40-343BEE1FA43C}" destId="{FD216620-3F27-4FBE-BF70-5656A5336710}" srcOrd="12" destOrd="0" presId="urn:microsoft.com/office/officeart/2005/8/layout/default"/>
    <dgm:cxn modelId="{7A11859D-F08F-4863-8EC6-24FA70478C4F}" type="presParOf" srcId="{0777D9A7-DF81-4584-AB40-343BEE1FA43C}" destId="{0DE61374-7320-4A1D-AFB9-19EDD857413E}" srcOrd="13" destOrd="0" presId="urn:microsoft.com/office/officeart/2005/8/layout/default"/>
    <dgm:cxn modelId="{2E9E3EFF-D0B6-4999-AF2D-5944544E9044}" type="presParOf" srcId="{0777D9A7-DF81-4584-AB40-343BEE1FA43C}" destId="{B8C2BB0A-D192-4643-81AB-56EBF94BB2A5}" srcOrd="14" destOrd="0" presId="urn:microsoft.com/office/officeart/2005/8/layout/default"/>
    <dgm:cxn modelId="{AE36B79F-6852-42AC-9AFA-379FD75CAEAF}" type="presParOf" srcId="{0777D9A7-DF81-4584-AB40-343BEE1FA43C}" destId="{B19AD259-8087-44C9-B9A4-B6BE06C06853}" srcOrd="15" destOrd="0" presId="urn:microsoft.com/office/officeart/2005/8/layout/default"/>
    <dgm:cxn modelId="{02072794-5ABD-4B21-B34F-832FCD68AA43}" type="presParOf" srcId="{0777D9A7-DF81-4584-AB40-343BEE1FA43C}" destId="{C2F90E63-C2E8-4678-97E4-8939B57F4C11}" srcOrd="16" destOrd="0" presId="urn:microsoft.com/office/officeart/2005/8/layout/default"/>
    <dgm:cxn modelId="{3498EA62-5DE1-40DA-A67D-5304AB114D81}" type="presParOf" srcId="{0777D9A7-DF81-4584-AB40-343BEE1FA43C}" destId="{53D451CA-529A-4E59-95D0-AA193E1E5812}" srcOrd="17" destOrd="0" presId="urn:microsoft.com/office/officeart/2005/8/layout/default"/>
    <dgm:cxn modelId="{7A871491-41F6-4330-B409-F0443DDA1112}" type="presParOf" srcId="{0777D9A7-DF81-4584-AB40-343BEE1FA43C}" destId="{E680C8B0-8DF2-411D-8B25-669B264FEEA7}" srcOrd="18" destOrd="0" presId="urn:microsoft.com/office/officeart/2005/8/layout/default"/>
    <dgm:cxn modelId="{B9751F29-7250-431A-9C87-F5BDCCF4B0D0}" type="presParOf" srcId="{0777D9A7-DF81-4584-AB40-343BEE1FA43C}" destId="{3DC2D2B9-5413-4FEF-B5EB-C8E9565B478A}" srcOrd="19" destOrd="0" presId="urn:microsoft.com/office/officeart/2005/8/layout/default"/>
    <dgm:cxn modelId="{EE280112-6BB3-4FC9-85E2-BA4021BA56CA}" type="presParOf" srcId="{0777D9A7-DF81-4584-AB40-343BEE1FA43C}" destId="{234052DC-94A6-4D98-A1AA-D52130202A7A}" srcOrd="2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A7C9DE-7185-4F2E-9993-C21CBB43DDC9}">
      <dsp:nvSpPr>
        <dsp:cNvPr id="0" name=""/>
        <dsp:cNvSpPr/>
      </dsp:nvSpPr>
      <dsp:spPr>
        <a:xfrm>
          <a:off x="0" y="42780"/>
          <a:ext cx="3286125" cy="197167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 dirty="0"/>
            <a:t>toimii asiakkaan perus- ja ihmisoikeuksia kunnioittaen</a:t>
          </a:r>
          <a:endParaRPr lang="en-US" sz="1900" kern="1200" dirty="0"/>
        </a:p>
      </dsp:txBody>
      <dsp:txXfrm>
        <a:off x="0" y="42780"/>
        <a:ext cx="3286125" cy="1971675"/>
      </dsp:txXfrm>
    </dsp:sp>
    <dsp:sp modelId="{1FA5D3DA-C82E-42C2-BD2E-6A716510A465}">
      <dsp:nvSpPr>
        <dsp:cNvPr id="0" name=""/>
        <dsp:cNvSpPr/>
      </dsp:nvSpPr>
      <dsp:spPr>
        <a:xfrm>
          <a:off x="3614737" y="42780"/>
          <a:ext cx="3286125" cy="1971675"/>
        </a:xfrm>
        <a:prstGeom prst="rect">
          <a:avLst/>
        </a:prstGeom>
        <a:solidFill>
          <a:schemeClr val="accent2">
            <a:hueOff val="-300411"/>
            <a:satOff val="-1277"/>
            <a:lumOff val="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 dirty="0"/>
            <a:t>noudattaa kasvatus-, sosiaali- ja terveysalan säädöksiä ja määräyksiä sekä hallinto- ja julkisuuslain periaatteita perustellen monipuolisesti toimintaansa</a:t>
          </a:r>
          <a:endParaRPr lang="en-US" sz="1900" kern="1200" dirty="0"/>
        </a:p>
      </dsp:txBody>
      <dsp:txXfrm>
        <a:off x="3614737" y="42780"/>
        <a:ext cx="3286125" cy="1971675"/>
      </dsp:txXfrm>
    </dsp:sp>
    <dsp:sp modelId="{9E789CDC-D4CE-40FC-A101-843987527871}">
      <dsp:nvSpPr>
        <dsp:cNvPr id="0" name=""/>
        <dsp:cNvSpPr/>
      </dsp:nvSpPr>
      <dsp:spPr>
        <a:xfrm>
          <a:off x="7229475" y="42780"/>
          <a:ext cx="3286125" cy="1971675"/>
        </a:xfrm>
        <a:prstGeom prst="rect">
          <a:avLst/>
        </a:prstGeom>
        <a:solidFill>
          <a:schemeClr val="accent2">
            <a:hueOff val="-600822"/>
            <a:satOff val="-2554"/>
            <a:lumOff val="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 dirty="0"/>
            <a:t>toimii ammatin arvojen ja lähihoitajan eettisten ohjeiden mukaisesti perustellen toimintaansa monipuolisesti</a:t>
          </a:r>
          <a:endParaRPr lang="en-US" sz="1900" kern="1200" dirty="0"/>
        </a:p>
      </dsp:txBody>
      <dsp:txXfrm>
        <a:off x="7229475" y="42780"/>
        <a:ext cx="3286125" cy="1971675"/>
      </dsp:txXfrm>
    </dsp:sp>
    <dsp:sp modelId="{473A340E-18B6-49B2-8DCA-39D9BB4E5C86}">
      <dsp:nvSpPr>
        <dsp:cNvPr id="0" name=""/>
        <dsp:cNvSpPr/>
      </dsp:nvSpPr>
      <dsp:spPr>
        <a:xfrm>
          <a:off x="0" y="2343068"/>
          <a:ext cx="3286125" cy="1971675"/>
        </a:xfrm>
        <a:prstGeom prst="rect">
          <a:avLst/>
        </a:prstGeom>
        <a:solidFill>
          <a:schemeClr val="accent2">
            <a:hueOff val="-901233"/>
            <a:satOff val="-3831"/>
            <a:lumOff val="23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 dirty="0"/>
            <a:t>noudattaa tietosuojaa ja salassapitoa</a:t>
          </a:r>
          <a:endParaRPr lang="en-US" sz="1900" kern="1200" dirty="0"/>
        </a:p>
      </dsp:txBody>
      <dsp:txXfrm>
        <a:off x="0" y="2343068"/>
        <a:ext cx="3286125" cy="1971675"/>
      </dsp:txXfrm>
    </dsp:sp>
    <dsp:sp modelId="{C9B81D0B-A2D5-472B-A9B8-5A1C83DB277C}">
      <dsp:nvSpPr>
        <dsp:cNvPr id="0" name=""/>
        <dsp:cNvSpPr/>
      </dsp:nvSpPr>
      <dsp:spPr>
        <a:xfrm>
          <a:off x="3614737" y="2343068"/>
          <a:ext cx="3286125" cy="1971675"/>
        </a:xfrm>
        <a:prstGeom prst="rect">
          <a:avLst/>
        </a:prstGeom>
        <a:solidFill>
          <a:schemeClr val="accent2">
            <a:hueOff val="-1201644"/>
            <a:satOff val="-5108"/>
            <a:lumOff val="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 dirty="0"/>
            <a:t>työskentelee omavalvontamääräysten ja laatusuositusten mukaisesti ja perustelee toimintaansa sekä tekee kehittämisehdotuksia</a:t>
          </a:r>
          <a:endParaRPr lang="en-US" sz="1900" kern="1200" dirty="0"/>
        </a:p>
      </dsp:txBody>
      <dsp:txXfrm>
        <a:off x="3614737" y="2343068"/>
        <a:ext cx="3286125" cy="1971675"/>
      </dsp:txXfrm>
    </dsp:sp>
    <dsp:sp modelId="{47570687-00A7-46BF-A561-2AB697F280A1}">
      <dsp:nvSpPr>
        <dsp:cNvPr id="0" name=""/>
        <dsp:cNvSpPr/>
      </dsp:nvSpPr>
      <dsp:spPr>
        <a:xfrm>
          <a:off x="7229475" y="2343068"/>
          <a:ext cx="3286125" cy="1971675"/>
        </a:xfrm>
        <a:prstGeom prst="rect">
          <a:avLst/>
        </a:prstGeom>
        <a:solidFill>
          <a:schemeClr val="accent2">
            <a:hueOff val="-1502055"/>
            <a:satOff val="-6385"/>
            <a:lumOff val="39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 dirty="0"/>
            <a:t>toimii kestävän kehityksen periaatteiden mukaan, perustelee toimintaansa ja tekee kehittämisehdotuksia.</a:t>
          </a:r>
          <a:endParaRPr lang="en-US" sz="1900" kern="1200" dirty="0"/>
        </a:p>
      </dsp:txBody>
      <dsp:txXfrm>
        <a:off x="7229475" y="2343068"/>
        <a:ext cx="3286125" cy="19716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A8E8FB-420E-4AAE-ADC2-93CE91957E1D}">
      <dsp:nvSpPr>
        <dsp:cNvPr id="0" name=""/>
        <dsp:cNvSpPr/>
      </dsp:nvSpPr>
      <dsp:spPr>
        <a:xfrm>
          <a:off x="0" y="158349"/>
          <a:ext cx="3283267" cy="196996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 dirty="0"/>
            <a:t>tunnistaa sosiaalisia ongelmia, vahvistaa asiakkaan elämänhallintaa ja ohjaa palveluiden käytössä</a:t>
          </a:r>
          <a:endParaRPr lang="en-US" sz="1700" kern="1200" dirty="0"/>
        </a:p>
      </dsp:txBody>
      <dsp:txXfrm>
        <a:off x="0" y="158349"/>
        <a:ext cx="3283267" cy="1969960"/>
      </dsp:txXfrm>
    </dsp:sp>
    <dsp:sp modelId="{0C0D4FF5-C7F1-40DA-8407-2A4D773CE896}">
      <dsp:nvSpPr>
        <dsp:cNvPr id="0" name=""/>
        <dsp:cNvSpPr/>
      </dsp:nvSpPr>
      <dsp:spPr>
        <a:xfrm>
          <a:off x="3611594" y="158349"/>
          <a:ext cx="3283267" cy="1969960"/>
        </a:xfrm>
        <a:prstGeom prst="rect">
          <a:avLst/>
        </a:prstGeom>
        <a:solidFill>
          <a:schemeClr val="accent2">
            <a:hueOff val="-300411"/>
            <a:satOff val="-1277"/>
            <a:lumOff val="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 dirty="0"/>
            <a:t>tukee monipuolisesti asiakasta erilaisissa kriisitilanteissa hyödyntäen tietoa ja työryhmän osaamista kriisissä olevan ihmisen auttamisesta ja tekee monialaista yhteistyötä työryhmän kanssa</a:t>
          </a:r>
          <a:endParaRPr lang="en-US" sz="1700" kern="1200" dirty="0"/>
        </a:p>
      </dsp:txBody>
      <dsp:txXfrm>
        <a:off x="3611594" y="158349"/>
        <a:ext cx="3283267" cy="1969960"/>
      </dsp:txXfrm>
    </dsp:sp>
    <dsp:sp modelId="{9356E204-8972-4B03-9E36-0DFA0913CA8C}">
      <dsp:nvSpPr>
        <dsp:cNvPr id="0" name=""/>
        <dsp:cNvSpPr/>
      </dsp:nvSpPr>
      <dsp:spPr>
        <a:xfrm>
          <a:off x="7223188" y="158349"/>
          <a:ext cx="3283267" cy="1969960"/>
        </a:xfrm>
        <a:prstGeom prst="rect">
          <a:avLst/>
        </a:prstGeom>
        <a:solidFill>
          <a:schemeClr val="accent2">
            <a:hueOff val="-600822"/>
            <a:satOff val="-2554"/>
            <a:lumOff val="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 dirty="0"/>
            <a:t>tunnistaa lapsen suojelun tarvetta ja tekee lastensuojelulain ja sosiaalihuoltolain mukaisen ilmoituksen.</a:t>
          </a:r>
          <a:endParaRPr lang="en-US" sz="1700" kern="1200" dirty="0"/>
        </a:p>
      </dsp:txBody>
      <dsp:txXfrm>
        <a:off x="7223188" y="158349"/>
        <a:ext cx="3283267" cy="1969960"/>
      </dsp:txXfrm>
    </dsp:sp>
    <dsp:sp modelId="{F2704239-30B5-4EA6-875A-C6CFD293E694}">
      <dsp:nvSpPr>
        <dsp:cNvPr id="0" name=""/>
        <dsp:cNvSpPr/>
      </dsp:nvSpPr>
      <dsp:spPr>
        <a:xfrm>
          <a:off x="0" y="2456636"/>
          <a:ext cx="3283267" cy="1969960"/>
        </a:xfrm>
        <a:prstGeom prst="rect">
          <a:avLst/>
        </a:prstGeom>
        <a:solidFill>
          <a:schemeClr val="accent2">
            <a:hueOff val="-901233"/>
            <a:satOff val="-3831"/>
            <a:lumOff val="23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 dirty="0"/>
            <a:t>kohtaa asiakkaan ja lähiverkoston arvostavasti kunnioittaen johdonmukaisesti asiakkaan yksityisyyttä ja itsemääräämisoikeutta ja perustellen toimintaansa</a:t>
          </a:r>
          <a:endParaRPr lang="en-US" sz="1700" kern="1200" dirty="0"/>
        </a:p>
      </dsp:txBody>
      <dsp:txXfrm>
        <a:off x="0" y="2456636"/>
        <a:ext cx="3283267" cy="1969960"/>
      </dsp:txXfrm>
    </dsp:sp>
    <dsp:sp modelId="{36C10093-2780-40A2-9786-463569340C20}">
      <dsp:nvSpPr>
        <dsp:cNvPr id="0" name=""/>
        <dsp:cNvSpPr/>
      </dsp:nvSpPr>
      <dsp:spPr>
        <a:xfrm>
          <a:off x="3611594" y="2456636"/>
          <a:ext cx="3283267" cy="1969960"/>
        </a:xfrm>
        <a:prstGeom prst="rect">
          <a:avLst/>
        </a:prstGeom>
        <a:solidFill>
          <a:schemeClr val="accent2">
            <a:hueOff val="-1201644"/>
            <a:satOff val="-5108"/>
            <a:lumOff val="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 dirty="0"/>
            <a:t>kunnioittaa perheiden moninaisuutta ja perustelee toimintaansa tiedolla perheiden moninaisuudesta ja perhekulttuureista</a:t>
          </a:r>
          <a:endParaRPr lang="en-US" sz="1700" kern="1200" dirty="0"/>
        </a:p>
      </dsp:txBody>
      <dsp:txXfrm>
        <a:off x="3611594" y="2456636"/>
        <a:ext cx="3283267" cy="1969960"/>
      </dsp:txXfrm>
    </dsp:sp>
    <dsp:sp modelId="{DDB7A599-CCD4-4291-BCE9-B32EC375649F}">
      <dsp:nvSpPr>
        <dsp:cNvPr id="0" name=""/>
        <dsp:cNvSpPr/>
      </dsp:nvSpPr>
      <dsp:spPr>
        <a:xfrm>
          <a:off x="7223188" y="2456636"/>
          <a:ext cx="3283267" cy="1969960"/>
        </a:xfrm>
        <a:prstGeom prst="rect">
          <a:avLst/>
        </a:prstGeom>
        <a:solidFill>
          <a:schemeClr val="accent2">
            <a:hueOff val="-1502055"/>
            <a:satOff val="-6385"/>
            <a:lumOff val="39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 dirty="0"/>
            <a:t>toimii asiakastyön suunnitelman mukaisesti ja käyttää työssään monipuolisesti</a:t>
          </a:r>
          <a:r>
            <a:rPr lang="fi-FI" sz="1700" kern="1200" dirty="0">
              <a:latin typeface="Avenir Next LT Pro"/>
            </a:rPr>
            <a:t> </a:t>
          </a:r>
          <a:r>
            <a:rPr lang="fi-FI" sz="1700" kern="1200" dirty="0"/>
            <a:t>perhetyön menetelmiä ja välineitä sekä </a:t>
          </a:r>
          <a:r>
            <a:rPr lang="fi-FI" sz="1700" kern="1200" dirty="0" err="1"/>
            <a:t>voimavaraistavaa</a:t>
          </a:r>
          <a:r>
            <a:rPr lang="fi-FI" sz="1700" kern="1200" dirty="0"/>
            <a:t> työotetta</a:t>
          </a:r>
          <a:endParaRPr lang="en-US" sz="1700" kern="1200" dirty="0"/>
        </a:p>
      </dsp:txBody>
      <dsp:txXfrm>
        <a:off x="7223188" y="2456636"/>
        <a:ext cx="3283267" cy="19699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33DABB-D296-4FB3-B437-99F7FDD9203B}">
      <dsp:nvSpPr>
        <dsp:cNvPr id="0" name=""/>
        <dsp:cNvSpPr/>
      </dsp:nvSpPr>
      <dsp:spPr>
        <a:xfrm>
          <a:off x="328455" y="1880"/>
          <a:ext cx="2290592" cy="137435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 dirty="0"/>
            <a:t>Lainsäädäntö, joka koskee pitkäaikaissairaita sekä tukea tarvitsevia lapsia</a:t>
          </a:r>
          <a:endParaRPr lang="en-US" sz="1700" kern="1200" dirty="0"/>
        </a:p>
      </dsp:txBody>
      <dsp:txXfrm>
        <a:off x="328455" y="1880"/>
        <a:ext cx="2290592" cy="1374355"/>
      </dsp:txXfrm>
    </dsp:sp>
    <dsp:sp modelId="{24731A24-5534-49DC-A0F1-9736E658E209}">
      <dsp:nvSpPr>
        <dsp:cNvPr id="0" name=""/>
        <dsp:cNvSpPr/>
      </dsp:nvSpPr>
      <dsp:spPr>
        <a:xfrm>
          <a:off x="2848106" y="1880"/>
          <a:ext cx="2290592" cy="1374355"/>
        </a:xfrm>
        <a:prstGeom prst="rect">
          <a:avLst/>
        </a:prstGeom>
        <a:solidFill>
          <a:schemeClr val="accent5">
            <a:hueOff val="2010508"/>
            <a:satOff val="42"/>
            <a:lumOff val="-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 dirty="0"/>
            <a:t>Sairaan tai vammaisen lapsen etuudet ja palvelut sosiaalihuollon näkökulmasta</a:t>
          </a:r>
          <a:endParaRPr lang="en-US" sz="1700" kern="1200" dirty="0"/>
        </a:p>
      </dsp:txBody>
      <dsp:txXfrm>
        <a:off x="2848106" y="1880"/>
        <a:ext cx="2290592" cy="1374355"/>
      </dsp:txXfrm>
    </dsp:sp>
    <dsp:sp modelId="{ECC4BB3B-6BB5-4153-9C5F-C3F9811A2443}">
      <dsp:nvSpPr>
        <dsp:cNvPr id="0" name=""/>
        <dsp:cNvSpPr/>
      </dsp:nvSpPr>
      <dsp:spPr>
        <a:xfrm>
          <a:off x="5367757" y="1880"/>
          <a:ext cx="2290592" cy="1374355"/>
        </a:xfrm>
        <a:prstGeom prst="rect">
          <a:avLst/>
        </a:prstGeom>
        <a:solidFill>
          <a:schemeClr val="accent5">
            <a:hueOff val="4021016"/>
            <a:satOff val="84"/>
            <a:lumOff val="-1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 dirty="0"/>
            <a:t>Edunvalvonta</a:t>
          </a:r>
          <a:endParaRPr lang="en-US" sz="1700" kern="1200" dirty="0"/>
        </a:p>
      </dsp:txBody>
      <dsp:txXfrm>
        <a:off x="5367757" y="1880"/>
        <a:ext cx="2290592" cy="1374355"/>
      </dsp:txXfrm>
    </dsp:sp>
    <dsp:sp modelId="{526ED969-D652-4387-BBC3-FF06F305616B}">
      <dsp:nvSpPr>
        <dsp:cNvPr id="0" name=""/>
        <dsp:cNvSpPr/>
      </dsp:nvSpPr>
      <dsp:spPr>
        <a:xfrm>
          <a:off x="7887408" y="1880"/>
          <a:ext cx="2290592" cy="1374355"/>
        </a:xfrm>
        <a:prstGeom prst="rect">
          <a:avLst/>
        </a:prstGeom>
        <a:solidFill>
          <a:schemeClr val="accent5">
            <a:hueOff val="6031523"/>
            <a:satOff val="125"/>
            <a:lumOff val="-211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 dirty="0"/>
            <a:t>Palveluverkosto</a:t>
          </a:r>
          <a:endParaRPr lang="en-US" sz="1700" kern="1200" dirty="0"/>
        </a:p>
      </dsp:txBody>
      <dsp:txXfrm>
        <a:off x="7887408" y="1880"/>
        <a:ext cx="2290592" cy="1374355"/>
      </dsp:txXfrm>
    </dsp:sp>
    <dsp:sp modelId="{12ABEED4-3A51-45E8-8134-E46969624587}">
      <dsp:nvSpPr>
        <dsp:cNvPr id="0" name=""/>
        <dsp:cNvSpPr/>
      </dsp:nvSpPr>
      <dsp:spPr>
        <a:xfrm>
          <a:off x="328455" y="1605295"/>
          <a:ext cx="2290592" cy="1374355"/>
        </a:xfrm>
        <a:prstGeom prst="rect">
          <a:avLst/>
        </a:prstGeom>
        <a:solidFill>
          <a:schemeClr val="accent5">
            <a:hueOff val="8042032"/>
            <a:satOff val="167"/>
            <a:lumOff val="-282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 dirty="0"/>
            <a:t>Perhetyön menetelmät</a:t>
          </a:r>
          <a:endParaRPr lang="en-US" sz="1700" kern="1200" dirty="0"/>
        </a:p>
      </dsp:txBody>
      <dsp:txXfrm>
        <a:off x="328455" y="1605295"/>
        <a:ext cx="2290592" cy="1374355"/>
      </dsp:txXfrm>
    </dsp:sp>
    <dsp:sp modelId="{7AF1A5DB-9321-4179-B86A-4F8DACD799D0}">
      <dsp:nvSpPr>
        <dsp:cNvPr id="0" name=""/>
        <dsp:cNvSpPr/>
      </dsp:nvSpPr>
      <dsp:spPr>
        <a:xfrm>
          <a:off x="2848106" y="1605295"/>
          <a:ext cx="2290592" cy="1374355"/>
        </a:xfrm>
        <a:prstGeom prst="rect">
          <a:avLst/>
        </a:prstGeom>
        <a:solidFill>
          <a:schemeClr val="accent5">
            <a:hueOff val="10052539"/>
            <a:satOff val="209"/>
            <a:lumOff val="-35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 dirty="0"/>
            <a:t>Perheiden monimuotoisuus</a:t>
          </a:r>
          <a:endParaRPr lang="en-US" sz="1700" kern="1200" dirty="0"/>
        </a:p>
      </dsp:txBody>
      <dsp:txXfrm>
        <a:off x="2848106" y="1605295"/>
        <a:ext cx="2290592" cy="1374355"/>
      </dsp:txXfrm>
    </dsp:sp>
    <dsp:sp modelId="{FD216620-3F27-4FBE-BF70-5656A5336710}">
      <dsp:nvSpPr>
        <dsp:cNvPr id="0" name=""/>
        <dsp:cNvSpPr/>
      </dsp:nvSpPr>
      <dsp:spPr>
        <a:xfrm>
          <a:off x="5367757" y="1605295"/>
          <a:ext cx="2290592" cy="1374355"/>
        </a:xfrm>
        <a:prstGeom prst="rect">
          <a:avLst/>
        </a:prstGeom>
        <a:solidFill>
          <a:schemeClr val="accent5">
            <a:hueOff val="12063047"/>
            <a:satOff val="251"/>
            <a:lumOff val="-423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 dirty="0"/>
            <a:t>Vanhemmuuden tukeminen</a:t>
          </a:r>
          <a:endParaRPr lang="en-US" sz="1700" kern="1200" dirty="0"/>
        </a:p>
      </dsp:txBody>
      <dsp:txXfrm>
        <a:off x="5367757" y="1605295"/>
        <a:ext cx="2290592" cy="1374355"/>
      </dsp:txXfrm>
    </dsp:sp>
    <dsp:sp modelId="{B8C2BB0A-D192-4643-81AB-56EBF94BB2A5}">
      <dsp:nvSpPr>
        <dsp:cNvPr id="0" name=""/>
        <dsp:cNvSpPr/>
      </dsp:nvSpPr>
      <dsp:spPr>
        <a:xfrm>
          <a:off x="7887408" y="1605295"/>
          <a:ext cx="2290592" cy="1374355"/>
        </a:xfrm>
        <a:prstGeom prst="rect">
          <a:avLst/>
        </a:prstGeom>
        <a:solidFill>
          <a:schemeClr val="accent5">
            <a:hueOff val="14073554"/>
            <a:satOff val="293"/>
            <a:lumOff val="-4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 dirty="0"/>
            <a:t>Perheiden erilaiset elämäntilanteet</a:t>
          </a:r>
          <a:endParaRPr lang="en-US" sz="1700" kern="1200" dirty="0"/>
        </a:p>
      </dsp:txBody>
      <dsp:txXfrm>
        <a:off x="7887408" y="1605295"/>
        <a:ext cx="2290592" cy="1374355"/>
      </dsp:txXfrm>
    </dsp:sp>
    <dsp:sp modelId="{C2F90E63-C2E8-4678-97E4-8939B57F4C11}">
      <dsp:nvSpPr>
        <dsp:cNvPr id="0" name=""/>
        <dsp:cNvSpPr/>
      </dsp:nvSpPr>
      <dsp:spPr>
        <a:xfrm>
          <a:off x="1588280" y="3208709"/>
          <a:ext cx="2290592" cy="1374355"/>
        </a:xfrm>
        <a:prstGeom prst="rect">
          <a:avLst/>
        </a:prstGeom>
        <a:solidFill>
          <a:schemeClr val="accent5">
            <a:hueOff val="16084063"/>
            <a:satOff val="334"/>
            <a:lumOff val="-564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 dirty="0"/>
            <a:t>Lastensuojelutyön periaatteet</a:t>
          </a:r>
          <a:endParaRPr lang="en-US" sz="1700" kern="1200" dirty="0"/>
        </a:p>
      </dsp:txBody>
      <dsp:txXfrm>
        <a:off x="1588280" y="3208709"/>
        <a:ext cx="2290592" cy="1374355"/>
      </dsp:txXfrm>
    </dsp:sp>
    <dsp:sp modelId="{E680C8B0-8DF2-411D-8B25-669B264FEEA7}">
      <dsp:nvSpPr>
        <dsp:cNvPr id="0" name=""/>
        <dsp:cNvSpPr/>
      </dsp:nvSpPr>
      <dsp:spPr>
        <a:xfrm>
          <a:off x="4107931" y="3208709"/>
          <a:ext cx="2290592" cy="1374355"/>
        </a:xfrm>
        <a:prstGeom prst="rect">
          <a:avLst/>
        </a:prstGeom>
        <a:solidFill>
          <a:schemeClr val="accent5">
            <a:hueOff val="18094568"/>
            <a:satOff val="376"/>
            <a:lumOff val="-63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 dirty="0"/>
            <a:t>Erilaiset kriisitilanteet</a:t>
          </a:r>
          <a:endParaRPr lang="en-US" sz="1700" kern="1200" dirty="0"/>
        </a:p>
      </dsp:txBody>
      <dsp:txXfrm>
        <a:off x="4107931" y="3208709"/>
        <a:ext cx="2290592" cy="1374355"/>
      </dsp:txXfrm>
    </dsp:sp>
    <dsp:sp modelId="{234052DC-94A6-4D98-A1AA-D52130202A7A}">
      <dsp:nvSpPr>
        <dsp:cNvPr id="0" name=""/>
        <dsp:cNvSpPr/>
      </dsp:nvSpPr>
      <dsp:spPr>
        <a:xfrm>
          <a:off x="6627583" y="3208709"/>
          <a:ext cx="2290592" cy="1374355"/>
        </a:xfrm>
        <a:prstGeom prst="rect">
          <a:avLst/>
        </a:prstGeom>
        <a:solidFill>
          <a:schemeClr val="accent5">
            <a:hueOff val="20105078"/>
            <a:satOff val="418"/>
            <a:lumOff val="-705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 dirty="0"/>
            <a:t>Lastensuojelu- ja </a:t>
          </a:r>
          <a:r>
            <a:rPr lang="fi-FI" sz="1700" kern="1200" dirty="0">
              <a:latin typeface="Avenir Next LT Pro"/>
            </a:rPr>
            <a:t>sosiaalihuoltolain</a:t>
          </a:r>
          <a:r>
            <a:rPr lang="fi-FI" sz="1700" kern="1200" dirty="0"/>
            <a:t> mukainen ilmoitus</a:t>
          </a:r>
          <a:endParaRPr lang="en-US" sz="1700" kern="1200" dirty="0"/>
        </a:p>
      </dsp:txBody>
      <dsp:txXfrm>
        <a:off x="6627583" y="3208709"/>
        <a:ext cx="2290592" cy="13743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575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827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681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495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915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708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519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246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678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439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637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3/15/2021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572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2" r:id="rId6"/>
    <p:sldLayoutId id="2147483758" r:id="rId7"/>
    <p:sldLayoutId id="2147483759" r:id="rId8"/>
    <p:sldLayoutId id="2147483760" r:id="rId9"/>
    <p:sldLayoutId id="2147483761" r:id="rId10"/>
    <p:sldLayoutId id="214748376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tinyurl.com/3ndsjz3u" TargetMode="External"/><Relationship Id="rId2" Type="http://schemas.openxmlformats.org/officeDocument/2006/relationships/hyperlink" Target="https://thl.fi/fi/ajankohtaista/tapahtumat/tapahtumakalenteri/-/event/6891144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BDFB03-85CC-4550-888E-E2287BD200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28" r="24818" b="5403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B28281-3783-403A-B1AB-0182A003DF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6050567" cy="3204134"/>
          </a:xfrm>
        </p:spPr>
        <p:txBody>
          <a:bodyPr anchor="b">
            <a:normAutofit/>
          </a:bodyPr>
          <a:lstStyle/>
          <a:p>
            <a:r>
              <a:rPr lang="tr-TR" sz="4800" dirty="0"/>
              <a:t>Lapsen, nuoren ja perheen terveyden ja hyvinvoinnin edistäminen / </a:t>
            </a:r>
            <a:r>
              <a:rPr lang="tr-TR" sz="2400" dirty="0"/>
              <a:t>Yhteiskuntat</a:t>
            </a:r>
            <a:r>
              <a:rPr lang="fi-FI" sz="2400" dirty="0" err="1"/>
              <a:t>ieteelliset</a:t>
            </a:r>
            <a:r>
              <a:rPr lang="fi-FI" sz="2400" dirty="0"/>
              <a:t> aineet</a:t>
            </a:r>
            <a:endParaRPr lang="tr-TR" sz="2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542EAC-8BF3-4BFD-9891-145BC49409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r>
              <a:rPr lang="fi-FI" sz="2000" dirty="0"/>
              <a:t>Sanna-Maria Paloahde</a:t>
            </a:r>
          </a:p>
          <a:p>
            <a:r>
              <a:rPr lang="fi-FI" sz="2000" dirty="0"/>
              <a:t>Muokattu 15.3.2021</a:t>
            </a:r>
            <a:endParaRPr lang="tr-TR" sz="20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3726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8D30EDE-CDF9-4FC3-ABBA-A29C2A6BE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290887" cy="2452687"/>
          </a:xfrm>
        </p:spPr>
        <p:txBody>
          <a:bodyPr anchor="ctr">
            <a:normAutofit/>
          </a:bodyPr>
          <a:lstStyle/>
          <a:p>
            <a:r>
              <a:rPr lang="fi-FI" sz="3600"/>
              <a:t>Tutustuminen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4B1CCB0-7809-4D22-A8AB-1D64F988F2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752850"/>
            <a:ext cx="7485413" cy="2452687"/>
          </a:xfrm>
        </p:spPr>
        <p:txBody>
          <a:bodyPr anchor="ctr">
            <a:normAutofit/>
          </a:bodyPr>
          <a:lstStyle/>
          <a:p>
            <a:r>
              <a:rPr lang="fi-FI" sz="1800"/>
              <a:t>Olen Sanna-Maria eli Santtu</a:t>
            </a:r>
          </a:p>
          <a:p>
            <a:r>
              <a:rPr lang="fi-FI" sz="1800"/>
              <a:t>Koulutukseltani sosiaaliohjaaja, sosionomi (YAMK) ja ammatillinen opettaja</a:t>
            </a:r>
          </a:p>
          <a:p>
            <a:r>
              <a:rPr lang="fi-FI" sz="1800"/>
              <a:t>Työkokemus: vammaistyö, työllisyyspalvelu, vanhustyö</a:t>
            </a:r>
          </a:p>
          <a:p>
            <a:r>
              <a:rPr lang="fi-FI" sz="1800"/>
              <a:t>Kerro kuka olet ja jokin asia mistä pidät?</a:t>
            </a:r>
          </a:p>
          <a:p>
            <a:endParaRPr lang="fi-FI" sz="1800"/>
          </a:p>
        </p:txBody>
      </p:sp>
      <p:pic>
        <p:nvPicPr>
          <p:cNvPr id="5" name="Kuva 4" descr="Kuva, joka sisältää kohteen henkilö, ulko, poseeraaminen, seisominen&#10;&#10;Kuvaus luotu automaattisesti">
            <a:extLst>
              <a:ext uri="{FF2B5EF4-FFF2-40B4-BE49-F238E27FC236}">
                <a16:creationId xmlns:a16="http://schemas.microsoft.com/office/drawing/2014/main" id="{8AE13A18-64D4-4A71-95C0-5B2D0BA9CF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36" b="49452"/>
          <a:stretch/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8233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21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63AA01F-0DEE-4309-8099-F65A14BB8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fi-FI" dirty="0"/>
              <a:t>Tavoitteet</a:t>
            </a:r>
          </a:p>
        </p:txBody>
      </p:sp>
      <p:sp>
        <p:nvSpPr>
          <p:cNvPr id="32" name="Rectangle 23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9144"/>
          </a:xfrm>
          <a:prstGeom prst="rect">
            <a:avLst/>
          </a:prstGeom>
          <a:solidFill>
            <a:schemeClr val="tx1">
              <a:lumMod val="65000"/>
              <a:lumOff val="35000"/>
              <a:alpha val="30000"/>
            </a:schemeClr>
          </a:solidFill>
          <a:ln w="9525">
            <a:solidFill>
              <a:schemeClr val="tx1">
                <a:lumMod val="65000"/>
                <a:lumOff val="35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25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4" name="Sisällön paikkamerkki 2">
            <a:extLst>
              <a:ext uri="{FF2B5EF4-FFF2-40B4-BE49-F238E27FC236}">
                <a16:creationId xmlns:a16="http://schemas.microsoft.com/office/drawing/2014/main" id="{71E94768-AE2F-4534-B04E-2D10E7685F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4787893"/>
              </p:ext>
            </p:extLst>
          </p:nvPr>
        </p:nvGraphicFramePr>
        <p:xfrm>
          <a:off x="838200" y="1926266"/>
          <a:ext cx="10515600" cy="4357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362517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FF8D2E5-2C4E-47B1-930B-6C82B7C31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63270C24-33A9-48D6-9305-AB195D87D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1312"/>
            <a:ext cx="10506456" cy="1010264"/>
          </a:xfrm>
        </p:spPr>
        <p:txBody>
          <a:bodyPr anchor="ctr">
            <a:normAutofit/>
          </a:bodyPr>
          <a:lstStyle/>
          <a:p>
            <a:r>
              <a:rPr lang="fi-FI" dirty="0"/>
              <a:t>Tavoitteet: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01E4ADA-0EA9-4930-846E-3C11E8BED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521E01BC-5B52-4873-B805-E9173517D5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7237164"/>
              </p:ext>
            </p:extLst>
          </p:nvPr>
        </p:nvGraphicFramePr>
        <p:xfrm>
          <a:off x="838200" y="1650222"/>
          <a:ext cx="10506456" cy="4584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09393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AFF8D2E5-2C4E-47B1-930B-6C82B7C31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C8041D0-4484-422D-90E2-4162F9EE3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1312"/>
            <a:ext cx="10506456" cy="1010264"/>
          </a:xfrm>
        </p:spPr>
        <p:txBody>
          <a:bodyPr anchor="ctr">
            <a:normAutofit/>
          </a:bodyPr>
          <a:lstStyle/>
          <a:p>
            <a:r>
              <a:rPr lang="fi-FI" dirty="0"/>
              <a:t>Kurssin sisältöjä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01E4ADA-0EA9-4930-846E-3C11E8BED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17618"/>
            <a:ext cx="128016" cy="6314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1380864"/>
            <a:ext cx="1050645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6" name="Sisällön paikkamerkki 2">
            <a:extLst>
              <a:ext uri="{FF2B5EF4-FFF2-40B4-BE49-F238E27FC236}">
                <a16:creationId xmlns:a16="http://schemas.microsoft.com/office/drawing/2014/main" id="{152FE55C-00FF-41BD-803F-26F16DD0E3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6487257"/>
              </p:ext>
            </p:extLst>
          </p:nvPr>
        </p:nvGraphicFramePr>
        <p:xfrm>
          <a:off x="838200" y="1650222"/>
          <a:ext cx="10506456" cy="45849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84302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D0E23B0-E90E-4A2F-8386-6018576FA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Tehtävä seminaarista 16.3.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3C8987B-A978-48FD-B57A-9F1F058C0A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dirty="0"/>
              <a:t>Osallistumme </a:t>
            </a:r>
            <a:r>
              <a:rPr lang="fi-FI" dirty="0" err="1"/>
              <a:t>THL:n</a:t>
            </a:r>
            <a:r>
              <a:rPr lang="fi-FI" dirty="0"/>
              <a:t> </a:t>
            </a:r>
            <a:r>
              <a:rPr lang="fi-FI" b="1" dirty="0"/>
              <a:t>Ei enää hiljaisuutta - Miten saada kaltoinkohdeltujen ja väkivaltaa kokeneiden lasten ääni kuuluviin </a:t>
            </a:r>
            <a:r>
              <a:rPr lang="fi-FI" dirty="0"/>
              <a:t>–seminaariin </a:t>
            </a:r>
            <a:r>
              <a:rPr lang="fi-FI" dirty="0">
                <a:hlinkClick r:id="rId2"/>
              </a:rPr>
              <a:t>https://thl.fi/fi/ajankohtaista/tapahtumat/tapahtumakalenteri/-/event/6891144</a:t>
            </a:r>
            <a:r>
              <a:rPr lang="fi-FI" dirty="0"/>
              <a:t> </a:t>
            </a:r>
          </a:p>
          <a:p>
            <a:r>
              <a:rPr lang="fi-FI" dirty="0">
                <a:hlinkClick r:id="rId3"/>
              </a:rPr>
              <a:t>https://tinyurl.com/3ndsjz3u</a:t>
            </a:r>
            <a:r>
              <a:rPr lang="fi-FI" dirty="0"/>
              <a:t> Ohjelman osoite</a:t>
            </a:r>
          </a:p>
          <a:p>
            <a:r>
              <a:rPr lang="fi-FI" dirty="0"/>
              <a:t>Seminaari alkaa klo 12:30 ja kuuntelemme siitä 14:35 saakka</a:t>
            </a:r>
          </a:p>
          <a:p>
            <a:r>
              <a:rPr lang="fi-FI" dirty="0"/>
              <a:t>Palataan </a:t>
            </a:r>
            <a:r>
              <a:rPr lang="fi-FI" dirty="0" err="1"/>
              <a:t>Collaborateen</a:t>
            </a:r>
            <a:r>
              <a:rPr lang="fi-FI" dirty="0"/>
              <a:t> </a:t>
            </a:r>
            <a:r>
              <a:rPr lang="fi-FI"/>
              <a:t>klo 14:45!</a:t>
            </a:r>
            <a:endParaRPr lang="fi-FI" dirty="0"/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50559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6322FAB-1DE8-450C-ABC4-AA590FBB6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Tehtävä seminaarista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E18AF62-4E01-45CB-BF3C-27FB769359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/>
              <a:t>1. Kerro lyhyesti, mitä asioita seminaarissa käsiteltiin?</a:t>
            </a:r>
          </a:p>
          <a:p>
            <a:r>
              <a:rPr lang="fi-FI" dirty="0"/>
              <a:t>2. Mitkä asiat olivat sinusta mielenkiintoisia ja mitä opit?</a:t>
            </a:r>
          </a:p>
          <a:p>
            <a:r>
              <a:rPr lang="fi-FI" dirty="0"/>
              <a:t>3. Mistä asioista olisit halunnut tietää enemmän ja mitä jäit miettimään?</a:t>
            </a:r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Tee muistiinpanot ajatuksista, joita käydään läpi yhdessä. Varaudu kertomaan omat huomiosi!</a:t>
            </a:r>
          </a:p>
        </p:txBody>
      </p:sp>
    </p:spTree>
    <p:extLst>
      <p:ext uri="{BB962C8B-B14F-4D97-AF65-F5344CB8AC3E}">
        <p14:creationId xmlns:p14="http://schemas.microsoft.com/office/powerpoint/2010/main" val="2935595861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nalogousFromDarkSeedLeftStep">
      <a:dk1>
        <a:srgbClr val="000000"/>
      </a:dk1>
      <a:lt1>
        <a:srgbClr val="FFFFFF"/>
      </a:lt1>
      <a:dk2>
        <a:srgbClr val="412F24"/>
      </a:dk2>
      <a:lt2>
        <a:srgbClr val="E7E2E8"/>
      </a:lt2>
      <a:accent1>
        <a:srgbClr val="5EB246"/>
      </a:accent1>
      <a:accent2>
        <a:srgbClr val="85AF3A"/>
      </a:accent2>
      <a:accent3>
        <a:srgbClr val="A9A342"/>
      </a:accent3>
      <a:accent4>
        <a:srgbClr val="B1793B"/>
      </a:accent4>
      <a:accent5>
        <a:srgbClr val="C35A4D"/>
      </a:accent5>
      <a:accent6>
        <a:srgbClr val="B13B5F"/>
      </a:accent6>
      <a:hlink>
        <a:srgbClr val="BF633F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52</TotalTime>
  <Words>348</Words>
  <Application>Microsoft Office PowerPoint</Application>
  <PresentationFormat>Laajakuva</PresentationFormat>
  <Paragraphs>47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1" baseType="lpstr">
      <vt:lpstr>Arial</vt:lpstr>
      <vt:lpstr>Avenir Next LT Pro</vt:lpstr>
      <vt:lpstr>Calibri</vt:lpstr>
      <vt:lpstr>AccentBoxVTI</vt:lpstr>
      <vt:lpstr>Lapsen, nuoren ja perheen terveyden ja hyvinvoinnin edistäminen / Yhteiskuntatieteelliset aineet</vt:lpstr>
      <vt:lpstr>Tutustuminen</vt:lpstr>
      <vt:lpstr>Tavoitteet</vt:lpstr>
      <vt:lpstr>Tavoitteet:</vt:lpstr>
      <vt:lpstr>Kurssin sisältöjä</vt:lpstr>
      <vt:lpstr>Tehtävä seminaarista 16.3.</vt:lpstr>
      <vt:lpstr>Tehtävä seminaarista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Sanna-Maria Paloahde</dc:creator>
  <cp:lastModifiedBy>Sanna-Maria Paloahde</cp:lastModifiedBy>
  <cp:revision>152</cp:revision>
  <dcterms:created xsi:type="dcterms:W3CDTF">2020-04-15T15:45:18Z</dcterms:created>
  <dcterms:modified xsi:type="dcterms:W3CDTF">2021-03-15T20:19:00Z</dcterms:modified>
</cp:coreProperties>
</file>