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39"/>
  </p:notesMasterIdLst>
  <p:sldIdLst>
    <p:sldId id="256" r:id="rId5"/>
    <p:sldId id="296" r:id="rId6"/>
    <p:sldId id="321" r:id="rId7"/>
    <p:sldId id="281" r:id="rId8"/>
    <p:sldId id="258" r:id="rId9"/>
    <p:sldId id="257" r:id="rId10"/>
    <p:sldId id="259" r:id="rId11"/>
    <p:sldId id="260" r:id="rId12"/>
    <p:sldId id="285" r:id="rId13"/>
    <p:sldId id="287" r:id="rId14"/>
    <p:sldId id="282" r:id="rId15"/>
    <p:sldId id="283" r:id="rId16"/>
    <p:sldId id="284" r:id="rId17"/>
    <p:sldId id="288" r:id="rId18"/>
    <p:sldId id="289" r:id="rId19"/>
    <p:sldId id="290" r:id="rId20"/>
    <p:sldId id="291" r:id="rId21"/>
    <p:sldId id="293" r:id="rId22"/>
    <p:sldId id="292" r:id="rId23"/>
    <p:sldId id="294" r:id="rId24"/>
    <p:sldId id="295" r:id="rId25"/>
    <p:sldId id="309" r:id="rId26"/>
    <p:sldId id="286" r:id="rId27"/>
    <p:sldId id="310" r:id="rId28"/>
    <p:sldId id="313" r:id="rId29"/>
    <p:sldId id="312" r:id="rId30"/>
    <p:sldId id="307" r:id="rId31"/>
    <p:sldId id="308" r:id="rId32"/>
    <p:sldId id="314" r:id="rId33"/>
    <p:sldId id="306" r:id="rId34"/>
    <p:sldId id="318" r:id="rId35"/>
    <p:sldId id="319" r:id="rId36"/>
    <p:sldId id="320" r:id="rId37"/>
    <p:sldId id="311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1BE118-A3CA-40FB-AACE-13FE43F79244}" v="102" dt="2021-01-14T06:23:14.3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3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i Jokihaara" userId="afaab806-8a80-4f63-b640-92a5df8076ce" providerId="ADAL" clId="{971BE118-A3CA-40FB-AACE-13FE43F79244}"/>
    <pc:docChg chg="undo custSel mod addSld delSld modSld sldOrd">
      <pc:chgData name="Sari Jokihaara" userId="afaab806-8a80-4f63-b640-92a5df8076ce" providerId="ADAL" clId="{971BE118-A3CA-40FB-AACE-13FE43F79244}" dt="2021-01-14T06:24:40.141" v="3291" actId="21"/>
      <pc:docMkLst>
        <pc:docMk/>
      </pc:docMkLst>
      <pc:sldChg chg="modSp mod">
        <pc:chgData name="Sari Jokihaara" userId="afaab806-8a80-4f63-b640-92a5df8076ce" providerId="ADAL" clId="{971BE118-A3CA-40FB-AACE-13FE43F79244}" dt="2021-01-13T12:54:58.799" v="2977" actId="14100"/>
        <pc:sldMkLst>
          <pc:docMk/>
          <pc:sldMk cId="3094192140" sldId="256"/>
        </pc:sldMkLst>
        <pc:spChg chg="mod">
          <ac:chgData name="Sari Jokihaara" userId="afaab806-8a80-4f63-b640-92a5df8076ce" providerId="ADAL" clId="{971BE118-A3CA-40FB-AACE-13FE43F79244}" dt="2021-01-13T12:54:58.799" v="2977" actId="14100"/>
          <ac:spMkLst>
            <pc:docMk/>
            <pc:sldMk cId="3094192140" sldId="256"/>
            <ac:spMk id="2" creationId="{5368E62C-7F95-4D3C-AB5D-00B0E1CCFCC1}"/>
          </ac:spMkLst>
        </pc:spChg>
      </pc:sldChg>
      <pc:sldChg chg="modSp mod ord">
        <pc:chgData name="Sari Jokihaara" userId="afaab806-8a80-4f63-b640-92a5df8076ce" providerId="ADAL" clId="{971BE118-A3CA-40FB-AACE-13FE43F79244}" dt="2021-01-13T12:56:26.313" v="2995" actId="14100"/>
        <pc:sldMkLst>
          <pc:docMk/>
          <pc:sldMk cId="4148818518" sldId="257"/>
        </pc:sldMkLst>
        <pc:spChg chg="mod">
          <ac:chgData name="Sari Jokihaara" userId="afaab806-8a80-4f63-b640-92a5df8076ce" providerId="ADAL" clId="{971BE118-A3CA-40FB-AACE-13FE43F79244}" dt="2021-01-13T07:42:41.903" v="99" actId="790"/>
          <ac:spMkLst>
            <pc:docMk/>
            <pc:sldMk cId="4148818518" sldId="257"/>
            <ac:spMk id="2" creationId="{C8D1C75D-6E44-41A5-A43C-DFBE91EC20A3}"/>
          </ac:spMkLst>
        </pc:spChg>
        <pc:spChg chg="mod">
          <ac:chgData name="Sari Jokihaara" userId="afaab806-8a80-4f63-b640-92a5df8076ce" providerId="ADAL" clId="{971BE118-A3CA-40FB-AACE-13FE43F79244}" dt="2021-01-13T12:56:26.313" v="2995" actId="14100"/>
          <ac:spMkLst>
            <pc:docMk/>
            <pc:sldMk cId="4148818518" sldId="257"/>
            <ac:spMk id="3" creationId="{123E22D3-6CBA-4664-83C4-F355A6AD1632}"/>
          </ac:spMkLst>
        </pc:spChg>
      </pc:sldChg>
      <pc:sldChg chg="modSp mod ord">
        <pc:chgData name="Sari Jokihaara" userId="afaab806-8a80-4f63-b640-92a5df8076ce" providerId="ADAL" clId="{971BE118-A3CA-40FB-AACE-13FE43F79244}" dt="2021-01-13T12:56:31.063" v="2998" actId="14100"/>
        <pc:sldMkLst>
          <pc:docMk/>
          <pc:sldMk cId="2561664913" sldId="258"/>
        </pc:sldMkLst>
        <pc:spChg chg="mod">
          <ac:chgData name="Sari Jokihaara" userId="afaab806-8a80-4f63-b640-92a5df8076ce" providerId="ADAL" clId="{971BE118-A3CA-40FB-AACE-13FE43F79244}" dt="2021-01-13T07:46:23.345" v="147" actId="790"/>
          <ac:spMkLst>
            <pc:docMk/>
            <pc:sldMk cId="2561664913" sldId="258"/>
            <ac:spMk id="2" creationId="{505C7654-2FCD-4995-9515-E491192D11A3}"/>
          </ac:spMkLst>
        </pc:spChg>
        <pc:spChg chg="mod">
          <ac:chgData name="Sari Jokihaara" userId="afaab806-8a80-4f63-b640-92a5df8076ce" providerId="ADAL" clId="{971BE118-A3CA-40FB-AACE-13FE43F79244}" dt="2021-01-13T12:56:31.063" v="2998" actId="14100"/>
          <ac:spMkLst>
            <pc:docMk/>
            <pc:sldMk cId="2561664913" sldId="258"/>
            <ac:spMk id="3" creationId="{D069AA69-43D5-4480-8EDB-30FF0283A79F}"/>
          </ac:spMkLst>
        </pc:spChg>
      </pc:sldChg>
      <pc:sldChg chg="modSp mod ord">
        <pc:chgData name="Sari Jokihaara" userId="afaab806-8a80-4f63-b640-92a5df8076ce" providerId="ADAL" clId="{971BE118-A3CA-40FB-AACE-13FE43F79244}" dt="2021-01-13T12:56:43.460" v="3002" actId="14100"/>
        <pc:sldMkLst>
          <pc:docMk/>
          <pc:sldMk cId="1392537796" sldId="259"/>
        </pc:sldMkLst>
        <pc:spChg chg="mod">
          <ac:chgData name="Sari Jokihaara" userId="afaab806-8a80-4f63-b640-92a5df8076ce" providerId="ADAL" clId="{971BE118-A3CA-40FB-AACE-13FE43F79244}" dt="2021-01-13T07:44:09.400" v="111" actId="20577"/>
          <ac:spMkLst>
            <pc:docMk/>
            <pc:sldMk cId="1392537796" sldId="259"/>
            <ac:spMk id="2" creationId="{1B34965C-DE4F-4D3E-8240-C6C291BA4478}"/>
          </ac:spMkLst>
        </pc:spChg>
        <pc:spChg chg="mod">
          <ac:chgData name="Sari Jokihaara" userId="afaab806-8a80-4f63-b640-92a5df8076ce" providerId="ADAL" clId="{971BE118-A3CA-40FB-AACE-13FE43F79244}" dt="2021-01-13T12:56:43.460" v="3002" actId="14100"/>
          <ac:spMkLst>
            <pc:docMk/>
            <pc:sldMk cId="1392537796" sldId="259"/>
            <ac:spMk id="3" creationId="{FCED5141-4C71-4931-9738-63983CD8A831}"/>
          </ac:spMkLst>
        </pc:spChg>
      </pc:sldChg>
      <pc:sldChg chg="modSp mod">
        <pc:chgData name="Sari Jokihaara" userId="afaab806-8a80-4f63-b640-92a5df8076ce" providerId="ADAL" clId="{971BE118-A3CA-40FB-AACE-13FE43F79244}" dt="2021-01-13T12:57:08.560" v="3012" actId="27636"/>
        <pc:sldMkLst>
          <pc:docMk/>
          <pc:sldMk cId="1223325646" sldId="260"/>
        </pc:sldMkLst>
        <pc:spChg chg="mod">
          <ac:chgData name="Sari Jokihaara" userId="afaab806-8a80-4f63-b640-92a5df8076ce" providerId="ADAL" clId="{971BE118-A3CA-40FB-AACE-13FE43F79244}" dt="2021-01-13T12:56:53.120" v="3006" actId="14100"/>
          <ac:spMkLst>
            <pc:docMk/>
            <pc:sldMk cId="1223325646" sldId="260"/>
            <ac:spMk id="2" creationId="{1DF20CE5-A0FA-4A73-93B2-83A7251844F4}"/>
          </ac:spMkLst>
        </pc:spChg>
        <pc:spChg chg="mod">
          <ac:chgData name="Sari Jokihaara" userId="afaab806-8a80-4f63-b640-92a5df8076ce" providerId="ADAL" clId="{971BE118-A3CA-40FB-AACE-13FE43F79244}" dt="2021-01-13T12:57:08.560" v="3012" actId="27636"/>
          <ac:spMkLst>
            <pc:docMk/>
            <pc:sldMk cId="1223325646" sldId="260"/>
            <ac:spMk id="3" creationId="{E2113BBF-5288-4212-8D6D-704E61E6A684}"/>
          </ac:spMkLst>
        </pc:spChg>
      </pc:sldChg>
      <pc:sldChg chg="modSp del mod ord">
        <pc:chgData name="Sari Jokihaara" userId="afaab806-8a80-4f63-b640-92a5df8076ce" providerId="ADAL" clId="{971BE118-A3CA-40FB-AACE-13FE43F79244}" dt="2021-01-13T07:46:30.115" v="148" actId="2696"/>
        <pc:sldMkLst>
          <pc:docMk/>
          <pc:sldMk cId="502218365" sldId="277"/>
        </pc:sldMkLst>
        <pc:spChg chg="mod">
          <ac:chgData name="Sari Jokihaara" userId="afaab806-8a80-4f63-b640-92a5df8076ce" providerId="ADAL" clId="{971BE118-A3CA-40FB-AACE-13FE43F79244}" dt="2021-01-13T07:45:56.747" v="144" actId="21"/>
          <ac:spMkLst>
            <pc:docMk/>
            <pc:sldMk cId="502218365" sldId="277"/>
            <ac:spMk id="3" creationId="{00000000-0000-0000-0000-000000000000}"/>
          </ac:spMkLst>
        </pc:spChg>
      </pc:sldChg>
      <pc:sldChg chg="modSp mod ord">
        <pc:chgData name="Sari Jokihaara" userId="afaab806-8a80-4f63-b640-92a5df8076ce" providerId="ADAL" clId="{971BE118-A3CA-40FB-AACE-13FE43F79244}" dt="2021-01-13T12:55:58.343" v="2987" actId="27636"/>
        <pc:sldMkLst>
          <pc:docMk/>
          <pc:sldMk cId="1236640051" sldId="281"/>
        </pc:sldMkLst>
        <pc:spChg chg="mod">
          <ac:chgData name="Sari Jokihaara" userId="afaab806-8a80-4f63-b640-92a5df8076ce" providerId="ADAL" clId="{971BE118-A3CA-40FB-AACE-13FE43F79244}" dt="2021-01-13T12:55:53.673" v="2985" actId="14100"/>
          <ac:spMkLst>
            <pc:docMk/>
            <pc:sldMk cId="1236640051" sldId="281"/>
            <ac:spMk id="2" creationId="{00000000-0000-0000-0000-000000000000}"/>
          </ac:spMkLst>
        </pc:spChg>
        <pc:spChg chg="mod">
          <ac:chgData name="Sari Jokihaara" userId="afaab806-8a80-4f63-b640-92a5df8076ce" providerId="ADAL" clId="{971BE118-A3CA-40FB-AACE-13FE43F79244}" dt="2021-01-13T12:55:58.343" v="2987" actId="27636"/>
          <ac:spMkLst>
            <pc:docMk/>
            <pc:sldMk cId="1236640051" sldId="281"/>
            <ac:spMk id="3" creationId="{00000000-0000-0000-0000-000000000000}"/>
          </ac:spMkLst>
        </pc:spChg>
      </pc:sldChg>
      <pc:sldChg chg="modSp new mod">
        <pc:chgData name="Sari Jokihaara" userId="afaab806-8a80-4f63-b640-92a5df8076ce" providerId="ADAL" clId="{971BE118-A3CA-40FB-AACE-13FE43F79244}" dt="2021-01-13T12:57:43.800" v="3020" actId="14100"/>
        <pc:sldMkLst>
          <pc:docMk/>
          <pc:sldMk cId="470587787" sldId="282"/>
        </pc:sldMkLst>
        <pc:spChg chg="mod">
          <ac:chgData name="Sari Jokihaara" userId="afaab806-8a80-4f63-b640-92a5df8076ce" providerId="ADAL" clId="{971BE118-A3CA-40FB-AACE-13FE43F79244}" dt="2021-01-13T12:57:19.970" v="3014" actId="14100"/>
          <ac:spMkLst>
            <pc:docMk/>
            <pc:sldMk cId="470587787" sldId="282"/>
            <ac:spMk id="2" creationId="{765D0FB7-1FA2-49B8-9261-793BE5482EF4}"/>
          </ac:spMkLst>
        </pc:spChg>
        <pc:spChg chg="mod">
          <ac:chgData name="Sari Jokihaara" userId="afaab806-8a80-4f63-b640-92a5df8076ce" providerId="ADAL" clId="{971BE118-A3CA-40FB-AACE-13FE43F79244}" dt="2021-01-13T12:57:43.800" v="3020" actId="14100"/>
          <ac:spMkLst>
            <pc:docMk/>
            <pc:sldMk cId="470587787" sldId="282"/>
            <ac:spMk id="3" creationId="{5149B725-930A-464A-8415-DCC9356D3DCE}"/>
          </ac:spMkLst>
        </pc:spChg>
      </pc:sldChg>
      <pc:sldChg chg="modSp new mod ord">
        <pc:chgData name="Sari Jokihaara" userId="afaab806-8a80-4f63-b640-92a5df8076ce" providerId="ADAL" clId="{971BE118-A3CA-40FB-AACE-13FE43F79244}" dt="2021-01-13T12:58:11.370" v="3031" actId="14100"/>
        <pc:sldMkLst>
          <pc:docMk/>
          <pc:sldMk cId="3739498261" sldId="283"/>
        </pc:sldMkLst>
        <pc:spChg chg="mod">
          <ac:chgData name="Sari Jokihaara" userId="afaab806-8a80-4f63-b640-92a5df8076ce" providerId="ADAL" clId="{971BE118-A3CA-40FB-AACE-13FE43F79244}" dt="2021-01-13T08:00:30.289" v="957" actId="20577"/>
          <ac:spMkLst>
            <pc:docMk/>
            <pc:sldMk cId="3739498261" sldId="283"/>
            <ac:spMk id="2" creationId="{DE5F67C4-2B40-4EF6-8464-D05CBDC2EADB}"/>
          </ac:spMkLst>
        </pc:spChg>
        <pc:spChg chg="mod">
          <ac:chgData name="Sari Jokihaara" userId="afaab806-8a80-4f63-b640-92a5df8076ce" providerId="ADAL" clId="{971BE118-A3CA-40FB-AACE-13FE43F79244}" dt="2021-01-13T12:58:11.370" v="3031" actId="14100"/>
          <ac:spMkLst>
            <pc:docMk/>
            <pc:sldMk cId="3739498261" sldId="283"/>
            <ac:spMk id="3" creationId="{E15EDE9C-B09B-49D4-8572-855F69BD70CD}"/>
          </ac:spMkLst>
        </pc:spChg>
      </pc:sldChg>
      <pc:sldChg chg="modSp new mod ord">
        <pc:chgData name="Sari Jokihaara" userId="afaab806-8a80-4f63-b640-92a5df8076ce" providerId="ADAL" clId="{971BE118-A3CA-40FB-AACE-13FE43F79244}" dt="2021-01-13T12:58:42.675" v="3045" actId="27636"/>
        <pc:sldMkLst>
          <pc:docMk/>
          <pc:sldMk cId="2375596083" sldId="284"/>
        </pc:sldMkLst>
        <pc:spChg chg="mod">
          <ac:chgData name="Sari Jokihaara" userId="afaab806-8a80-4f63-b640-92a5df8076ce" providerId="ADAL" clId="{971BE118-A3CA-40FB-AACE-13FE43F79244}" dt="2021-01-13T08:03:26.232" v="1038" actId="20577"/>
          <ac:spMkLst>
            <pc:docMk/>
            <pc:sldMk cId="2375596083" sldId="284"/>
            <ac:spMk id="2" creationId="{BEF6ABA0-FFE3-4346-A0F2-DF265FC2C236}"/>
          </ac:spMkLst>
        </pc:spChg>
        <pc:spChg chg="mod">
          <ac:chgData name="Sari Jokihaara" userId="afaab806-8a80-4f63-b640-92a5df8076ce" providerId="ADAL" clId="{971BE118-A3CA-40FB-AACE-13FE43F79244}" dt="2021-01-13T12:58:42.675" v="3045" actId="27636"/>
          <ac:spMkLst>
            <pc:docMk/>
            <pc:sldMk cId="2375596083" sldId="284"/>
            <ac:spMk id="3" creationId="{5EB61702-227F-454B-A151-57ABD45E5523}"/>
          </ac:spMkLst>
        </pc:spChg>
      </pc:sldChg>
      <pc:sldChg chg="addSp modSp new ord">
        <pc:chgData name="Sari Jokihaara" userId="afaab806-8a80-4f63-b640-92a5df8076ce" providerId="ADAL" clId="{971BE118-A3CA-40FB-AACE-13FE43F79244}" dt="2021-01-13T07:52:04.507" v="379"/>
        <pc:sldMkLst>
          <pc:docMk/>
          <pc:sldMk cId="4251881841" sldId="285"/>
        </pc:sldMkLst>
        <pc:picChg chg="add mod">
          <ac:chgData name="Sari Jokihaara" userId="afaab806-8a80-4f63-b640-92a5df8076ce" providerId="ADAL" clId="{971BE118-A3CA-40FB-AACE-13FE43F79244}" dt="2021-01-13T07:52:04.507" v="379"/>
          <ac:picMkLst>
            <pc:docMk/>
            <pc:sldMk cId="4251881841" sldId="285"/>
            <ac:picMk id="3" creationId="{3FAABE4D-1B41-406A-9525-0F6CD05288E4}"/>
          </ac:picMkLst>
        </pc:picChg>
      </pc:sldChg>
      <pc:sldChg chg="modSp mod">
        <pc:chgData name="Sari Jokihaara" userId="afaab806-8a80-4f63-b640-92a5df8076ce" providerId="ADAL" clId="{971BE118-A3CA-40FB-AACE-13FE43F79244}" dt="2021-01-14T06:14:14.576" v="3132" actId="27636"/>
        <pc:sldMkLst>
          <pc:docMk/>
          <pc:sldMk cId="0" sldId="286"/>
        </pc:sldMkLst>
        <pc:spChg chg="mod">
          <ac:chgData name="Sari Jokihaara" userId="afaab806-8a80-4f63-b640-92a5df8076ce" providerId="ADAL" clId="{971BE118-A3CA-40FB-AACE-13FE43F79244}" dt="2021-01-13T09:30:17.574" v="2138" actId="20577"/>
          <ac:spMkLst>
            <pc:docMk/>
            <pc:sldMk cId="0" sldId="286"/>
            <ac:spMk id="2" creationId="{4862D674-4C47-4D44-A8D5-BDBC738120E5}"/>
          </ac:spMkLst>
        </pc:spChg>
        <pc:spChg chg="mod">
          <ac:chgData name="Sari Jokihaara" userId="afaab806-8a80-4f63-b640-92a5df8076ce" providerId="ADAL" clId="{971BE118-A3CA-40FB-AACE-13FE43F79244}" dt="2021-01-14T06:14:14.576" v="3132" actId="27636"/>
          <ac:spMkLst>
            <pc:docMk/>
            <pc:sldMk cId="0" sldId="286"/>
            <ac:spMk id="3" creationId="{4366330C-D70D-4C17-B5FE-14CF350CF30C}"/>
          </ac:spMkLst>
        </pc:spChg>
      </pc:sldChg>
      <pc:sldChg chg="modSp new del mod">
        <pc:chgData name="Sari Jokihaara" userId="afaab806-8a80-4f63-b640-92a5df8076ce" providerId="ADAL" clId="{971BE118-A3CA-40FB-AACE-13FE43F79244}" dt="2021-01-13T08:03:20.833" v="1022" actId="2696"/>
        <pc:sldMkLst>
          <pc:docMk/>
          <pc:sldMk cId="3233856907" sldId="286"/>
        </pc:sldMkLst>
        <pc:spChg chg="mod">
          <ac:chgData name="Sari Jokihaara" userId="afaab806-8a80-4f63-b640-92a5df8076ce" providerId="ADAL" clId="{971BE118-A3CA-40FB-AACE-13FE43F79244}" dt="2021-01-13T08:00:58.305" v="960" actId="21"/>
          <ac:spMkLst>
            <pc:docMk/>
            <pc:sldMk cId="3233856907" sldId="286"/>
            <ac:spMk id="2" creationId="{FC7A1FD5-7264-4B3B-A8E2-C08940015ADA}"/>
          </ac:spMkLst>
        </pc:spChg>
        <pc:spChg chg="mod">
          <ac:chgData name="Sari Jokihaara" userId="afaab806-8a80-4f63-b640-92a5df8076ce" providerId="ADAL" clId="{971BE118-A3CA-40FB-AACE-13FE43F79244}" dt="2021-01-13T08:00:47.065" v="958" actId="21"/>
          <ac:spMkLst>
            <pc:docMk/>
            <pc:sldMk cId="3233856907" sldId="286"/>
            <ac:spMk id="3" creationId="{F6AB996B-467D-402C-96D7-FDFA0FCB8797}"/>
          </ac:spMkLst>
        </pc:spChg>
      </pc:sldChg>
      <pc:sldChg chg="addSp delSp modSp new mod setBg">
        <pc:chgData name="Sari Jokihaara" userId="afaab806-8a80-4f63-b640-92a5df8076ce" providerId="ADAL" clId="{971BE118-A3CA-40FB-AACE-13FE43F79244}" dt="2021-01-13T07:53:39.474" v="398" actId="1076"/>
        <pc:sldMkLst>
          <pc:docMk/>
          <pc:sldMk cId="1702367047" sldId="287"/>
        </pc:sldMkLst>
        <pc:spChg chg="add del">
          <ac:chgData name="Sari Jokihaara" userId="afaab806-8a80-4f63-b640-92a5df8076ce" providerId="ADAL" clId="{971BE118-A3CA-40FB-AACE-13FE43F79244}" dt="2021-01-13T07:53:37.520" v="397" actId="26606"/>
          <ac:spMkLst>
            <pc:docMk/>
            <pc:sldMk cId="1702367047" sldId="287"/>
            <ac:spMk id="8" creationId="{7E3E5F56-04AC-48F6-B30E-D9C4C17816F6}"/>
          </ac:spMkLst>
        </pc:spChg>
        <pc:spChg chg="add del">
          <ac:chgData name="Sari Jokihaara" userId="afaab806-8a80-4f63-b640-92a5df8076ce" providerId="ADAL" clId="{971BE118-A3CA-40FB-AACE-13FE43F79244}" dt="2021-01-13T07:53:37.520" v="397" actId="26606"/>
          <ac:spMkLst>
            <pc:docMk/>
            <pc:sldMk cId="1702367047" sldId="287"/>
            <ac:spMk id="10" creationId="{CDAEFB19-78B1-4412-8791-DEBC3BFF0E68}"/>
          </ac:spMkLst>
        </pc:spChg>
        <pc:picChg chg="add mod">
          <ac:chgData name="Sari Jokihaara" userId="afaab806-8a80-4f63-b640-92a5df8076ce" providerId="ADAL" clId="{971BE118-A3CA-40FB-AACE-13FE43F79244}" dt="2021-01-13T07:53:39.474" v="398" actId="1076"/>
          <ac:picMkLst>
            <pc:docMk/>
            <pc:sldMk cId="1702367047" sldId="287"/>
            <ac:picMk id="3" creationId="{89183DD4-E1BA-4956-AFE2-E01B5F15F0B8}"/>
          </ac:picMkLst>
        </pc:picChg>
      </pc:sldChg>
      <pc:sldChg chg="addSp delSp modSp new del mod ord">
        <pc:chgData name="Sari Jokihaara" userId="afaab806-8a80-4f63-b640-92a5df8076ce" providerId="ADAL" clId="{971BE118-A3CA-40FB-AACE-13FE43F79244}" dt="2021-01-13T07:53:04.368" v="391" actId="680"/>
        <pc:sldMkLst>
          <pc:docMk/>
          <pc:sldMk cId="2109457964" sldId="287"/>
        </pc:sldMkLst>
        <pc:picChg chg="add del mod">
          <ac:chgData name="Sari Jokihaara" userId="afaab806-8a80-4f63-b640-92a5df8076ce" providerId="ADAL" clId="{971BE118-A3CA-40FB-AACE-13FE43F79244}" dt="2021-01-13T07:52:56.088" v="389"/>
          <ac:picMkLst>
            <pc:docMk/>
            <pc:sldMk cId="2109457964" sldId="287"/>
            <ac:picMk id="4" creationId="{123282A0-319E-4F9A-8338-1D7D8DEC224F}"/>
          </ac:picMkLst>
        </pc:picChg>
      </pc:sldChg>
      <pc:sldChg chg="modSp new mod">
        <pc:chgData name="Sari Jokihaara" userId="afaab806-8a80-4f63-b640-92a5df8076ce" providerId="ADAL" clId="{971BE118-A3CA-40FB-AACE-13FE43F79244}" dt="2021-01-13T12:59:03.635" v="3049" actId="14100"/>
        <pc:sldMkLst>
          <pc:docMk/>
          <pc:sldMk cId="3469544416" sldId="288"/>
        </pc:sldMkLst>
        <pc:spChg chg="mod">
          <ac:chgData name="Sari Jokihaara" userId="afaab806-8a80-4f63-b640-92a5df8076ce" providerId="ADAL" clId="{971BE118-A3CA-40FB-AACE-13FE43F79244}" dt="2021-01-13T08:05:00.148" v="1118" actId="20577"/>
          <ac:spMkLst>
            <pc:docMk/>
            <pc:sldMk cId="3469544416" sldId="288"/>
            <ac:spMk id="2" creationId="{8EE32C19-BC00-4EB8-81E4-18090F21BB71}"/>
          </ac:spMkLst>
        </pc:spChg>
        <pc:spChg chg="mod">
          <ac:chgData name="Sari Jokihaara" userId="afaab806-8a80-4f63-b640-92a5df8076ce" providerId="ADAL" clId="{971BE118-A3CA-40FB-AACE-13FE43F79244}" dt="2021-01-13T12:59:03.635" v="3049" actId="14100"/>
          <ac:spMkLst>
            <pc:docMk/>
            <pc:sldMk cId="3469544416" sldId="288"/>
            <ac:spMk id="3" creationId="{DAA62A28-B82B-4A96-8D9F-AAAEBE77FD17}"/>
          </ac:spMkLst>
        </pc:spChg>
      </pc:sldChg>
      <pc:sldChg chg="modSp new mod">
        <pc:chgData name="Sari Jokihaara" userId="afaab806-8a80-4f63-b640-92a5df8076ce" providerId="ADAL" clId="{971BE118-A3CA-40FB-AACE-13FE43F79244}" dt="2021-01-13T12:59:14.985" v="3052" actId="14100"/>
        <pc:sldMkLst>
          <pc:docMk/>
          <pc:sldMk cId="1626007804" sldId="289"/>
        </pc:sldMkLst>
        <pc:spChg chg="mod">
          <ac:chgData name="Sari Jokihaara" userId="afaab806-8a80-4f63-b640-92a5df8076ce" providerId="ADAL" clId="{971BE118-A3CA-40FB-AACE-13FE43F79244}" dt="2021-01-13T08:11:45.186" v="1270" actId="20577"/>
          <ac:spMkLst>
            <pc:docMk/>
            <pc:sldMk cId="1626007804" sldId="289"/>
            <ac:spMk id="2" creationId="{0541E513-3BD9-4863-82E4-D5ED05DAA303}"/>
          </ac:spMkLst>
        </pc:spChg>
        <pc:spChg chg="mod">
          <ac:chgData name="Sari Jokihaara" userId="afaab806-8a80-4f63-b640-92a5df8076ce" providerId="ADAL" clId="{971BE118-A3CA-40FB-AACE-13FE43F79244}" dt="2021-01-13T12:59:14.985" v="3052" actId="14100"/>
          <ac:spMkLst>
            <pc:docMk/>
            <pc:sldMk cId="1626007804" sldId="289"/>
            <ac:spMk id="3" creationId="{84B59E78-8996-4FE3-81C4-A27E2F7E538A}"/>
          </ac:spMkLst>
        </pc:spChg>
      </pc:sldChg>
      <pc:sldChg chg="modSp new mod">
        <pc:chgData name="Sari Jokihaara" userId="afaab806-8a80-4f63-b640-92a5df8076ce" providerId="ADAL" clId="{971BE118-A3CA-40FB-AACE-13FE43F79244}" dt="2021-01-13T12:59:32.615" v="3059" actId="27636"/>
        <pc:sldMkLst>
          <pc:docMk/>
          <pc:sldMk cId="372156229" sldId="290"/>
        </pc:sldMkLst>
        <pc:spChg chg="mod">
          <ac:chgData name="Sari Jokihaara" userId="afaab806-8a80-4f63-b640-92a5df8076ce" providerId="ADAL" clId="{971BE118-A3CA-40FB-AACE-13FE43F79244}" dt="2021-01-13T08:58:32.419" v="1291" actId="20577"/>
          <ac:spMkLst>
            <pc:docMk/>
            <pc:sldMk cId="372156229" sldId="290"/>
            <ac:spMk id="2" creationId="{71C50366-6B85-4C13-8C76-28F03B465E91}"/>
          </ac:spMkLst>
        </pc:spChg>
        <pc:spChg chg="mod">
          <ac:chgData name="Sari Jokihaara" userId="afaab806-8a80-4f63-b640-92a5df8076ce" providerId="ADAL" clId="{971BE118-A3CA-40FB-AACE-13FE43F79244}" dt="2021-01-13T12:59:32.615" v="3059" actId="27636"/>
          <ac:spMkLst>
            <pc:docMk/>
            <pc:sldMk cId="372156229" sldId="290"/>
            <ac:spMk id="3" creationId="{85D9C882-C397-4BFD-8416-4CCBCD11806D}"/>
          </ac:spMkLst>
        </pc:spChg>
      </pc:sldChg>
      <pc:sldChg chg="modSp new mod">
        <pc:chgData name="Sari Jokihaara" userId="afaab806-8a80-4f63-b640-92a5df8076ce" providerId="ADAL" clId="{971BE118-A3CA-40FB-AACE-13FE43F79244}" dt="2021-01-14T06:13:13.966" v="3119" actId="1076"/>
        <pc:sldMkLst>
          <pc:docMk/>
          <pc:sldMk cId="409506152" sldId="291"/>
        </pc:sldMkLst>
        <pc:spChg chg="mod">
          <ac:chgData name="Sari Jokihaara" userId="afaab806-8a80-4f63-b640-92a5df8076ce" providerId="ADAL" clId="{971BE118-A3CA-40FB-AACE-13FE43F79244}" dt="2021-01-13T09:04:51.619" v="1545" actId="27636"/>
          <ac:spMkLst>
            <pc:docMk/>
            <pc:sldMk cId="409506152" sldId="291"/>
            <ac:spMk id="2" creationId="{6333765F-24A5-4614-ABBE-695AD7575EC7}"/>
          </ac:spMkLst>
        </pc:spChg>
        <pc:spChg chg="mod">
          <ac:chgData name="Sari Jokihaara" userId="afaab806-8a80-4f63-b640-92a5df8076ce" providerId="ADAL" clId="{971BE118-A3CA-40FB-AACE-13FE43F79244}" dt="2021-01-14T06:13:13.966" v="3119" actId="1076"/>
          <ac:spMkLst>
            <pc:docMk/>
            <pc:sldMk cId="409506152" sldId="291"/>
            <ac:spMk id="3" creationId="{C556A8A5-95CC-4E9A-9441-5ACBE6075807}"/>
          </ac:spMkLst>
        </pc:spChg>
      </pc:sldChg>
      <pc:sldChg chg="modSp new mod">
        <pc:chgData name="Sari Jokihaara" userId="afaab806-8a80-4f63-b640-92a5df8076ce" providerId="ADAL" clId="{971BE118-A3CA-40FB-AACE-13FE43F79244}" dt="2021-01-13T17:42:12.369" v="3080" actId="27636"/>
        <pc:sldMkLst>
          <pc:docMk/>
          <pc:sldMk cId="1650836294" sldId="292"/>
        </pc:sldMkLst>
        <pc:spChg chg="mod">
          <ac:chgData name="Sari Jokihaara" userId="afaab806-8a80-4f63-b640-92a5df8076ce" providerId="ADAL" clId="{971BE118-A3CA-40FB-AACE-13FE43F79244}" dt="2021-01-13T09:11:31.444" v="1795" actId="20577"/>
          <ac:spMkLst>
            <pc:docMk/>
            <pc:sldMk cId="1650836294" sldId="292"/>
            <ac:spMk id="2" creationId="{9180C3B3-4F90-4CEF-BF25-4DE62D96DAFB}"/>
          </ac:spMkLst>
        </pc:spChg>
        <pc:spChg chg="mod">
          <ac:chgData name="Sari Jokihaara" userId="afaab806-8a80-4f63-b640-92a5df8076ce" providerId="ADAL" clId="{971BE118-A3CA-40FB-AACE-13FE43F79244}" dt="2021-01-13T17:42:12.369" v="3080" actId="27636"/>
          <ac:spMkLst>
            <pc:docMk/>
            <pc:sldMk cId="1650836294" sldId="292"/>
            <ac:spMk id="3" creationId="{EF2D6C3F-0F91-43EE-AD25-F4880277DC31}"/>
          </ac:spMkLst>
        </pc:spChg>
      </pc:sldChg>
      <pc:sldChg chg="modSp new mod ord">
        <pc:chgData name="Sari Jokihaara" userId="afaab806-8a80-4f63-b640-92a5df8076ce" providerId="ADAL" clId="{971BE118-A3CA-40FB-AACE-13FE43F79244}" dt="2021-01-13T17:41:53.002" v="3077" actId="27636"/>
        <pc:sldMkLst>
          <pc:docMk/>
          <pc:sldMk cId="2018419427" sldId="293"/>
        </pc:sldMkLst>
        <pc:spChg chg="mod">
          <ac:chgData name="Sari Jokihaara" userId="afaab806-8a80-4f63-b640-92a5df8076ce" providerId="ADAL" clId="{971BE118-A3CA-40FB-AACE-13FE43F79244}" dt="2021-01-13T17:41:29.283" v="3070" actId="14100"/>
          <ac:spMkLst>
            <pc:docMk/>
            <pc:sldMk cId="2018419427" sldId="293"/>
            <ac:spMk id="2" creationId="{82BD9D85-259D-46B6-B2CC-C84CCAABDA63}"/>
          </ac:spMkLst>
        </pc:spChg>
        <pc:spChg chg="mod">
          <ac:chgData name="Sari Jokihaara" userId="afaab806-8a80-4f63-b640-92a5df8076ce" providerId="ADAL" clId="{971BE118-A3CA-40FB-AACE-13FE43F79244}" dt="2021-01-13T17:41:53.002" v="3077" actId="27636"/>
          <ac:spMkLst>
            <pc:docMk/>
            <pc:sldMk cId="2018419427" sldId="293"/>
            <ac:spMk id="3" creationId="{04F25E6E-7780-4CE6-8DC5-F5907441BBA1}"/>
          </ac:spMkLst>
        </pc:spChg>
      </pc:sldChg>
      <pc:sldChg chg="addSp delSp modSp new mod setBg">
        <pc:chgData name="Sari Jokihaara" userId="afaab806-8a80-4f63-b640-92a5df8076ce" providerId="ADAL" clId="{971BE118-A3CA-40FB-AACE-13FE43F79244}" dt="2021-01-13T17:42:59.578" v="3118" actId="1076"/>
        <pc:sldMkLst>
          <pc:docMk/>
          <pc:sldMk cId="2789195790" sldId="294"/>
        </pc:sldMkLst>
        <pc:spChg chg="mod">
          <ac:chgData name="Sari Jokihaara" userId="afaab806-8a80-4f63-b640-92a5df8076ce" providerId="ADAL" clId="{971BE118-A3CA-40FB-AACE-13FE43F79244}" dt="2021-01-13T09:19:31.955" v="2017" actId="26606"/>
          <ac:spMkLst>
            <pc:docMk/>
            <pc:sldMk cId="2789195790" sldId="294"/>
            <ac:spMk id="2" creationId="{AC9E5DDA-391F-4D7F-BDBE-6D43785981A2}"/>
          </ac:spMkLst>
        </pc:spChg>
        <pc:spChg chg="mod">
          <ac:chgData name="Sari Jokihaara" userId="afaab806-8a80-4f63-b640-92a5df8076ce" providerId="ADAL" clId="{971BE118-A3CA-40FB-AACE-13FE43F79244}" dt="2021-01-13T17:42:55.698" v="3116" actId="255"/>
          <ac:spMkLst>
            <pc:docMk/>
            <pc:sldMk cId="2789195790" sldId="294"/>
            <ac:spMk id="3" creationId="{C1EF50D6-38F1-40AB-9BC6-29063CF80C8B}"/>
          </ac:spMkLst>
        </pc:spChg>
        <pc:spChg chg="add del">
          <ac:chgData name="Sari Jokihaara" userId="afaab806-8a80-4f63-b640-92a5df8076ce" providerId="ADAL" clId="{971BE118-A3CA-40FB-AACE-13FE43F79244}" dt="2021-01-13T09:19:31.955" v="2017" actId="26606"/>
          <ac:spMkLst>
            <pc:docMk/>
            <pc:sldMk cId="2789195790" sldId="294"/>
            <ac:spMk id="71" creationId="{C9B9F33B-F0CC-4410-85D0-1B957DF4351C}"/>
          </ac:spMkLst>
        </pc:spChg>
        <pc:spChg chg="add del">
          <ac:chgData name="Sari Jokihaara" userId="afaab806-8a80-4f63-b640-92a5df8076ce" providerId="ADAL" clId="{971BE118-A3CA-40FB-AACE-13FE43F79244}" dt="2021-01-13T09:19:31.955" v="2017" actId="26606"/>
          <ac:spMkLst>
            <pc:docMk/>
            <pc:sldMk cId="2789195790" sldId="294"/>
            <ac:spMk id="73" creationId="{55CB1B7E-4B0B-4E99-9560-9667270DA7A6}"/>
          </ac:spMkLst>
        </pc:spChg>
        <pc:spChg chg="add del">
          <ac:chgData name="Sari Jokihaara" userId="afaab806-8a80-4f63-b640-92a5df8076ce" providerId="ADAL" clId="{971BE118-A3CA-40FB-AACE-13FE43F79244}" dt="2021-01-13T09:19:31.955" v="2017" actId="26606"/>
          <ac:spMkLst>
            <pc:docMk/>
            <pc:sldMk cId="2789195790" sldId="294"/>
            <ac:spMk id="75" creationId="{C924DBCE-E731-4B22-8181-A39C1D86276C}"/>
          </ac:spMkLst>
        </pc:spChg>
        <pc:spChg chg="add del">
          <ac:chgData name="Sari Jokihaara" userId="afaab806-8a80-4f63-b640-92a5df8076ce" providerId="ADAL" clId="{971BE118-A3CA-40FB-AACE-13FE43F79244}" dt="2021-01-13T09:19:31.955" v="2017" actId="26606"/>
          <ac:spMkLst>
            <pc:docMk/>
            <pc:sldMk cId="2789195790" sldId="294"/>
            <ac:spMk id="77" creationId="{196DE3D2-178D-4017-842D-87C88CE92E13}"/>
          </ac:spMkLst>
        </pc:spChg>
        <pc:spChg chg="add del">
          <ac:chgData name="Sari Jokihaara" userId="afaab806-8a80-4f63-b640-92a5df8076ce" providerId="ADAL" clId="{971BE118-A3CA-40FB-AACE-13FE43F79244}" dt="2021-01-13T09:19:31.955" v="2017" actId="26606"/>
          <ac:spMkLst>
            <pc:docMk/>
            <pc:sldMk cId="2789195790" sldId="294"/>
            <ac:spMk id="81" creationId="{034ACCCC-54D4-4F78-9B85-4A34FEBAA995}"/>
          </ac:spMkLst>
        </pc:spChg>
        <pc:spChg chg="add del">
          <ac:chgData name="Sari Jokihaara" userId="afaab806-8a80-4f63-b640-92a5df8076ce" providerId="ADAL" clId="{971BE118-A3CA-40FB-AACE-13FE43F79244}" dt="2021-01-13T09:19:31.955" v="2017" actId="26606"/>
          <ac:spMkLst>
            <pc:docMk/>
            <pc:sldMk cId="2789195790" sldId="294"/>
            <ac:spMk id="83" creationId="{72413CFE-8B8A-45C9-B7BA-CF49986D4818}"/>
          </ac:spMkLst>
        </pc:spChg>
        <pc:picChg chg="add mod">
          <ac:chgData name="Sari Jokihaara" userId="afaab806-8a80-4f63-b640-92a5df8076ce" providerId="ADAL" clId="{971BE118-A3CA-40FB-AACE-13FE43F79244}" dt="2021-01-13T09:21:59.040" v="2032" actId="1076"/>
          <ac:picMkLst>
            <pc:docMk/>
            <pc:sldMk cId="2789195790" sldId="294"/>
            <ac:picMk id="5" creationId="{7F963DDA-6DAF-41AE-80CC-C524EBAEE1C2}"/>
          </ac:picMkLst>
        </pc:picChg>
        <pc:picChg chg="add mod">
          <ac:chgData name="Sari Jokihaara" userId="afaab806-8a80-4f63-b640-92a5df8076ce" providerId="ADAL" clId="{971BE118-A3CA-40FB-AACE-13FE43F79244}" dt="2021-01-13T17:42:59.578" v="3118" actId="1076"/>
          <ac:picMkLst>
            <pc:docMk/>
            <pc:sldMk cId="2789195790" sldId="294"/>
            <ac:picMk id="7" creationId="{1B8A678B-98EF-4306-86AD-511DD252BF26}"/>
          </ac:picMkLst>
        </pc:picChg>
        <pc:picChg chg="add mod">
          <ac:chgData name="Sari Jokihaara" userId="afaab806-8a80-4f63-b640-92a5df8076ce" providerId="ADAL" clId="{971BE118-A3CA-40FB-AACE-13FE43F79244}" dt="2021-01-13T09:19:31.955" v="2017" actId="26606"/>
          <ac:picMkLst>
            <pc:docMk/>
            <pc:sldMk cId="2789195790" sldId="294"/>
            <ac:picMk id="1026" creationId="{D2FF5762-D978-430B-935E-C301C0CECC51}"/>
          </ac:picMkLst>
        </pc:picChg>
        <pc:cxnChg chg="add del">
          <ac:chgData name="Sari Jokihaara" userId="afaab806-8a80-4f63-b640-92a5df8076ce" providerId="ADAL" clId="{971BE118-A3CA-40FB-AACE-13FE43F79244}" dt="2021-01-13T09:19:31.955" v="2017" actId="26606"/>
          <ac:cxnSpMkLst>
            <pc:docMk/>
            <pc:sldMk cId="2789195790" sldId="294"/>
            <ac:cxnSpMk id="79" creationId="{43621FD4-D14D-45D5-9A57-9A2DE5EA59C0}"/>
          </ac:cxnSpMkLst>
        </pc:cxnChg>
      </pc:sldChg>
      <pc:sldChg chg="modSp new mod ord">
        <pc:chgData name="Sari Jokihaara" userId="afaab806-8a80-4f63-b640-92a5df8076ce" providerId="ADAL" clId="{971BE118-A3CA-40FB-AACE-13FE43F79244}" dt="2021-01-14T06:13:40.684" v="3125" actId="14100"/>
        <pc:sldMkLst>
          <pc:docMk/>
          <pc:sldMk cId="71735074" sldId="295"/>
        </pc:sldMkLst>
        <pc:spChg chg="mod">
          <ac:chgData name="Sari Jokihaara" userId="afaab806-8a80-4f63-b640-92a5df8076ce" providerId="ADAL" clId="{971BE118-A3CA-40FB-AACE-13FE43F79244}" dt="2021-01-14T06:13:37.531" v="3124" actId="1076"/>
          <ac:spMkLst>
            <pc:docMk/>
            <pc:sldMk cId="71735074" sldId="295"/>
            <ac:spMk id="2" creationId="{90EC3A8D-EDB7-405C-886C-937FD08D5B5F}"/>
          </ac:spMkLst>
        </pc:spChg>
        <pc:spChg chg="mod">
          <ac:chgData name="Sari Jokihaara" userId="afaab806-8a80-4f63-b640-92a5df8076ce" providerId="ADAL" clId="{971BE118-A3CA-40FB-AACE-13FE43F79244}" dt="2021-01-14T06:13:40.684" v="3125" actId="14100"/>
          <ac:spMkLst>
            <pc:docMk/>
            <pc:sldMk cId="71735074" sldId="295"/>
            <ac:spMk id="3" creationId="{6EC8E5BB-C267-4506-B9A3-C2AF706C930D}"/>
          </ac:spMkLst>
        </pc:spChg>
      </pc:sldChg>
      <pc:sldChg chg="delSp modSp mod">
        <pc:chgData name="Sari Jokihaara" userId="afaab806-8a80-4f63-b640-92a5df8076ce" providerId="ADAL" clId="{971BE118-A3CA-40FB-AACE-13FE43F79244}" dt="2021-01-13T12:55:28.435" v="2980" actId="255"/>
        <pc:sldMkLst>
          <pc:docMk/>
          <pc:sldMk cId="0" sldId="296"/>
        </pc:sldMkLst>
        <pc:spChg chg="del">
          <ac:chgData name="Sari Jokihaara" userId="afaab806-8a80-4f63-b640-92a5df8076ce" providerId="ADAL" clId="{971BE118-A3CA-40FB-AACE-13FE43F79244}" dt="2021-01-13T12:49:24.137" v="2947"/>
          <ac:spMkLst>
            <pc:docMk/>
            <pc:sldMk cId="0" sldId="296"/>
            <ac:spMk id="2" creationId="{E57DE5A4-F3DF-4885-A65D-2DEB76B2F3AD}"/>
          </ac:spMkLst>
        </pc:spChg>
        <pc:spChg chg="mod">
          <ac:chgData name="Sari Jokihaara" userId="afaab806-8a80-4f63-b640-92a5df8076ce" providerId="ADAL" clId="{971BE118-A3CA-40FB-AACE-13FE43F79244}" dt="2021-01-13T12:55:05.076" v="2978" actId="14100"/>
          <ac:spMkLst>
            <pc:docMk/>
            <pc:sldMk cId="0" sldId="296"/>
            <ac:spMk id="4097" creationId="{5444B0A4-FB01-4B48-BF05-7E358412E968}"/>
          </ac:spMkLst>
        </pc:spChg>
        <pc:spChg chg="mod">
          <ac:chgData name="Sari Jokihaara" userId="afaab806-8a80-4f63-b640-92a5df8076ce" providerId="ADAL" clId="{971BE118-A3CA-40FB-AACE-13FE43F79244}" dt="2021-01-13T12:55:28.435" v="2980" actId="255"/>
          <ac:spMkLst>
            <pc:docMk/>
            <pc:sldMk cId="0" sldId="296"/>
            <ac:spMk id="4098" creationId="{831EE908-8E15-4BFE-AF39-5D36C73A0C26}"/>
          </ac:spMkLst>
        </pc:spChg>
      </pc:sldChg>
      <pc:sldChg chg="modSp mod ord">
        <pc:chgData name="Sari Jokihaara" userId="afaab806-8a80-4f63-b640-92a5df8076ce" providerId="ADAL" clId="{971BE118-A3CA-40FB-AACE-13FE43F79244}" dt="2021-01-14T06:16:31.942" v="3148" actId="27636"/>
        <pc:sldMkLst>
          <pc:docMk/>
          <pc:sldMk cId="0" sldId="306"/>
        </pc:sldMkLst>
        <pc:spChg chg="mod">
          <ac:chgData name="Sari Jokihaara" userId="afaab806-8a80-4f63-b640-92a5df8076ce" providerId="ADAL" clId="{971BE118-A3CA-40FB-AACE-13FE43F79244}" dt="2021-01-14T06:16:31.942" v="3148" actId="27636"/>
          <ac:spMkLst>
            <pc:docMk/>
            <pc:sldMk cId="0" sldId="306"/>
            <ac:spMk id="5" creationId="{F608AC04-0892-4D9F-90CE-C195CB4161BC}"/>
          </ac:spMkLst>
        </pc:spChg>
      </pc:sldChg>
      <pc:sldChg chg="modSp mod">
        <pc:chgData name="Sari Jokihaara" userId="afaab806-8a80-4f63-b640-92a5df8076ce" providerId="ADAL" clId="{971BE118-A3CA-40FB-AACE-13FE43F79244}" dt="2021-01-14T06:16:10.545" v="3143" actId="255"/>
        <pc:sldMkLst>
          <pc:docMk/>
          <pc:sldMk cId="0" sldId="307"/>
        </pc:sldMkLst>
        <pc:spChg chg="mod">
          <ac:chgData name="Sari Jokihaara" userId="afaab806-8a80-4f63-b640-92a5df8076ce" providerId="ADAL" clId="{971BE118-A3CA-40FB-AACE-13FE43F79244}" dt="2021-01-14T06:16:10.545" v="3143" actId="255"/>
          <ac:spMkLst>
            <pc:docMk/>
            <pc:sldMk cId="0" sldId="307"/>
            <ac:spMk id="3" creationId="{9C52819A-BA2C-477D-A64D-C46BC2C7880A}"/>
          </ac:spMkLst>
        </pc:spChg>
      </pc:sldChg>
      <pc:sldChg chg="modSp mod">
        <pc:chgData name="Sari Jokihaara" userId="afaab806-8a80-4f63-b640-92a5df8076ce" providerId="ADAL" clId="{971BE118-A3CA-40FB-AACE-13FE43F79244}" dt="2021-01-13T12:54:42.149" v="2973" actId="27636"/>
        <pc:sldMkLst>
          <pc:docMk/>
          <pc:sldMk cId="0" sldId="308"/>
        </pc:sldMkLst>
        <pc:spChg chg="mod">
          <ac:chgData name="Sari Jokihaara" userId="afaab806-8a80-4f63-b640-92a5df8076ce" providerId="ADAL" clId="{971BE118-A3CA-40FB-AACE-13FE43F79244}" dt="2021-01-13T12:54:42.149" v="2973" actId="27636"/>
          <ac:spMkLst>
            <pc:docMk/>
            <pc:sldMk cId="0" sldId="308"/>
            <ac:spMk id="3" creationId="{22035205-85A9-484D-A63B-9295A9C8837D}"/>
          </ac:spMkLst>
        </pc:spChg>
      </pc:sldChg>
      <pc:sldChg chg="modSp new mod ord">
        <pc:chgData name="Sari Jokihaara" userId="afaab806-8a80-4f63-b640-92a5df8076ce" providerId="ADAL" clId="{971BE118-A3CA-40FB-AACE-13FE43F79244}" dt="2021-01-14T06:14:02.418" v="3130" actId="27636"/>
        <pc:sldMkLst>
          <pc:docMk/>
          <pc:sldMk cId="2513776159" sldId="309"/>
        </pc:sldMkLst>
        <pc:spChg chg="mod">
          <ac:chgData name="Sari Jokihaara" userId="afaab806-8a80-4f63-b640-92a5df8076ce" providerId="ADAL" clId="{971BE118-A3CA-40FB-AACE-13FE43F79244}" dt="2021-01-13T09:26:33.563" v="2095" actId="20577"/>
          <ac:spMkLst>
            <pc:docMk/>
            <pc:sldMk cId="2513776159" sldId="309"/>
            <ac:spMk id="2" creationId="{D5A03CD2-D902-468F-B989-9907431E6571}"/>
          </ac:spMkLst>
        </pc:spChg>
        <pc:spChg chg="mod">
          <ac:chgData name="Sari Jokihaara" userId="afaab806-8a80-4f63-b640-92a5df8076ce" providerId="ADAL" clId="{971BE118-A3CA-40FB-AACE-13FE43F79244}" dt="2021-01-14T06:14:02.418" v="3130" actId="27636"/>
          <ac:spMkLst>
            <pc:docMk/>
            <pc:sldMk cId="2513776159" sldId="309"/>
            <ac:spMk id="3" creationId="{58BC8234-A7EB-4AA0-B102-004E85996A60}"/>
          </ac:spMkLst>
        </pc:spChg>
      </pc:sldChg>
      <pc:sldChg chg="addSp modSp new mod">
        <pc:chgData name="Sari Jokihaara" userId="afaab806-8a80-4f63-b640-92a5df8076ce" providerId="ADAL" clId="{971BE118-A3CA-40FB-AACE-13FE43F79244}" dt="2021-01-13T09:31:02.454" v="2145" actId="14100"/>
        <pc:sldMkLst>
          <pc:docMk/>
          <pc:sldMk cId="1335659259" sldId="310"/>
        </pc:sldMkLst>
        <pc:picChg chg="add mod">
          <ac:chgData name="Sari Jokihaara" userId="afaab806-8a80-4f63-b640-92a5df8076ce" providerId="ADAL" clId="{971BE118-A3CA-40FB-AACE-13FE43F79244}" dt="2021-01-13T09:31:02.454" v="2145" actId="14100"/>
          <ac:picMkLst>
            <pc:docMk/>
            <pc:sldMk cId="1335659259" sldId="310"/>
            <ac:picMk id="3" creationId="{ABC559C8-C150-4D73-AEC3-6F4E7358B2BA}"/>
          </ac:picMkLst>
        </pc:picChg>
      </pc:sldChg>
      <pc:sldChg chg="modSp new mod">
        <pc:chgData name="Sari Jokihaara" userId="afaab806-8a80-4f63-b640-92a5df8076ce" providerId="ADAL" clId="{971BE118-A3CA-40FB-AACE-13FE43F79244}" dt="2021-01-14T06:20:22.449" v="3224" actId="14100"/>
        <pc:sldMkLst>
          <pc:docMk/>
          <pc:sldMk cId="181439561" sldId="311"/>
        </pc:sldMkLst>
        <pc:spChg chg="mod">
          <ac:chgData name="Sari Jokihaara" userId="afaab806-8a80-4f63-b640-92a5df8076ce" providerId="ADAL" clId="{971BE118-A3CA-40FB-AACE-13FE43F79244}" dt="2021-01-13T09:31:27.164" v="2163" actId="20577"/>
          <ac:spMkLst>
            <pc:docMk/>
            <pc:sldMk cId="181439561" sldId="311"/>
            <ac:spMk id="2" creationId="{AD856A21-16DE-430E-AB0F-B2234C8BD66F}"/>
          </ac:spMkLst>
        </pc:spChg>
        <pc:spChg chg="mod">
          <ac:chgData name="Sari Jokihaara" userId="afaab806-8a80-4f63-b640-92a5df8076ce" providerId="ADAL" clId="{971BE118-A3CA-40FB-AACE-13FE43F79244}" dt="2021-01-14T06:20:22.449" v="3224" actId="14100"/>
          <ac:spMkLst>
            <pc:docMk/>
            <pc:sldMk cId="181439561" sldId="311"/>
            <ac:spMk id="3" creationId="{B6B8C07C-FC52-4044-853D-16EB5CD36FC6}"/>
          </ac:spMkLst>
        </pc:spChg>
      </pc:sldChg>
      <pc:sldChg chg="modSp new mod ord">
        <pc:chgData name="Sari Jokihaara" userId="afaab806-8a80-4f63-b640-92a5df8076ce" providerId="ADAL" clId="{971BE118-A3CA-40FB-AACE-13FE43F79244}" dt="2021-01-14T06:15:55.211" v="3141" actId="14100"/>
        <pc:sldMkLst>
          <pc:docMk/>
          <pc:sldMk cId="378660368" sldId="312"/>
        </pc:sldMkLst>
        <pc:spChg chg="mod">
          <ac:chgData name="Sari Jokihaara" userId="afaab806-8a80-4f63-b640-92a5df8076ce" providerId="ADAL" clId="{971BE118-A3CA-40FB-AACE-13FE43F79244}" dt="2021-01-13T09:37:15.583" v="2466" actId="20577"/>
          <ac:spMkLst>
            <pc:docMk/>
            <pc:sldMk cId="378660368" sldId="312"/>
            <ac:spMk id="2" creationId="{3DDD6720-1F7A-4140-B2A1-DD6D9DABAD68}"/>
          </ac:spMkLst>
        </pc:spChg>
        <pc:spChg chg="mod">
          <ac:chgData name="Sari Jokihaara" userId="afaab806-8a80-4f63-b640-92a5df8076ce" providerId="ADAL" clId="{971BE118-A3CA-40FB-AACE-13FE43F79244}" dt="2021-01-14T06:15:55.211" v="3141" actId="14100"/>
          <ac:spMkLst>
            <pc:docMk/>
            <pc:sldMk cId="378660368" sldId="312"/>
            <ac:spMk id="3" creationId="{F05F67AE-41A7-48E4-8B0B-B5F47F56CAB5}"/>
          </ac:spMkLst>
        </pc:spChg>
      </pc:sldChg>
      <pc:sldChg chg="new del">
        <pc:chgData name="Sari Jokihaara" userId="afaab806-8a80-4f63-b640-92a5df8076ce" providerId="ADAL" clId="{971BE118-A3CA-40FB-AACE-13FE43F79244}" dt="2021-01-13T09:37:51.950" v="2470" actId="2696"/>
        <pc:sldMkLst>
          <pc:docMk/>
          <pc:sldMk cId="1998430385" sldId="313"/>
        </pc:sldMkLst>
      </pc:sldChg>
      <pc:sldChg chg="modSp new mod">
        <pc:chgData name="Sari Jokihaara" userId="afaab806-8a80-4f63-b640-92a5df8076ce" providerId="ADAL" clId="{971BE118-A3CA-40FB-AACE-13FE43F79244}" dt="2021-01-14T06:15:17.380" v="3134" actId="255"/>
        <pc:sldMkLst>
          <pc:docMk/>
          <pc:sldMk cId="2935587906" sldId="313"/>
        </pc:sldMkLst>
        <pc:spChg chg="mod">
          <ac:chgData name="Sari Jokihaara" userId="afaab806-8a80-4f63-b640-92a5df8076ce" providerId="ADAL" clId="{971BE118-A3CA-40FB-AACE-13FE43F79244}" dt="2021-01-13T09:38:00.550" v="2475" actId="20577"/>
          <ac:spMkLst>
            <pc:docMk/>
            <pc:sldMk cId="2935587906" sldId="313"/>
            <ac:spMk id="2" creationId="{65484433-84DF-42F1-90A9-956EB942BF3F}"/>
          </ac:spMkLst>
        </pc:spChg>
        <pc:spChg chg="mod">
          <ac:chgData name="Sari Jokihaara" userId="afaab806-8a80-4f63-b640-92a5df8076ce" providerId="ADAL" clId="{971BE118-A3CA-40FB-AACE-13FE43F79244}" dt="2021-01-14T06:15:17.380" v="3134" actId="255"/>
          <ac:spMkLst>
            <pc:docMk/>
            <pc:sldMk cId="2935587906" sldId="313"/>
            <ac:spMk id="3" creationId="{DEBB1C01-FFCF-4D2E-AD65-65EB197FA48A}"/>
          </ac:spMkLst>
        </pc:spChg>
      </pc:sldChg>
      <pc:sldChg chg="modSp new mod">
        <pc:chgData name="Sari Jokihaara" userId="afaab806-8a80-4f63-b640-92a5df8076ce" providerId="ADAL" clId="{971BE118-A3CA-40FB-AACE-13FE43F79244}" dt="2021-01-14T06:16:27.148" v="3146" actId="14100"/>
        <pc:sldMkLst>
          <pc:docMk/>
          <pc:sldMk cId="617328182" sldId="314"/>
        </pc:sldMkLst>
        <pc:spChg chg="mod">
          <ac:chgData name="Sari Jokihaara" userId="afaab806-8a80-4f63-b640-92a5df8076ce" providerId="ADAL" clId="{971BE118-A3CA-40FB-AACE-13FE43F79244}" dt="2021-01-13T12:07:34.860" v="2905" actId="20577"/>
          <ac:spMkLst>
            <pc:docMk/>
            <pc:sldMk cId="617328182" sldId="314"/>
            <ac:spMk id="2" creationId="{455D761B-CB05-42D8-80D0-D2C20EA42D78}"/>
          </ac:spMkLst>
        </pc:spChg>
        <pc:spChg chg="mod">
          <ac:chgData name="Sari Jokihaara" userId="afaab806-8a80-4f63-b640-92a5df8076ce" providerId="ADAL" clId="{971BE118-A3CA-40FB-AACE-13FE43F79244}" dt="2021-01-14T06:16:27.148" v="3146" actId="14100"/>
          <ac:spMkLst>
            <pc:docMk/>
            <pc:sldMk cId="617328182" sldId="314"/>
            <ac:spMk id="3" creationId="{3D420A20-DAFF-443E-9401-C7C702C85902}"/>
          </ac:spMkLst>
        </pc:spChg>
      </pc:sldChg>
      <pc:sldChg chg="new del">
        <pc:chgData name="Sari Jokihaara" userId="afaab806-8a80-4f63-b640-92a5df8076ce" providerId="ADAL" clId="{971BE118-A3CA-40FB-AACE-13FE43F79244}" dt="2021-01-13T12:07:41.909" v="2906" actId="2696"/>
        <pc:sldMkLst>
          <pc:docMk/>
          <pc:sldMk cId="89127621" sldId="315"/>
        </pc:sldMkLst>
      </pc:sldChg>
      <pc:sldChg chg="modSp del mod">
        <pc:chgData name="Sari Jokihaara" userId="afaab806-8a80-4f63-b640-92a5df8076ce" providerId="ADAL" clId="{971BE118-A3CA-40FB-AACE-13FE43F79244}" dt="2021-01-13T12:46:37.524" v="2921" actId="2696"/>
        <pc:sldMkLst>
          <pc:docMk/>
          <pc:sldMk cId="3827627223" sldId="315"/>
        </pc:sldMkLst>
        <pc:spChg chg="mod">
          <ac:chgData name="Sari Jokihaara" userId="afaab806-8a80-4f63-b640-92a5df8076ce" providerId="ADAL" clId="{971BE118-A3CA-40FB-AACE-13FE43F79244}" dt="2021-01-13T12:46:31.663" v="2919" actId="21"/>
          <ac:spMkLst>
            <pc:docMk/>
            <pc:sldMk cId="3827627223" sldId="315"/>
            <ac:spMk id="2" creationId="{7BECE66A-757F-4A6E-8D49-157EFD788CFC}"/>
          </ac:spMkLst>
        </pc:spChg>
        <pc:spChg chg="mod">
          <ac:chgData name="Sari Jokihaara" userId="afaab806-8a80-4f63-b640-92a5df8076ce" providerId="ADAL" clId="{971BE118-A3CA-40FB-AACE-13FE43F79244}" dt="2021-01-13T12:46:21.058" v="2916" actId="21"/>
          <ac:spMkLst>
            <pc:docMk/>
            <pc:sldMk cId="3827627223" sldId="315"/>
            <ac:spMk id="3" creationId="{18F5AD99-29EF-44EA-B0A0-DA81BE602A6D}"/>
          </ac:spMkLst>
        </pc:spChg>
      </pc:sldChg>
      <pc:sldChg chg="modSp del mod">
        <pc:chgData name="Sari Jokihaara" userId="afaab806-8a80-4f63-b640-92a5df8076ce" providerId="ADAL" clId="{971BE118-A3CA-40FB-AACE-13FE43F79244}" dt="2021-01-13T12:47:18.122" v="2936" actId="2696"/>
        <pc:sldMkLst>
          <pc:docMk/>
          <pc:sldMk cId="2247559040" sldId="316"/>
        </pc:sldMkLst>
        <pc:spChg chg="mod">
          <ac:chgData name="Sari Jokihaara" userId="afaab806-8a80-4f63-b640-92a5df8076ce" providerId="ADAL" clId="{971BE118-A3CA-40FB-AACE-13FE43F79244}" dt="2021-01-13T12:46:01.600" v="2914" actId="27636"/>
          <ac:spMkLst>
            <pc:docMk/>
            <pc:sldMk cId="2247559040" sldId="316"/>
            <ac:spMk id="3" creationId="{4632923B-68B9-4714-9798-C6FD7E1697E3}"/>
          </ac:spMkLst>
        </pc:spChg>
      </pc:sldChg>
      <pc:sldChg chg="modSp del mod">
        <pc:chgData name="Sari Jokihaara" userId="afaab806-8a80-4f63-b640-92a5df8076ce" providerId="ADAL" clId="{971BE118-A3CA-40FB-AACE-13FE43F79244}" dt="2021-01-13T12:48:02.810" v="2946" actId="2696"/>
        <pc:sldMkLst>
          <pc:docMk/>
          <pc:sldMk cId="1551345910" sldId="317"/>
        </pc:sldMkLst>
        <pc:spChg chg="mod">
          <ac:chgData name="Sari Jokihaara" userId="afaab806-8a80-4f63-b640-92a5df8076ce" providerId="ADAL" clId="{971BE118-A3CA-40FB-AACE-13FE43F79244}" dt="2021-01-13T12:47:48.761" v="2941" actId="21"/>
          <ac:spMkLst>
            <pc:docMk/>
            <pc:sldMk cId="1551345910" sldId="317"/>
            <ac:spMk id="2" creationId="{9387D949-087A-4800-91AC-B5D1AF12CA5D}"/>
          </ac:spMkLst>
        </pc:spChg>
        <pc:spChg chg="mod">
          <ac:chgData name="Sari Jokihaara" userId="afaab806-8a80-4f63-b640-92a5df8076ce" providerId="ADAL" clId="{971BE118-A3CA-40FB-AACE-13FE43F79244}" dt="2021-01-13T12:47:34.112" v="2938" actId="21"/>
          <ac:spMkLst>
            <pc:docMk/>
            <pc:sldMk cId="1551345910" sldId="317"/>
            <ac:spMk id="3" creationId="{B7904F55-D86F-4DD0-B879-BE69C929AEFB}"/>
          </ac:spMkLst>
        </pc:spChg>
      </pc:sldChg>
      <pc:sldChg chg="modSp new mod">
        <pc:chgData name="Sari Jokihaara" userId="afaab806-8a80-4f63-b640-92a5df8076ce" providerId="ADAL" clId="{971BE118-A3CA-40FB-AACE-13FE43F79244}" dt="2021-01-14T06:17:50.994" v="3167" actId="14100"/>
        <pc:sldMkLst>
          <pc:docMk/>
          <pc:sldMk cId="2981989537" sldId="318"/>
        </pc:sldMkLst>
        <pc:spChg chg="mod">
          <ac:chgData name="Sari Jokihaara" userId="afaab806-8a80-4f63-b640-92a5df8076ce" providerId="ADAL" clId="{971BE118-A3CA-40FB-AACE-13FE43F79244}" dt="2021-01-14T06:17:50.994" v="3167" actId="14100"/>
          <ac:spMkLst>
            <pc:docMk/>
            <pc:sldMk cId="2981989537" sldId="318"/>
            <ac:spMk id="2" creationId="{DD68D820-4ECB-4BBA-B298-26648CC42A21}"/>
          </ac:spMkLst>
        </pc:spChg>
        <pc:spChg chg="mod">
          <ac:chgData name="Sari Jokihaara" userId="afaab806-8a80-4f63-b640-92a5df8076ce" providerId="ADAL" clId="{971BE118-A3CA-40FB-AACE-13FE43F79244}" dt="2021-01-14T06:17:33.706" v="3166" actId="20577"/>
          <ac:spMkLst>
            <pc:docMk/>
            <pc:sldMk cId="2981989537" sldId="318"/>
            <ac:spMk id="3" creationId="{9950AF83-11A3-4483-80F8-DA61629461B7}"/>
          </ac:spMkLst>
        </pc:spChg>
      </pc:sldChg>
      <pc:sldChg chg="delSp modSp new mod">
        <pc:chgData name="Sari Jokihaara" userId="afaab806-8a80-4f63-b640-92a5df8076ce" providerId="ADAL" clId="{971BE118-A3CA-40FB-AACE-13FE43F79244}" dt="2021-01-14T06:24:40.141" v="3291" actId="21"/>
        <pc:sldMkLst>
          <pc:docMk/>
          <pc:sldMk cId="289636853" sldId="319"/>
        </pc:sldMkLst>
        <pc:spChg chg="del mod">
          <ac:chgData name="Sari Jokihaara" userId="afaab806-8a80-4f63-b640-92a5df8076ce" providerId="ADAL" clId="{971BE118-A3CA-40FB-AACE-13FE43F79244}" dt="2021-01-14T06:24:40.141" v="3291" actId="21"/>
          <ac:spMkLst>
            <pc:docMk/>
            <pc:sldMk cId="289636853" sldId="319"/>
            <ac:spMk id="2" creationId="{7C8F0712-A34F-4E60-9256-C0F839C766CD}"/>
          </ac:spMkLst>
        </pc:spChg>
        <pc:spChg chg="mod">
          <ac:chgData name="Sari Jokihaara" userId="afaab806-8a80-4f63-b640-92a5df8076ce" providerId="ADAL" clId="{971BE118-A3CA-40FB-AACE-13FE43F79244}" dt="2021-01-14T06:24:30.546" v="3290" actId="20577"/>
          <ac:spMkLst>
            <pc:docMk/>
            <pc:sldMk cId="289636853" sldId="319"/>
            <ac:spMk id="3" creationId="{8A5DFC45-E60D-4C9C-B51A-7EE63ABE6909}"/>
          </ac:spMkLst>
        </pc:spChg>
      </pc:sldChg>
      <pc:sldChg chg="new del">
        <pc:chgData name="Sari Jokihaara" userId="afaab806-8a80-4f63-b640-92a5df8076ce" providerId="ADAL" clId="{971BE118-A3CA-40FB-AACE-13FE43F79244}" dt="2021-01-13T12:46:49.573" v="2927" actId="680"/>
        <pc:sldMkLst>
          <pc:docMk/>
          <pc:sldMk cId="1308730652" sldId="319"/>
        </pc:sldMkLst>
      </pc:sldChg>
      <pc:sldChg chg="modSp new mod">
        <pc:chgData name="Sari Jokihaara" userId="afaab806-8a80-4f63-b640-92a5df8076ce" providerId="ADAL" clId="{971BE118-A3CA-40FB-AACE-13FE43F79244}" dt="2021-01-14T06:20:13.942" v="3223" actId="12"/>
        <pc:sldMkLst>
          <pc:docMk/>
          <pc:sldMk cId="1358470514" sldId="320"/>
        </pc:sldMkLst>
        <pc:spChg chg="mod">
          <ac:chgData name="Sari Jokihaara" userId="afaab806-8a80-4f63-b640-92a5df8076ce" providerId="ADAL" clId="{971BE118-A3CA-40FB-AACE-13FE43F79244}" dt="2021-01-13T12:47:59.730" v="2945" actId="14100"/>
          <ac:spMkLst>
            <pc:docMk/>
            <pc:sldMk cId="1358470514" sldId="320"/>
            <ac:spMk id="2" creationId="{28A78310-2BA9-4D4C-9A13-A9151471B5E9}"/>
          </ac:spMkLst>
        </pc:spChg>
        <pc:spChg chg="mod">
          <ac:chgData name="Sari Jokihaara" userId="afaab806-8a80-4f63-b640-92a5df8076ce" providerId="ADAL" clId="{971BE118-A3CA-40FB-AACE-13FE43F79244}" dt="2021-01-14T06:20:13.942" v="3223" actId="12"/>
          <ac:spMkLst>
            <pc:docMk/>
            <pc:sldMk cId="1358470514" sldId="320"/>
            <ac:spMk id="3" creationId="{0B703611-C2BB-43C5-BF81-06A8FE26BB73}"/>
          </ac:spMkLst>
        </pc:spChg>
      </pc:sldChg>
      <pc:sldChg chg="new del">
        <pc:chgData name="Sari Jokihaara" userId="afaab806-8a80-4f63-b640-92a5df8076ce" providerId="ADAL" clId="{971BE118-A3CA-40FB-AACE-13FE43F79244}" dt="2021-01-13T12:46:48.935" v="2926" actId="680"/>
        <pc:sldMkLst>
          <pc:docMk/>
          <pc:sldMk cId="1427875905" sldId="320"/>
        </pc:sldMkLst>
      </pc:sldChg>
      <pc:sldChg chg="modSp new mod">
        <pc:chgData name="Sari Jokihaara" userId="afaab806-8a80-4f63-b640-92a5df8076ce" providerId="ADAL" clId="{971BE118-A3CA-40FB-AACE-13FE43F79244}" dt="2021-01-13T12:55:42.315" v="2983" actId="255"/>
        <pc:sldMkLst>
          <pc:docMk/>
          <pc:sldMk cId="2677721356" sldId="321"/>
        </pc:sldMkLst>
        <pc:spChg chg="mod">
          <ac:chgData name="Sari Jokihaara" userId="afaab806-8a80-4f63-b640-92a5df8076ce" providerId="ADAL" clId="{971BE118-A3CA-40FB-AACE-13FE43F79244}" dt="2021-01-13T12:55:34.635" v="2981" actId="14100"/>
          <ac:spMkLst>
            <pc:docMk/>
            <pc:sldMk cId="2677721356" sldId="321"/>
            <ac:spMk id="2" creationId="{8F3E728C-B147-4FD0-835C-D75A9034FF61}"/>
          </ac:spMkLst>
        </pc:spChg>
        <pc:spChg chg="mod">
          <ac:chgData name="Sari Jokihaara" userId="afaab806-8a80-4f63-b640-92a5df8076ce" providerId="ADAL" clId="{971BE118-A3CA-40FB-AACE-13FE43F79244}" dt="2021-01-13T12:55:42.315" v="2983" actId="255"/>
          <ac:spMkLst>
            <pc:docMk/>
            <pc:sldMk cId="2677721356" sldId="321"/>
            <ac:spMk id="3" creationId="{EF36CA02-5A3B-4621-93CA-14E1C012284F}"/>
          </ac:spMkLst>
        </pc:spChg>
      </pc:sldChg>
      <pc:sldChg chg="new del">
        <pc:chgData name="Sari Jokihaara" userId="afaab806-8a80-4f63-b640-92a5df8076ce" providerId="ADAL" clId="{971BE118-A3CA-40FB-AACE-13FE43F79244}" dt="2021-01-13T12:46:48.443" v="2925" actId="680"/>
        <pc:sldMkLst>
          <pc:docMk/>
          <pc:sldMk cId="4124667231" sldId="321"/>
        </pc:sldMkLst>
      </pc:sldChg>
      <pc:sldMasterChg chg="delSldLayout">
        <pc:chgData name="Sari Jokihaara" userId="afaab806-8a80-4f63-b640-92a5df8076ce" providerId="ADAL" clId="{971BE118-A3CA-40FB-AACE-13FE43F79244}" dt="2021-01-13T12:48:02.810" v="2946" actId="2696"/>
        <pc:sldMasterMkLst>
          <pc:docMk/>
          <pc:sldMasterMk cId="1092882065" sldId="2147483660"/>
        </pc:sldMasterMkLst>
        <pc:sldLayoutChg chg="del">
          <pc:chgData name="Sari Jokihaara" userId="afaab806-8a80-4f63-b640-92a5df8076ce" providerId="ADAL" clId="{971BE118-A3CA-40FB-AACE-13FE43F79244}" dt="2021-01-13T12:48:02.810" v="2946" actId="2696"/>
          <pc:sldLayoutMkLst>
            <pc:docMk/>
            <pc:sldMasterMk cId="1092882065" sldId="2147483660"/>
            <pc:sldLayoutMk cId="2882977554" sldId="214748367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B3E3B-8B5D-4E5D-BF85-9DD99F2EDF0B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56827-2270-4459-AB4E-D240E3A537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954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D115D2CB-BF3A-4603-A9F7-5E9B852820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2863" y="1027113"/>
            <a:ext cx="4933950" cy="37004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A2A53C60-003C-4523-BB8B-B782E64BBF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69988" y="5086350"/>
            <a:ext cx="5226050" cy="4108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fi-FI" altLang="fi-FI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383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185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154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39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0705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2294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374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524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555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602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6443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39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500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448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724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793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B5E2D-3BCB-4D99-A4A6-77364DDD78D2}" type="datetimeFigureOut">
              <a:rPr lang="en-GB" smtClean="0"/>
              <a:t>14/01/2021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7D9E807-C2E6-4199-A7AF-762CBED65B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23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uhddjepL5A&amp;t=84s" TargetMode="External"/><Relationship Id="rId2" Type="http://schemas.openxmlformats.org/officeDocument/2006/relationships/hyperlink" Target="https://www.youtube.com/watch?v=MeYvUfMeq4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p-liitto.fi/" TargetMode="External"/><Relationship Id="rId5" Type="http://schemas.openxmlformats.org/officeDocument/2006/relationships/hyperlink" Target="https://www.youtube.com/watch?v=ElM29CzQJzs" TargetMode="External"/><Relationship Id="rId4" Type="http://schemas.openxmlformats.org/officeDocument/2006/relationships/hyperlink" Target="https://www.youtube.com/watch?v=DUD2fp9-OEE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erveyskyla.fi/lastentalo/tietoa-lasten-sairauksista/liikuntavammaisuus/arki-kuntouttaa-%E2%88%92-kuntoutusvinkkej%C3%A4-kotiin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p-liitto.fi/tietoa/vammaryhmat/mmc-vamma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killilataamo.fi/" TargetMode="External"/><Relationship Id="rId2" Type="http://schemas.openxmlformats.org/officeDocument/2006/relationships/hyperlink" Target="http://www.innostunliikkumaan.fi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p-liitto.fi/tietoa/vammaryhmat" TargetMode="External"/><Relationship Id="rId2" Type="http://schemas.openxmlformats.org/officeDocument/2006/relationships/hyperlink" Target="http://www.terveyskyla.fi/liikuntavammaisuu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68E62C-7F95-4D3C-AB5D-00B0E1CCFC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5664" y="2514601"/>
            <a:ext cx="7147204" cy="2262781"/>
          </a:xfrm>
        </p:spPr>
        <p:txBody>
          <a:bodyPr/>
          <a:lstStyle/>
          <a:p>
            <a:r>
              <a:rPr lang="en-GB" dirty="0" err="1"/>
              <a:t>Liikuntavammaisuus</a:t>
            </a:r>
            <a:endParaRPr lang="en-GB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94BC912-BCA9-479E-AC22-8F1A3D206F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4192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5444B0A4-FB01-4B48-BF05-7E358412E9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01540" y="572962"/>
            <a:ext cx="7187419" cy="553998"/>
          </a:xfrm>
        </p:spPr>
        <p:txBody>
          <a:bodyPr vert="horz" wrap="square" lIns="0" tIns="0" rIns="0" bIns="0" rtlCol="0" anchor="ctr"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</a:tabLst>
              <a:defRPr/>
            </a:pPr>
            <a:r>
              <a:rPr lang="en-GB" b="0" dirty="0"/>
              <a:t>LIIKUNTAVAMMAISUUS</a:t>
            </a:r>
          </a:p>
        </p:txBody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831EE908-8E15-4BFE-AF39-5D36C73A0C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95149" y="2107933"/>
            <a:ext cx="7790932" cy="3590727"/>
          </a:xfrm>
        </p:spPr>
        <p:txBody>
          <a:bodyPr vert="horz" wrap="square" lIns="0" tIns="0" rIns="0" bIns="0" rtlCol="0">
            <a:spAutoFit/>
          </a:bodyPr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fi-FI" sz="2400" dirty="0"/>
              <a:t>Liikuntavammainen henkilö ei tapaturman tai sairauden aiheuttaman vamman vuoksi kykene liikkumaan itsenäisesti tai ilman apuvälineitä</a:t>
            </a:r>
          </a:p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fi-FI" sz="2400" dirty="0"/>
              <a:t>Joko ala- tai yläraajojen tai liikkumista rajoittava tuki- ja liikuntaelinvamma.</a:t>
            </a:r>
          </a:p>
          <a:p>
            <a:pPr lvl="1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fi-FI" sz="2000" u="sng" dirty="0"/>
              <a:t>Lyhytaikainen ja tilapäinen</a:t>
            </a:r>
            <a:r>
              <a:rPr lang="fi-FI" sz="2000" dirty="0"/>
              <a:t> liikkumista rajoittava tekijä</a:t>
            </a:r>
          </a:p>
          <a:p>
            <a:pPr lvl="1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fi-FI" sz="2000" u="sng" dirty="0"/>
              <a:t>pitkäaikainen</a:t>
            </a:r>
            <a:r>
              <a:rPr lang="fi-FI" sz="2000" dirty="0"/>
              <a:t> liikkumista vaikeuttava vamma</a:t>
            </a:r>
          </a:p>
          <a:p>
            <a:pPr lvl="2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  <a:defRPr/>
            </a:pPr>
            <a:r>
              <a:rPr lang="fi-FI" sz="2000" dirty="0"/>
              <a:t>Tapaturman jälkeen, pysyvä synnynnäinen vaurio, lihas-hermoperäinen sairaus, ikääntyminen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3E728C-B147-4FD0-835C-D75A9034F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84926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36CA02-5A3B-4621-93CA-14E1C0122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405" y="2133600"/>
            <a:ext cx="7465996" cy="3777622"/>
          </a:xfrm>
        </p:spPr>
        <p:txBody>
          <a:bodyPr>
            <a:normAutofit/>
          </a:bodyPr>
          <a:lstStyle/>
          <a:p>
            <a:r>
              <a:rPr lang="fi-FI" sz="2000" dirty="0">
                <a:hlinkClick r:id="rId2"/>
              </a:rPr>
              <a:t>https://www.youtube.com/watch?v=MeYvUfMeq4Y</a:t>
            </a:r>
            <a:r>
              <a:rPr lang="fi-FI" sz="2000" dirty="0"/>
              <a:t> – kaveriksi 1(2) Samu</a:t>
            </a:r>
          </a:p>
          <a:p>
            <a:r>
              <a:rPr lang="fi-FI" sz="2000" dirty="0">
                <a:hlinkClick r:id="rId3"/>
              </a:rPr>
              <a:t>https://www.youtube.com/watch?v=guhddjepL5A&amp;t=84s</a:t>
            </a:r>
            <a:r>
              <a:rPr lang="fi-FI" sz="2000" dirty="0"/>
              <a:t> – kaveriksi 2(2) Peppi</a:t>
            </a:r>
          </a:p>
          <a:p>
            <a:r>
              <a:rPr lang="fi-FI" sz="2000" dirty="0">
                <a:hlinkClick r:id="rId4"/>
              </a:rPr>
              <a:t>https://www.youtube.com/watch?v=DUD2fp9-OEE</a:t>
            </a:r>
            <a:r>
              <a:rPr lang="fi-FI" sz="2000" dirty="0"/>
              <a:t> - Samu on ysiluokkalainen muiden joukossa</a:t>
            </a:r>
          </a:p>
          <a:p>
            <a:r>
              <a:rPr lang="fi-FI" sz="2000" dirty="0">
                <a:hlinkClick r:id="rId5"/>
              </a:rPr>
              <a:t>https://www.youtube.com/watch?v=ElM29CzQJzs</a:t>
            </a:r>
            <a:r>
              <a:rPr lang="fi-FI" sz="2000" dirty="0"/>
              <a:t> – hetkiä Elinan arjessa</a:t>
            </a:r>
          </a:p>
          <a:p>
            <a:endParaRPr lang="fi-FI" sz="2000" dirty="0"/>
          </a:p>
          <a:p>
            <a:r>
              <a:rPr lang="fi-FI" sz="2000" dirty="0">
                <a:hlinkClick r:id="rId6"/>
              </a:rPr>
              <a:t>https://www.cp-liitto.fi/</a:t>
            </a:r>
            <a:endParaRPr lang="fi-FI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7721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819679"/>
          </a:xfrm>
        </p:spPr>
        <p:txBody>
          <a:bodyPr/>
          <a:lstStyle/>
          <a:p>
            <a:r>
              <a:rPr lang="fi-FI" dirty="0"/>
              <a:t>CP-vamma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85524" y="1690688"/>
            <a:ext cx="8048164" cy="4557711"/>
          </a:xfrm>
        </p:spPr>
        <p:txBody>
          <a:bodyPr>
            <a:normAutofit fontScale="92500" lnSpcReduction="10000"/>
          </a:bodyPr>
          <a:lstStyle/>
          <a:p>
            <a:r>
              <a:rPr lang="fi-FI" sz="2400" dirty="0" err="1"/>
              <a:t>Cerebral</a:t>
            </a:r>
            <a:r>
              <a:rPr lang="fi-FI" sz="2400" dirty="0"/>
              <a:t> </a:t>
            </a:r>
            <a:r>
              <a:rPr lang="fi-FI" sz="2400" dirty="0" err="1"/>
              <a:t>Palsy</a:t>
            </a:r>
            <a:endParaRPr lang="fi-FI" sz="2400" dirty="0"/>
          </a:p>
          <a:p>
            <a:r>
              <a:rPr lang="fi-FI" sz="2400" dirty="0"/>
              <a:t>Yleisin liikuntavammaa aiheuttava oireyhtymä lapsuudessa. </a:t>
            </a:r>
          </a:p>
          <a:p>
            <a:r>
              <a:rPr lang="fi-FI" sz="2400" dirty="0"/>
              <a:t>Kertavaurio aivojen liikettä säätelevillä alueilla</a:t>
            </a:r>
          </a:p>
          <a:p>
            <a:r>
              <a:rPr lang="fi-FI" sz="2400" dirty="0"/>
              <a:t>Vaurion ajankohta voi olla sikiöaikana, vastasyntyneisyyskaudella tai varhaislapsuudessa (ennen kolmea ikävuotta)</a:t>
            </a:r>
          </a:p>
          <a:p>
            <a:r>
              <a:rPr lang="fi-FI" sz="2400" dirty="0"/>
              <a:t>Vaikeuttaa vartalon liikkeitten hallintaa ja lihaskoordinaatiota</a:t>
            </a:r>
          </a:p>
          <a:p>
            <a:r>
              <a:rPr lang="fi-FI" sz="2400" dirty="0"/>
              <a:t>Liikunnallinen vamma, ei vaikutuksia aivotoimintaan (mutta kehitysvammaisilla voidaan todeta CP-vammaa)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36640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5C7654-2FCD-4995-9515-E491192D1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Liitännäisenä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69AA69-43D5-4480-8EDB-30FF0283A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05000"/>
            <a:ext cx="8216766" cy="4006222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fi-FI" sz="2400" dirty="0"/>
              <a:t>Yleisiä liitännäisongelmia ovat aistitoimintojen poikkeavuudet, näön hahmottamisen ongelmat, syömisen ja kommunikaation ongelmat, epilepsia ja älyllisen kehityksen poikkeavuudet.</a:t>
            </a:r>
          </a:p>
          <a:p>
            <a:pPr>
              <a:defRPr/>
            </a:pPr>
            <a:r>
              <a:rPr lang="fi-FI" sz="2400" dirty="0"/>
              <a:t>Epilepsia 25 % </a:t>
            </a:r>
          </a:p>
          <a:p>
            <a:pPr>
              <a:defRPr/>
            </a:pPr>
            <a:r>
              <a:rPr lang="fi-FI" sz="2400" dirty="0"/>
              <a:t>Vaikea näkövamma 10 %</a:t>
            </a:r>
          </a:p>
          <a:p>
            <a:pPr>
              <a:defRPr/>
            </a:pPr>
            <a:r>
              <a:rPr lang="fi-FI" sz="2400" dirty="0"/>
              <a:t>Vaikea kuulovamma 4 %</a:t>
            </a:r>
          </a:p>
          <a:p>
            <a:pPr marL="0" indent="0">
              <a:buNone/>
              <a:defRPr/>
            </a:pPr>
            <a:endParaRPr lang="fi-FI" sz="2400" dirty="0"/>
          </a:p>
          <a:p>
            <a:r>
              <a:rPr lang="fi-FI" sz="2400" dirty="0"/>
              <a:t>​puhutaankin CP-oireistosta CP-vamman sijasta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1664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D1C75D-6E44-41A5-A43C-DFBE91EC2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Esiintyvyys ja syyt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23E22D3-6CBA-4664-83C4-F355A6AD1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6905" y="1905000"/>
            <a:ext cx="7825339" cy="4006222"/>
          </a:xfrm>
        </p:spPr>
        <p:txBody>
          <a:bodyPr>
            <a:noAutofit/>
          </a:bodyPr>
          <a:lstStyle/>
          <a:p>
            <a:r>
              <a:rPr lang="fi-FI" sz="2400" dirty="0"/>
              <a:t>Suomessa syntyy vuosittain noin 100–120 lasta, joilla on CP-vamma. </a:t>
            </a:r>
          </a:p>
          <a:p>
            <a:r>
              <a:rPr lang="fi-FI" sz="2400" dirty="0"/>
              <a:t>Aivovaurioista 75–80 % raskauden aikana (esim. aivojen kehityksellinen poikkeavuus, aivoinfarkti), </a:t>
            </a:r>
          </a:p>
          <a:p>
            <a:r>
              <a:rPr lang="fi-FI" sz="2400" dirty="0"/>
              <a:t>10 % synnytyksen yhteydessä (esim. aivojen hapenpuutteen aiheuttama vaurio) </a:t>
            </a:r>
          </a:p>
          <a:p>
            <a:r>
              <a:rPr lang="fi-FI" sz="2400" dirty="0"/>
              <a:t>12–21 % syntymän jälkeen (esim. keskushermosto-infektio).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1488185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34965C-DE4F-4D3E-8240-C6C291BA4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Oireisto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ED5141-4C71-4931-9738-63983CD8A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42173"/>
            <a:ext cx="7911965" cy="4169049"/>
          </a:xfrm>
        </p:spPr>
        <p:txBody>
          <a:bodyPr>
            <a:normAutofit/>
          </a:bodyPr>
          <a:lstStyle/>
          <a:p>
            <a:r>
              <a:rPr lang="fi-FI" sz="2400" dirty="0"/>
              <a:t>CP-oireistoon liittyy aina poikkeavuus lihasjäntevyydessä eli tonuksessa. </a:t>
            </a:r>
          </a:p>
          <a:p>
            <a:r>
              <a:rPr lang="fi-FI" sz="2400" dirty="0"/>
              <a:t>Kohonnutta lihasjäntevyyttä kutsutaan spastisuudeksi. </a:t>
            </a:r>
          </a:p>
          <a:p>
            <a:r>
              <a:rPr lang="fi-FI" sz="2400" dirty="0"/>
              <a:t>Spastisuus johtuu keskushermoston ylemmän liikehermon vauriosta, jolloin jarruttava voima on puutteellinen. </a:t>
            </a:r>
          </a:p>
          <a:p>
            <a:r>
              <a:rPr lang="fi-FI" sz="2400" dirty="0"/>
              <a:t>Spastiset CP-vammat ovat kaikista yleisimpiä kattaen 85–90 % kaikista CP-oireistoista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392537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F20CE5-A0FA-4A73-93B2-83A725184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793" y="624110"/>
            <a:ext cx="7507704" cy="790804"/>
          </a:xfrm>
        </p:spPr>
        <p:txBody>
          <a:bodyPr/>
          <a:lstStyle/>
          <a:p>
            <a:r>
              <a:rPr lang="en-GB" dirty="0"/>
              <a:t>CP-</a:t>
            </a:r>
            <a:r>
              <a:rPr lang="en-GB" dirty="0" err="1"/>
              <a:t>vamman</a:t>
            </a:r>
            <a:r>
              <a:rPr lang="en-GB" dirty="0"/>
              <a:t> </a:t>
            </a:r>
            <a:r>
              <a:rPr lang="en-GB" dirty="0" err="1"/>
              <a:t>ilmenemismuotoja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113BBF-5288-4212-8D6D-704E61E6A6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901" y="1530417"/>
            <a:ext cx="7581499" cy="4380805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fi-FI" sz="2400" dirty="0" err="1"/>
              <a:t>Hemiplegia</a:t>
            </a:r>
            <a:endParaRPr lang="fi-FI" sz="2400" dirty="0"/>
          </a:p>
          <a:p>
            <a:pPr>
              <a:defRPr/>
            </a:pPr>
            <a:r>
              <a:rPr lang="fi-FI" sz="2400" dirty="0" err="1"/>
              <a:t>Diplegia</a:t>
            </a:r>
            <a:endParaRPr lang="fi-FI" sz="2400" dirty="0"/>
          </a:p>
          <a:p>
            <a:pPr>
              <a:defRPr/>
            </a:pPr>
            <a:r>
              <a:rPr lang="fi-FI" sz="2400" dirty="0"/>
              <a:t>Tetraplegia</a:t>
            </a:r>
          </a:p>
          <a:p>
            <a:pPr>
              <a:defRPr/>
            </a:pPr>
            <a:r>
              <a:rPr lang="fi-FI" sz="2400" dirty="0" err="1"/>
              <a:t>Atetoosi</a:t>
            </a:r>
            <a:r>
              <a:rPr lang="fi-FI" sz="2400" dirty="0"/>
              <a:t> </a:t>
            </a:r>
          </a:p>
          <a:p>
            <a:pPr lvl="1">
              <a:defRPr/>
            </a:pPr>
            <a:r>
              <a:rPr lang="fi-FI" sz="2000" dirty="0"/>
              <a:t>Tahattomia liikkeitä, päässä käsissä ja vartalossa</a:t>
            </a:r>
          </a:p>
          <a:p>
            <a:pPr>
              <a:defRPr/>
            </a:pPr>
            <a:r>
              <a:rPr lang="fi-FI" sz="2400" dirty="0"/>
              <a:t>Ataksia</a:t>
            </a:r>
          </a:p>
          <a:p>
            <a:pPr lvl="1">
              <a:defRPr/>
            </a:pPr>
            <a:r>
              <a:rPr lang="fi-FI" sz="2000" dirty="0"/>
              <a:t>Alentunut lihasjänteys</a:t>
            </a:r>
          </a:p>
          <a:p>
            <a:pPr lvl="1">
              <a:defRPr/>
            </a:pPr>
            <a:r>
              <a:rPr lang="fi-FI" sz="2000" dirty="0"/>
              <a:t>Huono motorinen koordinaatio/liikkeiden hallinta </a:t>
            </a:r>
          </a:p>
          <a:p>
            <a:pPr lvl="1">
              <a:defRPr/>
            </a:pPr>
            <a:r>
              <a:rPr lang="fi-FI" sz="2000" dirty="0"/>
              <a:t>Liikkeet haparoivia, liikkeiden kohdistamisen vaikeus</a:t>
            </a:r>
          </a:p>
          <a:p>
            <a:pPr lvl="1"/>
            <a:r>
              <a:rPr lang="fi-FI" sz="2000" dirty="0"/>
              <a:t>Tasapainovaikeuksia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3325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3FAABE4D-1B41-406A-9525-0F6CD05288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9025"/>
            <a:ext cx="9144000" cy="513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81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89183DD4-E1BA-4956-AFE2-E01B5F15F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8" y="762772"/>
            <a:ext cx="8566484" cy="513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67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5D0FB7-1FA2-49B8-9261-793BE5482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793" y="624110"/>
            <a:ext cx="7013608" cy="1280890"/>
          </a:xfrm>
        </p:spPr>
        <p:txBody>
          <a:bodyPr/>
          <a:lstStyle/>
          <a:p>
            <a:r>
              <a:rPr lang="en-GB" dirty="0" err="1"/>
              <a:t>Toiminnallinen</a:t>
            </a:r>
            <a:r>
              <a:rPr lang="en-GB" dirty="0"/>
              <a:t> </a:t>
            </a:r>
            <a:r>
              <a:rPr lang="en-GB" dirty="0" err="1"/>
              <a:t>luokittelu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49B725-930A-464A-8415-DCC9356D3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74" y="1694047"/>
            <a:ext cx="7960091" cy="4880008"/>
          </a:xfrm>
        </p:spPr>
        <p:txBody>
          <a:bodyPr/>
          <a:lstStyle/>
          <a:p>
            <a:r>
              <a:rPr lang="en-GB" sz="2400" dirty="0" err="1"/>
              <a:t>Lievä</a:t>
            </a:r>
            <a:r>
              <a:rPr lang="en-GB" sz="2400" dirty="0"/>
              <a:t> </a:t>
            </a:r>
          </a:p>
          <a:p>
            <a:pPr lvl="1"/>
            <a:r>
              <a:rPr lang="en-GB" sz="2000" dirty="0" err="1"/>
              <a:t>Liikkuu</a:t>
            </a:r>
            <a:r>
              <a:rPr lang="en-GB" sz="2000" dirty="0"/>
              <a:t> </a:t>
            </a:r>
            <a:r>
              <a:rPr lang="en-GB" sz="2000" dirty="0" err="1"/>
              <a:t>ilman</a:t>
            </a:r>
            <a:r>
              <a:rPr lang="en-GB" sz="2000" dirty="0"/>
              <a:t> </a:t>
            </a:r>
            <a:r>
              <a:rPr lang="en-GB" sz="2000" dirty="0" err="1"/>
              <a:t>apuvälineitä</a:t>
            </a:r>
            <a:r>
              <a:rPr lang="en-GB" sz="2000" dirty="0"/>
              <a:t>, </a:t>
            </a:r>
          </a:p>
          <a:p>
            <a:pPr lvl="1"/>
            <a:r>
              <a:rPr lang="en-GB" sz="2000" dirty="0" err="1"/>
              <a:t>Tasapainovaikeuksia</a:t>
            </a:r>
            <a:r>
              <a:rPr lang="en-GB" sz="2000" dirty="0"/>
              <a:t> </a:t>
            </a:r>
            <a:r>
              <a:rPr lang="en-GB" sz="2000" dirty="0" err="1"/>
              <a:t>maastossa</a:t>
            </a:r>
            <a:endParaRPr lang="en-GB" sz="2000" dirty="0"/>
          </a:p>
          <a:p>
            <a:r>
              <a:rPr lang="en-GB" sz="2400" dirty="0" err="1"/>
              <a:t>Keskivaikea</a:t>
            </a:r>
            <a:endParaRPr lang="en-GB" sz="2400" dirty="0"/>
          </a:p>
          <a:p>
            <a:pPr lvl="1"/>
            <a:r>
              <a:rPr lang="en-GB" sz="2000" dirty="0" err="1"/>
              <a:t>Liikkumisen</a:t>
            </a:r>
            <a:r>
              <a:rPr lang="en-GB" sz="2000" dirty="0"/>
              <a:t> </a:t>
            </a:r>
            <a:r>
              <a:rPr lang="en-GB" sz="2000" dirty="0" err="1"/>
              <a:t>apuväline</a:t>
            </a:r>
            <a:endParaRPr lang="en-GB" sz="2000" dirty="0"/>
          </a:p>
          <a:p>
            <a:pPr lvl="1"/>
            <a:r>
              <a:rPr lang="en-GB" sz="2000" dirty="0" err="1"/>
              <a:t>Tarvitsee</a:t>
            </a:r>
            <a:r>
              <a:rPr lang="en-GB" sz="2000" dirty="0"/>
              <a:t> </a:t>
            </a:r>
            <a:r>
              <a:rPr lang="en-GB" sz="2000" dirty="0" err="1"/>
              <a:t>henk.koht.avustamista</a:t>
            </a:r>
            <a:r>
              <a:rPr lang="en-GB" sz="2000" dirty="0"/>
              <a:t> </a:t>
            </a:r>
            <a:r>
              <a:rPr lang="en-GB" sz="2000" dirty="0" err="1"/>
              <a:t>arjen</a:t>
            </a:r>
            <a:r>
              <a:rPr lang="en-GB" sz="2000" dirty="0"/>
              <a:t> </a:t>
            </a:r>
            <a:r>
              <a:rPr lang="en-GB" sz="2000" dirty="0" err="1"/>
              <a:t>eri</a:t>
            </a:r>
            <a:r>
              <a:rPr lang="en-GB" sz="2000" dirty="0"/>
              <a:t> </a:t>
            </a:r>
            <a:r>
              <a:rPr lang="en-GB" sz="2000" dirty="0" err="1"/>
              <a:t>tilanteissa</a:t>
            </a:r>
            <a:endParaRPr lang="en-GB" sz="2000" dirty="0"/>
          </a:p>
          <a:p>
            <a:r>
              <a:rPr lang="en-GB" sz="2400" dirty="0" err="1"/>
              <a:t>Vaikea</a:t>
            </a:r>
            <a:endParaRPr lang="en-GB" sz="2400" dirty="0"/>
          </a:p>
          <a:p>
            <a:pPr lvl="1"/>
            <a:r>
              <a:rPr lang="en-GB" sz="2000" dirty="0" err="1"/>
              <a:t>Tarvitsee</a:t>
            </a:r>
            <a:r>
              <a:rPr lang="en-GB" sz="2000" dirty="0"/>
              <a:t> </a:t>
            </a:r>
            <a:r>
              <a:rPr lang="en-GB" sz="2000" dirty="0" err="1"/>
              <a:t>avustamista</a:t>
            </a:r>
            <a:r>
              <a:rPr lang="en-GB" sz="2000" dirty="0"/>
              <a:t> </a:t>
            </a:r>
            <a:r>
              <a:rPr lang="en-GB" sz="2000" dirty="0" err="1"/>
              <a:t>lähes</a:t>
            </a:r>
            <a:r>
              <a:rPr lang="en-GB" sz="2000" dirty="0"/>
              <a:t> </a:t>
            </a:r>
            <a:r>
              <a:rPr lang="en-GB" sz="2000" dirty="0" err="1"/>
              <a:t>kaikissa</a:t>
            </a:r>
            <a:r>
              <a:rPr lang="en-GB" sz="2000" dirty="0"/>
              <a:t> </a:t>
            </a:r>
            <a:r>
              <a:rPr lang="en-GB" sz="2000" dirty="0" err="1"/>
              <a:t>pt-toiminnossa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70587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5F67C4-2B40-4EF6-8464-D05CBDC2E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Toiminnallinen</a:t>
            </a:r>
            <a:r>
              <a:rPr lang="en-GB" dirty="0"/>
              <a:t> </a:t>
            </a:r>
            <a:r>
              <a:rPr lang="en-GB" dirty="0" err="1"/>
              <a:t>luokittelu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15EDE9C-B09B-49D4-8572-855F69BD7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394" y="1607419"/>
            <a:ext cx="8219973" cy="4783756"/>
          </a:xfrm>
        </p:spPr>
        <p:txBody>
          <a:bodyPr>
            <a:normAutofit/>
          </a:bodyPr>
          <a:lstStyle/>
          <a:p>
            <a:r>
              <a:rPr lang="en-GB" sz="2400" dirty="0"/>
              <a:t>Karkeamotoriikka</a:t>
            </a:r>
          </a:p>
          <a:p>
            <a:pPr lvl="1"/>
            <a:r>
              <a:rPr lang="fi-FI" sz="1800" dirty="0"/>
              <a:t>CP-vammaisen liikuntavamman vaikeusasteen määrittelyssä käytetään </a:t>
            </a:r>
            <a:r>
              <a:rPr lang="fi-FI" sz="1800" dirty="0" err="1"/>
              <a:t>Gross</a:t>
            </a:r>
            <a:r>
              <a:rPr lang="fi-FI" sz="1800" dirty="0"/>
              <a:t> Motor </a:t>
            </a:r>
            <a:r>
              <a:rPr lang="fi-FI" sz="1800" dirty="0" err="1"/>
              <a:t>Function</a:t>
            </a:r>
            <a:r>
              <a:rPr lang="fi-FI" sz="1800" dirty="0"/>
              <a:t> </a:t>
            </a:r>
            <a:r>
              <a:rPr lang="fi-FI" sz="1800" dirty="0" err="1"/>
              <a:t>Classification</a:t>
            </a:r>
            <a:r>
              <a:rPr lang="fi-FI" sz="1800" dirty="0"/>
              <a:t> </a:t>
            </a:r>
            <a:r>
              <a:rPr lang="fi-FI" sz="1800" dirty="0" err="1"/>
              <a:t>Scale</a:t>
            </a:r>
            <a:r>
              <a:rPr lang="fi-FI" sz="1800" dirty="0"/>
              <a:t> (GMFCS) -luokitusta, joka kuvaa karkeamotorista toimintaa. Luokituksessa käytetään tasoja I–V.</a:t>
            </a:r>
            <a:endParaRPr lang="en-GB" sz="1800" dirty="0"/>
          </a:p>
          <a:p>
            <a:r>
              <a:rPr lang="en-GB" sz="2400" dirty="0"/>
              <a:t>Hienomotoriikka </a:t>
            </a:r>
          </a:p>
          <a:p>
            <a:pPr lvl="1"/>
            <a:r>
              <a:rPr lang="fi-FI" sz="1800" dirty="0"/>
              <a:t>Yläraajan toiminnan vaikeuden luokittelumenetelmää, </a:t>
            </a:r>
            <a:r>
              <a:rPr lang="fi-FI" sz="1800" dirty="0" err="1"/>
              <a:t>Manual</a:t>
            </a:r>
            <a:r>
              <a:rPr lang="fi-FI" sz="1800" dirty="0"/>
              <a:t> </a:t>
            </a:r>
            <a:r>
              <a:rPr lang="fi-FI" sz="1800" dirty="0" err="1"/>
              <a:t>Ability</a:t>
            </a:r>
            <a:r>
              <a:rPr lang="fi-FI" sz="1800" dirty="0"/>
              <a:t> </a:t>
            </a:r>
            <a:r>
              <a:rPr lang="fi-FI" sz="1800" dirty="0" err="1"/>
              <a:t>Classification</a:t>
            </a:r>
            <a:r>
              <a:rPr lang="fi-FI" sz="1800" dirty="0"/>
              <a:t> </a:t>
            </a:r>
            <a:r>
              <a:rPr lang="fi-FI" sz="1800" dirty="0" err="1"/>
              <a:t>Scale</a:t>
            </a:r>
            <a:r>
              <a:rPr lang="fi-FI" sz="1800" dirty="0"/>
              <a:t> (MACS), käytetään yli 4-vuotiaille ja sitä vanhemmille lapsille. Luokittelussa taso I – IV.</a:t>
            </a:r>
            <a:endParaRPr lang="en-GB" sz="1800" dirty="0"/>
          </a:p>
          <a:p>
            <a:r>
              <a:rPr lang="en-GB" sz="2400" dirty="0" err="1"/>
              <a:t>Kommunikointi</a:t>
            </a:r>
            <a:endParaRPr lang="en-GB" sz="2400" dirty="0"/>
          </a:p>
          <a:p>
            <a:pPr lvl="1"/>
            <a:r>
              <a:rPr lang="fi-FI" sz="1800" dirty="0"/>
              <a:t>Kommunikoinnin vaikeusasteen luokittelussa käytetään </a:t>
            </a:r>
            <a:r>
              <a:rPr lang="fi-FI" sz="1800" dirty="0" err="1"/>
              <a:t>Communication</a:t>
            </a:r>
            <a:r>
              <a:rPr lang="fi-FI" sz="1800" dirty="0"/>
              <a:t> </a:t>
            </a:r>
            <a:r>
              <a:rPr lang="fi-FI" sz="1800" dirty="0" err="1"/>
              <a:t>Function</a:t>
            </a:r>
            <a:r>
              <a:rPr lang="fi-FI" sz="1800" dirty="0"/>
              <a:t> </a:t>
            </a:r>
            <a:r>
              <a:rPr lang="fi-FI" sz="1800" dirty="0" err="1"/>
              <a:t>Classification</a:t>
            </a:r>
            <a:r>
              <a:rPr lang="fi-FI" sz="1800" dirty="0"/>
              <a:t> System (CFCS) –luokittelua. Luokittelussa käytetään tasoja I–V</a:t>
            </a:r>
            <a:endParaRPr lang="en-GB" sz="1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9498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F6ABA0-FFE3-4346-A0F2-DF265FC2C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Karkeamotoriikka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EB61702-227F-454B-A151-57ABD45E5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895" y="1694046"/>
            <a:ext cx="8422105" cy="4831882"/>
          </a:xfrm>
        </p:spPr>
        <p:txBody>
          <a:bodyPr>
            <a:normAutofit lnSpcReduction="10000"/>
          </a:bodyPr>
          <a:lstStyle/>
          <a:p>
            <a:r>
              <a:rPr lang="en-GB" sz="2400" dirty="0" err="1"/>
              <a:t>Taso</a:t>
            </a:r>
            <a:r>
              <a:rPr lang="en-GB" sz="2400" dirty="0"/>
              <a:t> I</a:t>
            </a:r>
          </a:p>
          <a:p>
            <a:pPr lvl="1"/>
            <a:r>
              <a:rPr lang="fi-FI" sz="2000" dirty="0"/>
              <a:t>Itsenäinen kävely ilman rajoitteita. Vaikeuksia vain taitoa vaativissa karkeamotorisissa tehtävissä.</a:t>
            </a:r>
          </a:p>
          <a:p>
            <a:r>
              <a:rPr lang="fi-FI" sz="2400" dirty="0"/>
              <a:t>Taso II</a:t>
            </a:r>
          </a:p>
          <a:p>
            <a:pPr lvl="1"/>
            <a:r>
              <a:rPr lang="fi-FI" sz="2000" dirty="0"/>
              <a:t>Itsenäinen kävely ilman apuvälineitä (usein </a:t>
            </a:r>
            <a:r>
              <a:rPr lang="fi-FI" sz="2000" dirty="0" err="1"/>
              <a:t>ortoosin</a:t>
            </a:r>
            <a:r>
              <a:rPr lang="fi-FI" sz="2000" dirty="0"/>
              <a:t> eli kehon liikkumista tukevan ja helpottavan apuvälineen tarve), mutta jonkin verran vaikeuksia kodin ulkopuolella liikkumisessa (esimerkiksi portaissa).</a:t>
            </a:r>
          </a:p>
          <a:p>
            <a:r>
              <a:rPr lang="fi-FI" sz="2400" dirty="0"/>
              <a:t>Taso III</a:t>
            </a:r>
          </a:p>
          <a:p>
            <a:pPr lvl="1"/>
            <a:r>
              <a:rPr lang="fi-FI" sz="2000" dirty="0"/>
              <a:t>Itsenäinen kävely apuvälineiden (esimerkiksi </a:t>
            </a:r>
            <a:r>
              <a:rPr lang="fi-FI" sz="2000" dirty="0" err="1"/>
              <a:t>dallari</a:t>
            </a:r>
            <a:r>
              <a:rPr lang="fi-FI" sz="2000" dirty="0"/>
              <a:t>, rollaattorin tyyppinen apuväline, jota vedetään perässä) avulla. Merkittäviä vaikeuksia kodin ulkopuolella liikkumisessa (usein pyörätuoli ulkotiloissa käytössä).</a:t>
            </a:r>
          </a:p>
        </p:txBody>
      </p:sp>
    </p:spTree>
    <p:extLst>
      <p:ext uri="{BB962C8B-B14F-4D97-AF65-F5344CB8AC3E}">
        <p14:creationId xmlns:p14="http://schemas.microsoft.com/office/powerpoint/2010/main" val="2375596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E32C19-BC00-4EB8-81E4-18090F21B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Karkeamotoriikka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A62A28-B82B-4A96-8D9F-AAAEBE77F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901" y="2133600"/>
            <a:ext cx="8191099" cy="3777622"/>
          </a:xfrm>
        </p:spPr>
        <p:txBody>
          <a:bodyPr/>
          <a:lstStyle/>
          <a:p>
            <a:r>
              <a:rPr lang="fi-FI" sz="2400" dirty="0"/>
              <a:t>Taso IV</a:t>
            </a:r>
          </a:p>
          <a:p>
            <a:pPr lvl="1"/>
            <a:r>
              <a:rPr lang="fi-FI" sz="2000" dirty="0"/>
              <a:t>Itsenäinen liikkuminen rajoittunut, pystyy käyttämään sähkökäyttöistä liikkumisen apuvälinettä tai manuaalista pyörätuolia, ei pysty liikkumaan pystyasennossa edes apuvälineiden avulla.</a:t>
            </a:r>
          </a:p>
          <a:p>
            <a:r>
              <a:rPr lang="fi-FI" sz="2400" dirty="0"/>
              <a:t>Taso V</a:t>
            </a:r>
          </a:p>
          <a:p>
            <a:pPr lvl="1"/>
            <a:r>
              <a:rPr lang="fi-FI" sz="2000" dirty="0"/>
              <a:t>Itsenäinen liikkuminen erittäin vaikeaa, myös sähkökäyttöisten liikkumisen apuvälineiden käyttömahdollisuudet rajoittuneet (vain rajatussa tilassa).</a:t>
            </a: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95444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41E513-3BD9-4863-82E4-D5ED05DAA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Spastisuus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4B59E78-8996-4FE3-81C4-A27E2F7E5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0021" y="2133600"/>
            <a:ext cx="8373979" cy="3777622"/>
          </a:xfrm>
        </p:spPr>
        <p:txBody>
          <a:bodyPr>
            <a:noAutofit/>
          </a:bodyPr>
          <a:lstStyle/>
          <a:p>
            <a:r>
              <a:rPr lang="fi-FI" sz="2400" dirty="0"/>
              <a:t>Spastisuudella tarkoitetaan lihaksen liikenopeuteen liittyvää venytysrefleksin aktiivisuutta, jolloin nopea lihasvenytys tuottaa liioitellun lihassupistuksen.</a:t>
            </a:r>
          </a:p>
          <a:p>
            <a:r>
              <a:rPr lang="fi-FI" sz="2400" dirty="0"/>
              <a:t>Kyseessä on aivoissa olevan ylemmän liikehermon vaurio. </a:t>
            </a:r>
          </a:p>
          <a:p>
            <a:r>
              <a:rPr lang="fi-FI" sz="2400" dirty="0"/>
              <a:t>Spastisessa lihaksessa epänormaalisti kohonnut jänteys vastustaa lihaksen venymistä liikenopeuden kasvaessa tai kun tietty liikenopeus tai nivelkulma ylitetään.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26007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C50366-6B85-4C13-8C76-28F03B465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Spastisuuden</a:t>
            </a:r>
            <a:r>
              <a:rPr lang="en-GB" dirty="0"/>
              <a:t> </a:t>
            </a:r>
            <a:r>
              <a:rPr lang="en-GB" dirty="0" err="1"/>
              <a:t>hoito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D9C882-C397-4BFD-8416-4CCBCD118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643" y="1597794"/>
            <a:ext cx="8450980" cy="4313428"/>
          </a:xfrm>
        </p:spPr>
        <p:txBody>
          <a:bodyPr>
            <a:normAutofit lnSpcReduction="10000"/>
          </a:bodyPr>
          <a:lstStyle/>
          <a:p>
            <a:r>
              <a:rPr lang="en-GB" sz="2400" dirty="0" err="1"/>
              <a:t>Botuliini</a:t>
            </a:r>
            <a:endParaRPr lang="en-GB" sz="2400" dirty="0"/>
          </a:p>
          <a:p>
            <a:pPr lvl="1"/>
            <a:r>
              <a:rPr lang="fi-FI" sz="2000" dirty="0"/>
              <a:t>Tavoitteena on yksittäisen lihaksen väliaikainen heikentäminen, jonka vaikutus kestää noin 3–6 kuukautta. </a:t>
            </a:r>
          </a:p>
          <a:p>
            <a:pPr lvl="1"/>
            <a:r>
              <a:rPr lang="fi-FI" sz="2000" dirty="0"/>
              <a:t>Vähentämällä liiallista lihasjänteyttä eli lihastonusta saadaan parannettua lapsen toiminnallisuutta. </a:t>
            </a:r>
          </a:p>
          <a:p>
            <a:pPr lvl="1"/>
            <a:r>
              <a:rPr lang="fi-FI" sz="2000" dirty="0"/>
              <a:t>Hoitoon liittyy aina fysioterapeutin laatima kotihoito-ohjelma, joka sisältää vanhempien avustamat venytykset sekä yksittäiset kotiharjoitteet</a:t>
            </a:r>
          </a:p>
          <a:p>
            <a:pPr lvl="1"/>
            <a:r>
              <a:rPr lang="fi-FI" sz="2000" dirty="0"/>
              <a:t>vaikuttavuutta voidaan vahvistaa tietyissä tilanteissa kipsihoidoilla, sähköstimulaatiohoidoilla ja erilaisilla lastahoidoilla</a:t>
            </a:r>
          </a:p>
          <a:p>
            <a:pPr lvl="1"/>
            <a:r>
              <a:rPr lang="fi-FI" sz="2000" dirty="0"/>
              <a:t>Ei sovellu laaja-alaisen spastisuuden hoitoon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72156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333765F-24A5-4614-ABBE-695AD7575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26276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556A8A5-95CC-4E9A-9441-5ACBE6075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28286"/>
            <a:ext cx="7886700" cy="5012306"/>
          </a:xfrm>
        </p:spPr>
        <p:txBody>
          <a:bodyPr>
            <a:normAutofit lnSpcReduction="10000"/>
          </a:bodyPr>
          <a:lstStyle/>
          <a:p>
            <a:r>
              <a:rPr lang="fi-FI" sz="2400" dirty="0" err="1"/>
              <a:t>Baklofeenihoito</a:t>
            </a:r>
            <a:endParaRPr lang="fi-FI" sz="2400" dirty="0"/>
          </a:p>
          <a:p>
            <a:pPr lvl="1"/>
            <a:r>
              <a:rPr lang="fi-FI" sz="2000" dirty="0"/>
              <a:t>Laaja-alaisen spastisuuden hoitoon</a:t>
            </a:r>
          </a:p>
          <a:p>
            <a:pPr lvl="1"/>
            <a:r>
              <a:rPr lang="fi-FI" sz="2000" dirty="0"/>
              <a:t>suun kautta annettava </a:t>
            </a:r>
            <a:r>
              <a:rPr lang="fi-FI" sz="2000" dirty="0" err="1"/>
              <a:t>baklofeeni</a:t>
            </a:r>
            <a:r>
              <a:rPr lang="fi-FI" sz="2000" dirty="0"/>
              <a:t> vaikuttaa keskushermostotasolla selkäytimessä, jolloin spastisuus vähenee.</a:t>
            </a:r>
          </a:p>
          <a:p>
            <a:pPr lvl="1"/>
            <a:r>
              <a:rPr lang="fi-FI" sz="2000" dirty="0"/>
              <a:t>Tarvittaessa </a:t>
            </a:r>
            <a:r>
              <a:rPr lang="fi-FI" sz="2000" dirty="0" err="1"/>
              <a:t>baklofeeni</a:t>
            </a:r>
            <a:r>
              <a:rPr lang="fi-FI" sz="2000" dirty="0"/>
              <a:t>-lääke voidaan ohjata suoraan selkäytimeen myös ihon alle laitettavan lääkepumpun ja katetrin kautta</a:t>
            </a:r>
          </a:p>
          <a:p>
            <a:r>
              <a:rPr lang="fi-FI" sz="2400" dirty="0"/>
              <a:t>Ritsotomialeikkaus </a:t>
            </a:r>
          </a:p>
          <a:p>
            <a:pPr lvl="1"/>
            <a:r>
              <a:rPr lang="fi-FI" sz="2000" dirty="0"/>
              <a:t>selkäytimeen tulevia sensorisia eli tuntohermosäikeitä katkaistaan, jopa 50 % säikeistä. </a:t>
            </a:r>
          </a:p>
          <a:p>
            <a:pPr lvl="1"/>
            <a:r>
              <a:rPr lang="fi-FI" sz="2000" dirty="0"/>
              <a:t>Nämä tuntohermosäikeet vievät alaraajoista tuntotietoa (esimerkiksi asentotunto) selkäytimeen ja aivoihin sekä toimivat yhdessä liikekäskyä antavien hermojen kanssa.</a:t>
            </a:r>
            <a:endParaRPr lang="en-GB" sz="2000" dirty="0"/>
          </a:p>
          <a:p>
            <a:endParaRPr lang="fi-FI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506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BD9D85-259D-46B6-B2CC-C84CCAABD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284" y="624110"/>
            <a:ext cx="7469203" cy="1050686"/>
          </a:xfrm>
        </p:spPr>
        <p:txBody>
          <a:bodyPr/>
          <a:lstStyle/>
          <a:p>
            <a:r>
              <a:rPr lang="en-GB" dirty="0" err="1"/>
              <a:t>Lihasheikkous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tunto-ongelmat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F25E6E-7780-4CE6-8DC5-F5907441B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901" y="1674795"/>
            <a:ext cx="8017844" cy="4639377"/>
          </a:xfrm>
        </p:spPr>
        <p:txBody>
          <a:bodyPr>
            <a:normAutofit fontScale="92500"/>
          </a:bodyPr>
          <a:lstStyle/>
          <a:p>
            <a:r>
              <a:rPr lang="fi-FI" dirty="0"/>
              <a:t>​</a:t>
            </a:r>
            <a:r>
              <a:rPr lang="fi-FI" sz="2400" dirty="0"/>
              <a:t>Lihasheikkous tavallista. Vaikka kyseessä olisi spastinenkin lihas, käyttämätön lihas on aina heikko. </a:t>
            </a:r>
          </a:p>
          <a:p>
            <a:r>
              <a:rPr lang="fi-FI" sz="2400" dirty="0"/>
              <a:t>Tuntoyliherkkyyttä käsissä ja jaloissa (myös pään ja kasvojen alueella), syvä- ja asentotunnon heikkoutta (huono </a:t>
            </a:r>
            <a:r>
              <a:rPr lang="fi-FI" sz="2400" dirty="0" err="1"/>
              <a:t>proprioseptiikka</a:t>
            </a:r>
            <a:r>
              <a:rPr lang="fi-FI" sz="2400" dirty="0"/>
              <a:t>) ja tasapainonaistin herkkyyttä, mikä näkyy vaikeutena vaihtaa asentoja.</a:t>
            </a:r>
          </a:p>
          <a:p>
            <a:r>
              <a:rPr lang="fi-FI" sz="2400" dirty="0"/>
              <a:t>Ihon läpi johdettavalla kutinatason sähköstimulaatiolla voidaan hoitaa ja aktivoida lihaksia.</a:t>
            </a:r>
          </a:p>
          <a:p>
            <a:r>
              <a:rPr lang="fi-FI" sz="2400" dirty="0"/>
              <a:t>Sensorinen sähköstimulaatio vie tietoa kyseisestä raajan lihaksesta tai kehon alueesta vastaaviin aivojen tuntoaivokuoren säätelyalueisiin.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8419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80C3B3-4F90-4CEF-BF25-4DE62D96D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Apuvälineet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F2D6C3F-0F91-43EE-AD25-F4880277D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8274718" cy="4351338"/>
          </a:xfrm>
        </p:spPr>
        <p:txBody>
          <a:bodyPr>
            <a:normAutofit lnSpcReduction="10000"/>
          </a:bodyPr>
          <a:lstStyle/>
          <a:p>
            <a:r>
              <a:rPr lang="en-GB" sz="2400" dirty="0" err="1"/>
              <a:t>Seisomateline</a:t>
            </a:r>
            <a:endParaRPr lang="en-GB" sz="2400" dirty="0"/>
          </a:p>
          <a:p>
            <a:pPr lvl="1"/>
            <a:r>
              <a:rPr lang="fi-FI" sz="2000" dirty="0"/>
              <a:t>liikeratojen ylläpito, symmetria (nivelet) sekä osteoporoosin ehkäiseminen.</a:t>
            </a:r>
            <a:endParaRPr lang="en-GB" sz="2000" dirty="0"/>
          </a:p>
          <a:p>
            <a:r>
              <a:rPr lang="en-GB" sz="2400" dirty="0" err="1"/>
              <a:t>Kolmipyörä</a:t>
            </a:r>
            <a:endParaRPr lang="en-GB" sz="2400" dirty="0"/>
          </a:p>
          <a:p>
            <a:pPr lvl="1"/>
            <a:r>
              <a:rPr lang="fi-FI" sz="2000" dirty="0"/>
              <a:t>vahvistaa alaraajojen lihasvoimaa ja </a:t>
            </a:r>
          </a:p>
          <a:p>
            <a:pPr lvl="1"/>
            <a:r>
              <a:rPr lang="fi-FI" sz="2000" dirty="0"/>
              <a:t>harjoittelee jalkojen vuorotahtista liikettä. </a:t>
            </a:r>
          </a:p>
          <a:p>
            <a:pPr lvl="1"/>
            <a:r>
              <a:rPr lang="fi-FI" sz="2000" dirty="0"/>
              <a:t>Ohjaustangosta kiinni pitäessä lapsi harjoittelee kyynärvarsien ojennusta sekä kiinnipitämistä ja irrottamista.</a:t>
            </a:r>
          </a:p>
          <a:p>
            <a:pPr lvl="1"/>
            <a:r>
              <a:rPr lang="fi-FI" sz="2000" dirty="0"/>
              <a:t>Pyörän ohjaaminen harjoittaa hahmottamista.</a:t>
            </a:r>
            <a:endParaRPr lang="en-GB" sz="2000" dirty="0"/>
          </a:p>
          <a:p>
            <a:r>
              <a:rPr lang="fi-FI" sz="2400" dirty="0"/>
              <a:t>Erilaiset pohjalliset ja jalan rakennetta ohjaavat ja tuet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0836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9E5DDA-391F-4D7F-BDBE-6D4378598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Apuvälineet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1EF50D6-38F1-40AB-9BC6-29063CF80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7135" y="1742173"/>
            <a:ext cx="7717266" cy="4169049"/>
          </a:xfrm>
        </p:spPr>
        <p:txBody>
          <a:bodyPr/>
          <a:lstStyle/>
          <a:p>
            <a:r>
              <a:rPr lang="fi-FI" sz="2400" dirty="0"/>
              <a:t>Yöortoosi</a:t>
            </a:r>
          </a:p>
          <a:p>
            <a:pPr lvl="1"/>
            <a:r>
              <a:rPr lang="fi-FI" sz="2000" dirty="0"/>
              <a:t>pitkäkestoiseen venytykseen ja spastisuuden hoitoon, varsinkin nilkka</a:t>
            </a:r>
          </a:p>
          <a:p>
            <a:r>
              <a:rPr lang="fi-FI" sz="2400" dirty="0"/>
              <a:t>Kävelyn apuvälineet</a:t>
            </a:r>
          </a:p>
          <a:p>
            <a:pPr lvl="1"/>
            <a:r>
              <a:rPr lang="fi-FI" sz="2000" dirty="0"/>
              <a:t>Itsenäinen liikkuminen pystyasennossa</a:t>
            </a:r>
          </a:p>
          <a:p>
            <a:pPr lvl="1"/>
            <a:r>
              <a:rPr lang="fi-FI" sz="2000" dirty="0" err="1"/>
              <a:t>dallari</a:t>
            </a:r>
            <a:endParaRPr lang="fi-FI" sz="2000" dirty="0"/>
          </a:p>
          <a:p>
            <a:r>
              <a:rPr lang="fi-FI" sz="2400" dirty="0" err="1"/>
              <a:t>Vibra</a:t>
            </a:r>
            <a:endParaRPr lang="fi-FI" sz="2400" dirty="0"/>
          </a:p>
          <a:p>
            <a:pPr lvl="1"/>
            <a:r>
              <a:rPr lang="fi-FI" sz="2000" dirty="0"/>
              <a:t>Aktivoi lihaksia ja </a:t>
            </a:r>
            <a:r>
              <a:rPr lang="fi-FI" sz="2000" dirty="0" err="1"/>
              <a:t>sensoriikkaa</a:t>
            </a:r>
            <a:r>
              <a:rPr lang="fi-FI" sz="2000" dirty="0"/>
              <a:t>, stimuloi aliherkkyyttä</a:t>
            </a:r>
          </a:p>
          <a:p>
            <a:pPr lvl="2"/>
            <a:endParaRPr lang="fi-FI" dirty="0"/>
          </a:p>
        </p:txBody>
      </p:sp>
      <p:pic>
        <p:nvPicPr>
          <p:cNvPr id="5" name="Kuva 4" descr="Kuva, joka sisältää kohteen työntökärryt, kuljetus&#10;&#10;Kuvaus luotu automaattisesti">
            <a:extLst>
              <a:ext uri="{FF2B5EF4-FFF2-40B4-BE49-F238E27FC236}">
                <a16:creationId xmlns:a16="http://schemas.microsoft.com/office/drawing/2014/main" id="{7F963DDA-6DAF-41AE-80CC-C524EBAEE1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252" y="2743058"/>
            <a:ext cx="952381" cy="952381"/>
          </a:xfrm>
          <a:prstGeom prst="rect">
            <a:avLst/>
          </a:prstGeom>
        </p:spPr>
      </p:pic>
      <p:pic>
        <p:nvPicPr>
          <p:cNvPr id="1026" name="Picture 2" descr="Respecta Kuvasto – Lasten kävelyteline Nurmi Neo">
            <a:extLst>
              <a:ext uri="{FF2B5EF4-FFF2-40B4-BE49-F238E27FC236}">
                <a16:creationId xmlns:a16="http://schemas.microsoft.com/office/drawing/2014/main" id="{D2FF5762-D978-430B-935E-C301C0CEC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655" y="427414"/>
            <a:ext cx="1398211" cy="139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Kuva 6" descr="Kuva, joka sisältää kohteen hammasharja&#10;&#10;Kuvaus luotu automaattisesti">
            <a:extLst>
              <a:ext uri="{FF2B5EF4-FFF2-40B4-BE49-F238E27FC236}">
                <a16:creationId xmlns:a16="http://schemas.microsoft.com/office/drawing/2014/main" id="{1B8A678B-98EF-4306-86AD-511DD252BF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151" y="3826697"/>
            <a:ext cx="952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957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EC3A8D-EDB7-405C-886C-937FD08D5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199" y="344977"/>
            <a:ext cx="6589199" cy="1280890"/>
          </a:xfrm>
        </p:spPr>
        <p:txBody>
          <a:bodyPr/>
          <a:lstStyle/>
          <a:p>
            <a:r>
              <a:rPr lang="en-GB" dirty="0" err="1"/>
              <a:t>Kuntoutus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EC8E5BB-C267-4506-B9A3-C2AF706C9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899" y="1318661"/>
            <a:ext cx="7658501" cy="4071487"/>
          </a:xfrm>
        </p:spPr>
        <p:txBody>
          <a:bodyPr>
            <a:noAutofit/>
          </a:bodyPr>
          <a:lstStyle/>
          <a:p>
            <a:r>
              <a:rPr lang="fi-FI" sz="2400" dirty="0"/>
              <a:t>Kuntoutusarviossa määritetään lapsen kehityksen haasteet ja arvioidaan lapsen toimintakyky arjessa. </a:t>
            </a:r>
          </a:p>
          <a:p>
            <a:r>
              <a:rPr lang="fi-FI" sz="2400" dirty="0"/>
              <a:t>Kuntoutus on näiden kehityksen poikkeavuuksien aiheuttaman haitan lieventämistä, lapsen kehityksen ja kasvatuksen ja perheen tukemista.</a:t>
            </a:r>
          </a:p>
          <a:p>
            <a:r>
              <a:rPr lang="fi-FI" sz="2400" dirty="0"/>
              <a:t>Kuntoutusarvio voidaan tehdä joko sairaalassa tai terveyskeskuksessa. </a:t>
            </a:r>
          </a:p>
          <a:p>
            <a:r>
              <a:rPr lang="fi-FI" sz="2400" dirty="0"/>
              <a:t>Kuntoutustyöryhmään kuuluvat lääkäri, tarpeen mukaan erityistyöntekijät (psykologi, puhe-, toiminta- ja fysioterapeutti), kuntoutusohjaaja/sosiaalityöntekijä ja hoitaja.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17350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A03CD2-D902-468F-B989-9907431E6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Kuntoutus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8BC8234-A7EB-4AA0-B102-004E85996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277" y="1780674"/>
            <a:ext cx="7591124" cy="4130548"/>
          </a:xfrm>
        </p:spPr>
        <p:txBody>
          <a:bodyPr>
            <a:normAutofit lnSpcReduction="10000"/>
          </a:bodyPr>
          <a:lstStyle/>
          <a:p>
            <a:r>
              <a:rPr lang="fi-FI" sz="2400" dirty="0"/>
              <a:t>Tarpeen mukaan järjestetään yksilöllistä puhe-, </a:t>
            </a:r>
            <a:r>
              <a:rPr lang="fi-FI" sz="2400" dirty="0" err="1"/>
              <a:t>fysio</a:t>
            </a:r>
            <a:r>
              <a:rPr lang="fi-FI" sz="2400" dirty="0"/>
              <a:t>-, puhe- tai toimintaterapiaa. </a:t>
            </a:r>
          </a:p>
          <a:p>
            <a:r>
              <a:rPr lang="fi-FI" sz="2400" dirty="0"/>
              <a:t>Keskeistä on lisäksi lapsen lähiympäristön (perhe, päiväkoti, koulu) ohjaaminen lapsen kanssa toimimiseen ja lapsen motoriikan tukemiseen.</a:t>
            </a:r>
          </a:p>
          <a:p>
            <a:endParaRPr lang="fi-FI" sz="2400" dirty="0"/>
          </a:p>
          <a:p>
            <a:r>
              <a:rPr lang="fi-FI" sz="2400" dirty="0"/>
              <a:t>Arki kuntouttaa − kuntoutusvinkkejä kotiin</a:t>
            </a:r>
          </a:p>
          <a:p>
            <a:pPr lvl="1"/>
            <a:r>
              <a:rPr lang="fi-FI" dirty="0">
                <a:hlinkClick r:id="rId2"/>
              </a:rPr>
              <a:t>https://www.terveyskyla.fi/lastentalo/tietoa-lasten-sairauksista/liikuntavammaisuus/arki-kuntouttaa-%E2%88%92-kuntoutusvinkkej%C3%A4-kotiin</a:t>
            </a:r>
            <a:r>
              <a:rPr lang="fi-FI" dirty="0"/>
              <a:t> </a:t>
            </a:r>
          </a:p>
          <a:p>
            <a:endParaRPr lang="fi-FI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37761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62D674-4C47-4D44-A8D5-BDBC73812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i-FI" sz="4354" u="sng" dirty="0"/>
              <a:t>M</a:t>
            </a:r>
            <a:r>
              <a:rPr lang="fi-FI" sz="4354" dirty="0"/>
              <a:t>ENINGO </a:t>
            </a:r>
            <a:r>
              <a:rPr lang="fi-FI" sz="4354" u="sng" dirty="0"/>
              <a:t>M</a:t>
            </a:r>
            <a:r>
              <a:rPr lang="fi-FI" sz="4354" dirty="0"/>
              <a:t>YELO </a:t>
            </a:r>
            <a:r>
              <a:rPr lang="fi-FI" sz="4354" u="sng" dirty="0"/>
              <a:t>C</a:t>
            </a:r>
            <a:r>
              <a:rPr lang="fi-FI" sz="4354" dirty="0"/>
              <a:t>ELE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66330C-D70D-4C17-B5FE-14CF350CF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90689"/>
            <a:ext cx="8077921" cy="4439752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fi-FI" sz="2540" dirty="0"/>
              <a:t>MMC = selkäydintyrä, selkänikamien nikamakaaren sulkeutumishäiriö </a:t>
            </a:r>
          </a:p>
          <a:p>
            <a:pPr>
              <a:defRPr/>
            </a:pPr>
            <a:r>
              <a:rPr lang="fi-FI" sz="2540" dirty="0"/>
              <a:t>selkäytimen hermostoputki sulkeutuu normaalisti 5.-6.raskausviikolla. Mikäli jää vajaaksi, selkärankaan jää halkio, </a:t>
            </a:r>
            <a:r>
              <a:rPr lang="fi-FI" sz="2400" dirty="0"/>
              <a:t>jonka läpi selkäydinkalvot, selkäydin ja hermojuuret työntyvät muodostaen kalvopeitteisen pullistuman</a:t>
            </a:r>
            <a:endParaRPr lang="fi-FI" sz="2540" dirty="0"/>
          </a:p>
          <a:p>
            <a:pPr>
              <a:defRPr/>
            </a:pPr>
            <a:r>
              <a:rPr lang="fi-FI" sz="2540" dirty="0"/>
              <a:t>Suomessa 0,3 % kaikista vastasyntyneistä.</a:t>
            </a:r>
          </a:p>
          <a:p>
            <a:pPr>
              <a:defRPr/>
            </a:pPr>
            <a:r>
              <a:rPr lang="fi-FI" sz="2400" dirty="0"/>
              <a:t>Hermostoputken häntäpään sulkeutumishäiriöstä käytetään yleisnimitystä </a:t>
            </a:r>
            <a:r>
              <a:rPr lang="fi-FI" sz="2400" u="sng" dirty="0" err="1"/>
              <a:t>spina</a:t>
            </a:r>
            <a:r>
              <a:rPr lang="fi-FI" sz="2400" u="sng" dirty="0"/>
              <a:t> </a:t>
            </a:r>
            <a:r>
              <a:rPr lang="fi-FI" sz="2400" u="sng" dirty="0" err="1"/>
              <a:t>bifida</a:t>
            </a:r>
            <a:endParaRPr lang="fi-FI" sz="2400" u="sng" dirty="0"/>
          </a:p>
          <a:p>
            <a:pPr>
              <a:defRPr/>
            </a:pPr>
            <a:r>
              <a:rPr lang="fi-FI" sz="2400" dirty="0">
                <a:hlinkClick r:id="rId2"/>
              </a:rPr>
              <a:t>https://www.mehyvat.fi/ - </a:t>
            </a:r>
            <a:r>
              <a:rPr lang="fi-FI" sz="2400" dirty="0"/>
              <a:t>Suomen </a:t>
            </a:r>
            <a:r>
              <a:rPr lang="fi-FI" sz="2400" dirty="0" err="1"/>
              <a:t>meningomyeloseele</a:t>
            </a:r>
            <a:r>
              <a:rPr lang="fi-FI" sz="2400" dirty="0"/>
              <a:t>- ja </a:t>
            </a:r>
            <a:r>
              <a:rPr lang="fi-FI" sz="2400" dirty="0" err="1"/>
              <a:t>hydrokefaliavammaiset</a:t>
            </a:r>
            <a:r>
              <a:rPr lang="fi-FI" sz="2400" dirty="0"/>
              <a:t> Me Hyvät ry</a:t>
            </a:r>
            <a:endParaRPr lang="fi-FI" sz="2400" dirty="0">
              <a:hlinkClick r:id="rId2"/>
            </a:endParaRPr>
          </a:p>
          <a:p>
            <a:pPr>
              <a:defRPr/>
            </a:pPr>
            <a:endParaRPr lang="fi-FI" sz="2540" u="sng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ABC559C8-C150-4D73-AEC3-6F4E7358B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25" y="1039529"/>
            <a:ext cx="7363327" cy="470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6592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484433-84DF-42F1-90A9-956EB942B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Syyt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EBB1C01-FFCF-4D2E-AD65-65EB197FA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93" y="2133600"/>
            <a:ext cx="7889507" cy="3777622"/>
          </a:xfrm>
        </p:spPr>
        <p:txBody>
          <a:bodyPr>
            <a:normAutofit/>
          </a:bodyPr>
          <a:lstStyle/>
          <a:p>
            <a:r>
              <a:rPr lang="fi-FI" sz="2400" dirty="0"/>
              <a:t>Tarkkaa syytä nikamakaaren sulkeutumishäiriöön ei tiedetä, geneettiset että ulkoiset tekijät vaikuttavat. </a:t>
            </a:r>
          </a:p>
          <a:p>
            <a:r>
              <a:rPr lang="fi-FI" sz="2400" dirty="0"/>
              <a:t>Riski kasvaa, jos ensimmäisen asteen sukulaisella (odottavilla vanhemmilla tai sisaruksilla) on ollut selkäydintyrä. </a:t>
            </a:r>
          </a:p>
          <a:p>
            <a:r>
              <a:rPr lang="fi-FI" sz="2400" dirty="0"/>
              <a:t>Riskitekijöitä ovat äidin epilepsialääkkeen käyttö, runsas päihteidenkäyttö, äidin lihavuus ja </a:t>
            </a:r>
            <a:r>
              <a:rPr lang="fi-FI" sz="2400" dirty="0" err="1"/>
              <a:t>folaatin</a:t>
            </a:r>
            <a:r>
              <a:rPr lang="fi-FI" sz="2400" dirty="0"/>
              <a:t> puute.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35587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DDD6720-1F7A-4140-B2A1-DD6D9DABA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Oireet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05F67AE-41A7-48E4-8B0B-B5F47F56C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74" y="1479116"/>
            <a:ext cx="7940842" cy="4754774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fi-FI" sz="2400" dirty="0"/>
              <a:t>Liikunnalliset ongelmat tavallisimmin lantion ja alaraajojen alueella. </a:t>
            </a:r>
          </a:p>
          <a:p>
            <a:pPr>
              <a:defRPr/>
            </a:pPr>
            <a:r>
              <a:rPr lang="fi-FI" sz="2400" dirty="0"/>
              <a:t>Selkärangan virheasentoja esiintyy </a:t>
            </a:r>
          </a:p>
          <a:p>
            <a:pPr>
              <a:defRPr/>
            </a:pPr>
            <a:r>
              <a:rPr lang="fi-FI" sz="2400" dirty="0"/>
              <a:t>Virtsarakon ja suolen toiminnoissa on ongelmia</a:t>
            </a:r>
          </a:p>
          <a:p>
            <a:pPr lvl="1">
              <a:defRPr/>
            </a:pPr>
            <a:r>
              <a:rPr lang="fi-FI" sz="1900" dirty="0"/>
              <a:t>Rakko ei tyhjene kunnolla -&gt; katetrointi</a:t>
            </a:r>
          </a:p>
          <a:p>
            <a:pPr lvl="1">
              <a:defRPr/>
            </a:pPr>
            <a:r>
              <a:rPr lang="fi-FI" sz="1900" dirty="0"/>
              <a:t>Antikolinerginen lääkitys</a:t>
            </a:r>
          </a:p>
          <a:p>
            <a:pPr lvl="1">
              <a:defRPr/>
            </a:pPr>
            <a:r>
              <a:rPr lang="fi-FI" sz="1900" dirty="0"/>
              <a:t>Ummetus</a:t>
            </a:r>
          </a:p>
          <a:p>
            <a:pPr>
              <a:defRPr/>
            </a:pPr>
            <a:r>
              <a:rPr lang="fi-FI" sz="2400" dirty="0"/>
              <a:t>Osteoporoosi</a:t>
            </a:r>
          </a:p>
          <a:p>
            <a:pPr lvl="1">
              <a:defRPr/>
            </a:pPr>
            <a:r>
              <a:rPr lang="fi-FI" sz="1900" dirty="0"/>
              <a:t>Kalsium ja D-vitamiini</a:t>
            </a:r>
          </a:p>
          <a:p>
            <a:pPr lvl="1">
              <a:defRPr/>
            </a:pPr>
            <a:r>
              <a:rPr lang="fi-FI" sz="1900" dirty="0"/>
              <a:t>Liikunta, lihasvoima, seisomateline</a:t>
            </a:r>
          </a:p>
          <a:p>
            <a:pPr>
              <a:defRPr/>
            </a:pPr>
            <a:r>
              <a:rPr lang="fi-FI" sz="2400" dirty="0"/>
              <a:t>Sukuelinten tuntoaistimukset ovat erilaisia. </a:t>
            </a:r>
          </a:p>
          <a:p>
            <a:pPr>
              <a:defRPr/>
            </a:pPr>
            <a:r>
              <a:rPr lang="fi-FI" sz="2400" dirty="0"/>
              <a:t>Lisäksi tuntoaisti voi olla häiriintynyt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6603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6FC04F-35A4-40CE-9C47-A6B80E688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 err="1"/>
              <a:t>Oireet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52819A-BA2C-477D-A64D-C46BC2C78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773" y="2133600"/>
            <a:ext cx="7706627" cy="377762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i-FI" sz="2400" dirty="0"/>
              <a:t>liikuntavamman taso määräytyy sen mukaan, kuinka korkealla selkäydinvaurio sijaitsee.</a:t>
            </a:r>
          </a:p>
          <a:p>
            <a:pPr>
              <a:defRPr/>
            </a:pPr>
            <a:r>
              <a:rPr lang="fi-FI" sz="2400" dirty="0"/>
              <a:t>Jos vaurio on hyvin ylhäällä rintarangan kohdalla, lihastoiminta alaraajojen alueelta puuttuu lähes kokonaan. </a:t>
            </a:r>
          </a:p>
          <a:p>
            <a:pPr>
              <a:defRPr/>
            </a:pPr>
            <a:r>
              <a:rPr lang="fi-FI" sz="2400" dirty="0"/>
              <a:t>Jos vaurio on suunnilleen navan kohdalla, kävely saattaa onnistua apuvälineiden kanssa ja vielä alempana oleva vaurio voi mahdollistaa itsenäisen kävelemisen</a:t>
            </a:r>
            <a:endParaRPr lang="en-GB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035205-85A9-484D-A63B-9295A9C88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521" y="1077481"/>
            <a:ext cx="7878999" cy="5052960"/>
          </a:xfrm>
        </p:spPr>
        <p:txBody>
          <a:bodyPr>
            <a:normAutofit fontScale="92500"/>
          </a:bodyPr>
          <a:lstStyle/>
          <a:p>
            <a:pPr>
              <a:defRPr/>
            </a:pPr>
            <a:r>
              <a:rPr lang="fi-FI" sz="2540" dirty="0"/>
              <a:t>Tuntoaisti usein puutteellista ja painottuu motorisen vaurion tasolle, esimerkiksi kosketustunnon taso voi olla eri kuin kiputunnon taso. </a:t>
            </a:r>
          </a:p>
          <a:p>
            <a:pPr>
              <a:defRPr/>
            </a:pPr>
            <a:r>
              <a:rPr lang="fi-FI" sz="2540" dirty="0"/>
              <a:t>Tämän vuoksi lapset saavat tavallista herkemmin haavoja ja vammoja tai paleltumia (tarkistettava, etteivät kengät tai tuet paina).</a:t>
            </a:r>
          </a:p>
          <a:p>
            <a:pPr>
              <a:defRPr/>
            </a:pPr>
            <a:r>
              <a:rPr lang="fi-FI" sz="2540" dirty="0"/>
              <a:t>Usein nivelten jäykistymisiä ja alaraajojen virheasentoja, joita hoidetaan erityisjalkineilla, alaraajatuilla ja tarvittaessa leikkauksella. </a:t>
            </a:r>
          </a:p>
          <a:p>
            <a:pPr>
              <a:defRPr/>
            </a:pPr>
            <a:r>
              <a:rPr lang="fi-FI" sz="2540" dirty="0"/>
              <a:t>Tyypillistä on myös lonkkien sijoiltaanmenotaipumus -&gt; seisomatelineen käyttö</a:t>
            </a:r>
            <a:endParaRPr lang="en-GB" sz="254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5D761B-CB05-42D8-80D0-D2C20EA42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Kuntoutus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D420A20-DAFF-443E-9401-C7C702C85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5525" y="2133600"/>
            <a:ext cx="7960092" cy="3777622"/>
          </a:xfrm>
        </p:spPr>
        <p:txBody>
          <a:bodyPr>
            <a:normAutofit/>
          </a:bodyPr>
          <a:lstStyle/>
          <a:p>
            <a:r>
              <a:rPr lang="fi-FI" sz="2400" dirty="0"/>
              <a:t>Fysioterapeutilta venytysohjeet alaraajojen liikeratojen ylläpitämiseksi</a:t>
            </a:r>
          </a:p>
          <a:p>
            <a:r>
              <a:rPr lang="fi-FI" sz="2400" dirty="0"/>
              <a:t>Yksilöllinen fysioterapia aloitetaan jo 3–6 kuukauden iässä.</a:t>
            </a:r>
          </a:p>
          <a:p>
            <a:r>
              <a:rPr lang="fi-FI" sz="2400" dirty="0"/>
              <a:t>tavoitteena omatoimisuuden ja itsenäisyyden edistäminen. </a:t>
            </a:r>
          </a:p>
          <a:p>
            <a:r>
              <a:rPr lang="fi-FI" sz="2400" dirty="0"/>
              <a:t>Yksilölliset apuvälineratkaisut omatoimisuuden edistämiseksi.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173281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3B194D3F-3B61-4250-9CB2-2ACC848F6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i-FI" sz="4354" dirty="0"/>
              <a:t>HYDROKEFALIA</a:t>
            </a:r>
            <a:endParaRPr lang="en-GB" dirty="0"/>
          </a:p>
        </p:txBody>
      </p:sp>
      <p:sp>
        <p:nvSpPr>
          <p:cNvPr id="5" name="Otsikko 1">
            <a:extLst>
              <a:ext uri="{FF2B5EF4-FFF2-40B4-BE49-F238E27FC236}">
                <a16:creationId xmlns:a16="http://schemas.microsoft.com/office/drawing/2014/main" id="{F608AC04-0892-4D9F-90CE-C195CB4161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147" y="2133600"/>
            <a:ext cx="7716253" cy="3777622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fi-FI" sz="2400" dirty="0"/>
              <a:t>= aivojen nestekierron häiriö, vesipäisyys</a:t>
            </a:r>
          </a:p>
          <a:p>
            <a:pPr>
              <a:defRPr/>
            </a:pPr>
            <a:r>
              <a:rPr lang="fi-FI" sz="2400" dirty="0"/>
              <a:t>85–90 %:ssa liittyy hermostoputken sulkeutumishäiriöön, </a:t>
            </a:r>
            <a:r>
              <a:rPr lang="fi-FI" sz="2400" dirty="0" err="1"/>
              <a:t>meningomyeloseeleen</a:t>
            </a:r>
            <a:endParaRPr lang="fi-FI" sz="2400" dirty="0"/>
          </a:p>
          <a:p>
            <a:pPr>
              <a:defRPr/>
            </a:pPr>
            <a:r>
              <a:rPr lang="fi-FI" sz="2400" dirty="0"/>
              <a:t>Alkaa tyypillisesti kehittyä muutamia päiviä selkärankahalkion sulun jälkeen ja on sitä todennäköisempi, mitä ylempänä selkäytimen vaurio on</a:t>
            </a:r>
          </a:p>
          <a:p>
            <a:pPr>
              <a:defRPr/>
            </a:pPr>
            <a:r>
              <a:rPr lang="fi-FI" sz="2400" dirty="0"/>
              <a:t>​hoidetaan yleensä aivokammioista vatsaonteloon johdetulla venttiilipäisellä letkulla eli </a:t>
            </a:r>
            <a:r>
              <a:rPr lang="fi-FI" sz="2400" dirty="0" err="1"/>
              <a:t>suntilla</a:t>
            </a:r>
            <a:r>
              <a:rPr lang="fi-FI" sz="2400" dirty="0"/>
              <a:t>, joka vie aivokammioiden ylimääräisen nesteen vatsaonteloon. </a:t>
            </a:r>
          </a:p>
          <a:p>
            <a:pPr>
              <a:defRPr/>
            </a:pPr>
            <a:r>
              <a:rPr lang="fi-FI" sz="2400" dirty="0"/>
              <a:t>Venttiilin avulla estetään nesteen virtaaminen väärään suuntaan.</a:t>
            </a:r>
            <a:endParaRPr lang="fi-FI" sz="2540" dirty="0"/>
          </a:p>
          <a:p>
            <a:pPr>
              <a:defRPr/>
            </a:pPr>
            <a:endParaRPr lang="en-GB" sz="254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68D820-4ECB-4BBA-B298-26648CC42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793" y="624110"/>
            <a:ext cx="7013608" cy="1280890"/>
          </a:xfrm>
        </p:spPr>
        <p:txBody>
          <a:bodyPr/>
          <a:lstStyle/>
          <a:p>
            <a:r>
              <a:rPr lang="fi-FI" dirty="0"/>
              <a:t>Motorisen oppimisen vaikeus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50AF83-11A3-4483-80F8-DA61629461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779" y="1636294"/>
            <a:ext cx="7834964" cy="5101389"/>
          </a:xfrm>
        </p:spPr>
        <p:txBody>
          <a:bodyPr>
            <a:normAutofit fontScale="55000" lnSpcReduction="20000"/>
          </a:bodyPr>
          <a:lstStyle/>
          <a:p>
            <a:r>
              <a:rPr lang="fi-FI" sz="3800" dirty="0"/>
              <a:t>Kehityksellinen neurobiologinen häiriö, missä on vaikeuksia oppia uusia motorisia taitoja. </a:t>
            </a:r>
          </a:p>
          <a:p>
            <a:r>
              <a:rPr lang="fi-FI" sz="3800" dirty="0"/>
              <a:t>Motorisen oppimisen vaikeutta esiintyy 5-6% lapsista. </a:t>
            </a:r>
          </a:p>
          <a:p>
            <a:r>
              <a:rPr lang="fi-FI" sz="3800" dirty="0"/>
              <a:t>Diagnosoidaan pääsääntöisesti vasta yli 5-vuotiailla, niin merkit ovat nähtävissä jo paljon nuoremmilla</a:t>
            </a:r>
          </a:p>
          <a:p>
            <a:r>
              <a:rPr lang="fi-FI" sz="3800" dirty="0"/>
              <a:t>Motorisen oppimisen vaikeus voi näkyä seuraavilla tavoilla:</a:t>
            </a:r>
          </a:p>
          <a:p>
            <a:pPr lvl="1"/>
            <a:r>
              <a:rPr lang="fi-FI" sz="3200" dirty="0"/>
              <a:t>Vaikeus suunnitella ja ohjailla liikkeitä.</a:t>
            </a:r>
          </a:p>
          <a:p>
            <a:pPr lvl="1"/>
            <a:r>
              <a:rPr lang="fi-FI" sz="3200" dirty="0"/>
              <a:t>Kömpelö liikkuminen.</a:t>
            </a:r>
          </a:p>
          <a:p>
            <a:pPr lvl="1"/>
            <a:r>
              <a:rPr lang="fi-FI" sz="3200" dirty="0"/>
              <a:t>Epätyypilliset liikemallit.</a:t>
            </a:r>
          </a:p>
          <a:p>
            <a:pPr lvl="1"/>
            <a:r>
              <a:rPr lang="fi-FI" sz="3200" dirty="0"/>
              <a:t>Liikkeiden hitaus ja epätarkkuus</a:t>
            </a:r>
          </a:p>
          <a:p>
            <a:pPr lvl="1"/>
            <a:r>
              <a:rPr lang="fi-FI" sz="3200" dirty="0"/>
              <a:t>Vaikeus ajoittaa liikkeitä ja säädellä lihasvoimaa.</a:t>
            </a:r>
          </a:p>
          <a:p>
            <a:pPr lvl="1"/>
            <a:r>
              <a:rPr lang="fi-FI" sz="3200" dirty="0"/>
              <a:t>Vaikeuksia kehonhahmotuksessa, esineiden käsittelyssä ja käsialan selkeydessä.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19895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5DFC45-E60D-4C9C-B51A-7EE63ABE6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024" y="1078029"/>
            <a:ext cx="8219976" cy="5405220"/>
          </a:xfrm>
        </p:spPr>
        <p:txBody>
          <a:bodyPr>
            <a:normAutofit fontScale="70000" lnSpcReduction="20000"/>
          </a:bodyPr>
          <a:lstStyle/>
          <a:p>
            <a:r>
              <a:rPr lang="fi-FI" sz="2600" dirty="0"/>
              <a:t>Koulun arjessa haasteita käytännön toiminnoissa, kuten </a:t>
            </a:r>
          </a:p>
          <a:p>
            <a:pPr lvl="1"/>
            <a:r>
              <a:rPr lang="fi-FI" sz="2300" dirty="0"/>
              <a:t>Kirjoittamisessa</a:t>
            </a:r>
          </a:p>
          <a:p>
            <a:pPr lvl="1"/>
            <a:r>
              <a:rPr lang="fi-FI" sz="2300" dirty="0"/>
              <a:t>Pukeutumistilanteissa</a:t>
            </a:r>
          </a:p>
          <a:p>
            <a:pPr lvl="1"/>
            <a:r>
              <a:rPr lang="fi-FI" sz="2300" dirty="0"/>
              <a:t>fyysisissä peleissä ja leikeissä</a:t>
            </a:r>
          </a:p>
          <a:p>
            <a:pPr lvl="1"/>
            <a:r>
              <a:rPr lang="fi-FI" sz="2300" dirty="0"/>
              <a:t>jokapäiväisissä motorista koordinaatiota vaativissa toiminnoissa voi olla olennaisesti heikompaa suhteessa ikätovereihin.</a:t>
            </a:r>
          </a:p>
          <a:p>
            <a:r>
              <a:rPr lang="fi-FI" sz="2600" dirty="0"/>
              <a:t>Motorisen oppimisen vaikeudet esiintyvät harvoilla lapsilla yksinään</a:t>
            </a:r>
          </a:p>
          <a:p>
            <a:r>
              <a:rPr lang="fi-FI" sz="2600" dirty="0"/>
              <a:t>Noin 95%:</a:t>
            </a:r>
            <a:r>
              <a:rPr lang="fi-FI" sz="2600" dirty="0" err="1"/>
              <a:t>lla</a:t>
            </a:r>
            <a:r>
              <a:rPr lang="fi-FI" sz="2600" dirty="0"/>
              <a:t> motorisen oppimisen vaikeudet yhdistyvät muihin oppimisen haasteisiin mm.</a:t>
            </a:r>
          </a:p>
          <a:p>
            <a:pPr lvl="1"/>
            <a:r>
              <a:rPr lang="fi-FI" sz="2100" dirty="0"/>
              <a:t> matematiikan vaikeudet</a:t>
            </a:r>
          </a:p>
          <a:p>
            <a:pPr lvl="1"/>
            <a:r>
              <a:rPr lang="fi-FI" sz="2100" dirty="0"/>
              <a:t>Tarkkaavaisuushäiriöt</a:t>
            </a:r>
          </a:p>
          <a:p>
            <a:pPr lvl="1"/>
            <a:r>
              <a:rPr lang="fi-FI" sz="2100" dirty="0"/>
              <a:t>kielelliset erityisvaikeudet</a:t>
            </a:r>
          </a:p>
          <a:p>
            <a:pPr lvl="1"/>
            <a:r>
              <a:rPr lang="fi-FI" sz="2100" dirty="0"/>
              <a:t>myös erilaisia sosiaalis-emotionaalisia ongelmia</a:t>
            </a:r>
          </a:p>
          <a:p>
            <a:pPr lvl="1"/>
            <a:r>
              <a:rPr lang="fi-FI" sz="2100" dirty="0"/>
              <a:t>käytöshäiriöitä</a:t>
            </a:r>
          </a:p>
          <a:p>
            <a:r>
              <a:rPr lang="fi-FI" sz="2600" dirty="0"/>
              <a:t>Heikentyvät motoriset </a:t>
            </a:r>
            <a:r>
              <a:rPr lang="fi-FI" sz="2800" dirty="0"/>
              <a:t>taidot liittyvät kiistattomasti vähentyneeseen fyysiseen aktiivisuuteen ja kasvaneeseen ylipainoriskiin</a:t>
            </a:r>
          </a:p>
          <a:p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2896368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A78310-2BA9-4D4C-9A13-A9151471B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409472" cy="1325563"/>
          </a:xfrm>
        </p:spPr>
        <p:txBody>
          <a:bodyPr/>
          <a:lstStyle/>
          <a:p>
            <a:r>
              <a:rPr lang="fi-FI" dirty="0"/>
              <a:t>Liikkumaan oikeanlaisilla tukitoimilla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703611-C2BB-43C5-BF81-06A8FE26B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397" y="1530417"/>
            <a:ext cx="7774004" cy="4380805"/>
          </a:xfrm>
        </p:spPr>
        <p:txBody>
          <a:bodyPr>
            <a:normAutofit lnSpcReduction="10000"/>
          </a:bodyPr>
          <a:lstStyle/>
          <a:p>
            <a:r>
              <a:rPr lang="fi-FI" sz="2400" dirty="0"/>
              <a:t>Oikeanlaiset tukitoiminnot vaikuttavat merkittävästi taitojen kehittymiseen ja oppimiseen</a:t>
            </a:r>
          </a:p>
          <a:p>
            <a:r>
              <a:rPr lang="fi-FI" sz="2400" dirty="0"/>
              <a:t>Taitojen harjoitteluun tulee varata enemmän aikaa ja tehdä enemmän toistoja </a:t>
            </a:r>
          </a:p>
          <a:p>
            <a:r>
              <a:rPr lang="fi-FI" sz="2400" dirty="0"/>
              <a:t>Kognitiivisen ohjauksen ja taidon pilkkomisen on todettu tehokkaiksi keinoiksi opettaa motorisia taitoja</a:t>
            </a:r>
          </a:p>
          <a:p>
            <a:r>
              <a:rPr lang="fi-FI" sz="2400" dirty="0"/>
              <a:t>motorisen oppimisen haasteista ja tukikeinoista</a:t>
            </a:r>
          </a:p>
          <a:p>
            <a:pPr lvl="1"/>
            <a:r>
              <a:rPr lang="fi-FI" dirty="0"/>
              <a:t> </a:t>
            </a:r>
            <a:r>
              <a:rPr lang="fi-FI" dirty="0">
                <a:hlinkClick r:id="rId2" tooltip="Innostunliikkumaan.fi"/>
              </a:rPr>
              <a:t>Innostunliikkumaan.fi</a:t>
            </a:r>
            <a:r>
              <a:rPr lang="fi-FI" dirty="0"/>
              <a:t> </a:t>
            </a:r>
          </a:p>
          <a:p>
            <a:pPr lvl="1"/>
            <a:r>
              <a:rPr lang="fi-FI" dirty="0">
                <a:hlinkClick r:id="rId3"/>
              </a:rPr>
              <a:t>skillilataamo.fi</a:t>
            </a:r>
            <a:endParaRPr lang="fi-FI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84705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856A21-16DE-430E-AB0F-B2234C8BD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Lähteet</a:t>
            </a:r>
            <a:endParaRPr lang="en-GB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6B8C07C-FC52-4044-853D-16EB5CD36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3907" y="2133600"/>
            <a:ext cx="7350493" cy="3777622"/>
          </a:xfrm>
        </p:spPr>
        <p:txBody>
          <a:bodyPr/>
          <a:lstStyle/>
          <a:p>
            <a:r>
              <a:rPr lang="en-GB" dirty="0">
                <a:hlinkClick r:id="rId2"/>
              </a:rPr>
              <a:t>www.terveyskyla.fi/liikuntavammaisuus</a:t>
            </a:r>
            <a:endParaRPr lang="en-GB" dirty="0"/>
          </a:p>
          <a:p>
            <a:r>
              <a:rPr lang="en-GB" dirty="0">
                <a:hlinkClick r:id="rId3"/>
              </a:rPr>
              <a:t>https://www.cp-liitto.fi/tietoa/vammaryhmat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439561"/>
      </p:ext>
    </p:extLst>
  </p:cSld>
  <p:clrMapOvr>
    <a:masterClrMapping/>
  </p:clrMapOvr>
</p:sld>
</file>

<file path=ppt/theme/theme1.xml><?xml version="1.0" encoding="utf-8"?>
<a:theme xmlns:a="http://schemas.openxmlformats.org/drawingml/2006/main" name="Kuiskaus">
  <a:themeElements>
    <a:clrScheme name="Kuiskaus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Kuiskau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uiskau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B108361F5535448826F4AFCE61BC6C" ma:contentTypeVersion="13" ma:contentTypeDescription="Create a new document." ma:contentTypeScope="" ma:versionID="e9ddb2f665b420f00029d6f3f50e8a22">
  <xsd:schema xmlns:xsd="http://www.w3.org/2001/XMLSchema" xmlns:xs="http://www.w3.org/2001/XMLSchema" xmlns:p="http://schemas.microsoft.com/office/2006/metadata/properties" xmlns:ns3="795f23d9-3fcd-4d13-a051-c4c6953566fc" xmlns:ns4="5723687d-2f9a-4196-8c92-461f16afc52e" targetNamespace="http://schemas.microsoft.com/office/2006/metadata/properties" ma:root="true" ma:fieldsID="10907ca5dafb95264d762e96728c354d" ns3:_="" ns4:_="">
    <xsd:import namespace="795f23d9-3fcd-4d13-a051-c4c6953566fc"/>
    <xsd:import namespace="5723687d-2f9a-4196-8c92-461f16afc52e"/>
    <xsd:element name="properties">
      <xsd:complexType>
        <xsd:sequence>
          <xsd:element name="documentManagement">
            <xsd:complexType>
              <xsd:all>
                <xsd:element ref="ns3:SharedWithDetails" minOccurs="0"/>
                <xsd:element ref="ns3:SharedWithUser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5f23d9-3fcd-4d13-a051-c4c6953566fc" elementFormDefault="qualified">
    <xsd:import namespace="http://schemas.microsoft.com/office/2006/documentManagement/types"/>
    <xsd:import namespace="http://schemas.microsoft.com/office/infopath/2007/PartnerControls"/>
    <xsd:element name="SharedWithDetails" ma:index="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edWithUsers" ma:index="9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23687d-2f9a-4196-8c92-461f16afc5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12B359E-1435-40A0-BB73-97693B3D8B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5f23d9-3fcd-4d13-a051-c4c6953566fc"/>
    <ds:schemaRef ds:uri="5723687d-2f9a-4196-8c92-461f16afc5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6DB50D4-3A0D-4900-9E24-5E503A4CA0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6AE5CD-73A0-445D-88A2-AD221B376DEE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571</TotalTime>
  <Words>1545</Words>
  <Application>Microsoft Office PowerPoint</Application>
  <PresentationFormat>Näytössä katseltava diaesitys (4:3)</PresentationFormat>
  <Paragraphs>203</Paragraphs>
  <Slides>34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34</vt:i4>
      </vt:variant>
    </vt:vector>
  </HeadingPairs>
  <TitlesOfParts>
    <vt:vector size="40" baseType="lpstr">
      <vt:lpstr>Arial</vt:lpstr>
      <vt:lpstr>Calibri</vt:lpstr>
      <vt:lpstr>Century Gothic</vt:lpstr>
      <vt:lpstr>Times New Roman</vt:lpstr>
      <vt:lpstr>Wingdings 3</vt:lpstr>
      <vt:lpstr>Kuiskaus</vt:lpstr>
      <vt:lpstr>Liikuntavammaisuus</vt:lpstr>
      <vt:lpstr>LIIKUNTAVAMMAISUUS</vt:lpstr>
      <vt:lpstr>PowerPoint-esitys</vt:lpstr>
      <vt:lpstr>CP-vamma </vt:lpstr>
      <vt:lpstr>Liitännäisenä</vt:lpstr>
      <vt:lpstr>Esiintyvyys ja syyt</vt:lpstr>
      <vt:lpstr>Oireisto</vt:lpstr>
      <vt:lpstr>CP-vamman ilmenemismuotoja</vt:lpstr>
      <vt:lpstr>PowerPoint-esitys</vt:lpstr>
      <vt:lpstr>PowerPoint-esitys</vt:lpstr>
      <vt:lpstr>Toiminnallinen luokittelu</vt:lpstr>
      <vt:lpstr>Toiminnallinen luokittelu</vt:lpstr>
      <vt:lpstr>Karkeamotoriikka</vt:lpstr>
      <vt:lpstr>Karkeamotoriikka</vt:lpstr>
      <vt:lpstr>Spastisuus</vt:lpstr>
      <vt:lpstr>Spastisuuden hoito</vt:lpstr>
      <vt:lpstr>PowerPoint-esitys</vt:lpstr>
      <vt:lpstr>Lihasheikkous ja tunto-ongelmat</vt:lpstr>
      <vt:lpstr>Apuvälineet</vt:lpstr>
      <vt:lpstr>Apuvälineet</vt:lpstr>
      <vt:lpstr>Kuntoutus</vt:lpstr>
      <vt:lpstr>Kuntoutus</vt:lpstr>
      <vt:lpstr>MENINGO MYELO CELE </vt:lpstr>
      <vt:lpstr>PowerPoint-esitys</vt:lpstr>
      <vt:lpstr>Syyt</vt:lpstr>
      <vt:lpstr>Oireet</vt:lpstr>
      <vt:lpstr>Oireet</vt:lpstr>
      <vt:lpstr>PowerPoint-esitys</vt:lpstr>
      <vt:lpstr>Kuntoutus</vt:lpstr>
      <vt:lpstr>HYDROKEFALIA</vt:lpstr>
      <vt:lpstr>Motorisen oppimisen vaikeus</vt:lpstr>
      <vt:lpstr>PowerPoint-esitys</vt:lpstr>
      <vt:lpstr>Liikkumaan oikeanlaisilla tukitoimilla</vt:lpstr>
      <vt:lpstr>Lähteet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Liikuntavammaisuus</dc:title>
  <dc:creator>Sari Jokihaara</dc:creator>
  <cp:lastModifiedBy>Sari Jokihaara</cp:lastModifiedBy>
  <cp:revision>2</cp:revision>
  <dcterms:created xsi:type="dcterms:W3CDTF">2021-01-13T07:28:58Z</dcterms:created>
  <dcterms:modified xsi:type="dcterms:W3CDTF">2021-01-14T06:24:49Z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0x01010010B108361F5535448826F4AFCE61BC6C</vt:lpwstr>
  </property>
</Properties>
</file>