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799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178222"/>
            <a:ext cx="9179799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781306"/>
            <a:ext cx="8099822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20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88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383297"/>
            <a:ext cx="2328699" cy="610108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83297"/>
            <a:ext cx="6851100" cy="610108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7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978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794831"/>
            <a:ext cx="9314796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817876"/>
            <a:ext cx="9314796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38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916484"/>
            <a:ext cx="4589899" cy="45678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916484"/>
            <a:ext cx="4589899" cy="45678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214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83299"/>
            <a:ext cx="9314796" cy="139153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764832"/>
            <a:ext cx="4568805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629749"/>
            <a:ext cx="4568805" cy="38679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764832"/>
            <a:ext cx="459130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629749"/>
            <a:ext cx="4591306" cy="38679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89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3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12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36570"/>
            <a:ext cx="5467380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20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79954"/>
            <a:ext cx="3483205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36570"/>
            <a:ext cx="5467380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159794"/>
            <a:ext cx="3483205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171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83299"/>
            <a:ext cx="9314796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916484"/>
            <a:ext cx="9314796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7FB0-C01E-4421-AE97-0ECED01C61E4}" type="datetimeFigureOut">
              <a:rPr lang="fi-FI" smtClean="0"/>
              <a:t>27.11.2020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672698"/>
            <a:ext cx="364492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672698"/>
            <a:ext cx="2429947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6D6A-52E3-47B7-8AC3-809BFE1BF2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74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Värilliset paperiliittimet päällekkäisillä sivuilla">
            <a:extLst>
              <a:ext uri="{FF2B5EF4-FFF2-40B4-BE49-F238E27FC236}">
                <a16:creationId xmlns:a16="http://schemas.microsoft.com/office/drawing/2014/main" id="{64B57218-B36D-4C57-8BBB-9EC10D316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"/>
            <a:ext cx="10799763" cy="719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Ystävykset opiskelemassa ulkona">
            <a:extLst>
              <a:ext uri="{FF2B5EF4-FFF2-40B4-BE49-F238E27FC236}">
                <a16:creationId xmlns:a16="http://schemas.microsoft.com/office/drawing/2014/main" id="{79A6F9CA-ABCD-41E4-8CB9-7CF60BA0B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4" y="0"/>
            <a:ext cx="10754335" cy="71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4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Mukautettu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Pete Stockley</dc:creator>
  <cp:lastModifiedBy>Pete Stockley</cp:lastModifiedBy>
  <cp:revision>1</cp:revision>
  <dcterms:created xsi:type="dcterms:W3CDTF">2020-11-27T07:57:50Z</dcterms:created>
  <dcterms:modified xsi:type="dcterms:W3CDTF">2020-11-27T08:02:43Z</dcterms:modified>
</cp:coreProperties>
</file>