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notesMasterIdLst>
    <p:notesMasterId r:id="rId28"/>
  </p:notesMasterIdLst>
  <p:handoutMasterIdLst>
    <p:handoutMasterId r:id="rId29"/>
  </p:handoutMasterIdLst>
  <p:sldIdLst>
    <p:sldId id="420" r:id="rId2"/>
    <p:sldId id="424" r:id="rId3"/>
    <p:sldId id="413" r:id="rId4"/>
    <p:sldId id="436" r:id="rId5"/>
    <p:sldId id="464" r:id="rId6"/>
    <p:sldId id="414" r:id="rId7"/>
    <p:sldId id="449" r:id="rId8"/>
    <p:sldId id="395" r:id="rId9"/>
    <p:sldId id="396" r:id="rId10"/>
    <p:sldId id="397" r:id="rId11"/>
    <p:sldId id="417" r:id="rId12"/>
    <p:sldId id="445" r:id="rId13"/>
    <p:sldId id="446" r:id="rId14"/>
    <p:sldId id="447" r:id="rId15"/>
    <p:sldId id="448" r:id="rId16"/>
    <p:sldId id="451" r:id="rId17"/>
    <p:sldId id="452" r:id="rId18"/>
    <p:sldId id="453" r:id="rId19"/>
    <p:sldId id="454" r:id="rId20"/>
    <p:sldId id="455" r:id="rId21"/>
    <p:sldId id="456" r:id="rId22"/>
    <p:sldId id="457" r:id="rId23"/>
    <p:sldId id="458" r:id="rId24"/>
    <p:sldId id="459" r:id="rId25"/>
    <p:sldId id="460" r:id="rId26"/>
    <p:sldId id="461" r:id="rId27"/>
  </p:sldIdLst>
  <p:sldSz cx="9144000" cy="6858000" type="screen4x3"/>
  <p:notesSz cx="6669088" cy="9928225"/>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CCFF33"/>
    <a:srgbClr val="663300"/>
    <a:srgbClr val="FF9900"/>
    <a:srgbClr val="FFFF00"/>
    <a:srgbClr val="CCECFF"/>
    <a:srgbClr val="FF00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5" autoAdjust="0"/>
    <p:restoredTop sz="94576" autoAdjust="0"/>
  </p:normalViewPr>
  <p:slideViewPr>
    <p:cSldViewPr>
      <p:cViewPr>
        <p:scale>
          <a:sx n="108" d="100"/>
          <a:sy n="108" d="100"/>
        </p:scale>
        <p:origin x="-7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78"/>
    </p:cViewPr>
  </p:sorterViewPr>
  <p:notesViewPr>
    <p:cSldViewPr>
      <p:cViewPr varScale="1">
        <p:scale>
          <a:sx n="58" d="100"/>
          <a:sy n="58" d="100"/>
        </p:scale>
        <p:origin x="-1770" y="-72"/>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776C88-8AD7-4013-86C6-365C5BBC526F}" type="doc">
      <dgm:prSet loTypeId="urn:microsoft.com/office/officeart/2005/8/layout/vList2" loCatId="list" qsTypeId="urn:microsoft.com/office/officeart/2005/8/quickstyle/3d2" qsCatId="3D" csTypeId="urn:microsoft.com/office/officeart/2005/8/colors/colorful2" csCatId="colorful"/>
      <dgm:spPr/>
      <dgm:t>
        <a:bodyPr/>
        <a:lstStyle/>
        <a:p>
          <a:endParaRPr lang="fi-FI"/>
        </a:p>
      </dgm:t>
    </dgm:pt>
    <dgm:pt modelId="{6AC7F7DF-C83B-4611-B49C-B35C6B9C7A40}">
      <dgm:prSet/>
      <dgm:spPr/>
      <dgm:t>
        <a:bodyPr/>
        <a:lstStyle/>
        <a:p>
          <a:pPr rtl="0"/>
          <a:r>
            <a:rPr lang="fi-FI" dirty="0" smtClean="0"/>
            <a:t>Henkilökunnan infektioriskeistä</a:t>
          </a:r>
          <a:endParaRPr lang="fi-FI" dirty="0"/>
        </a:p>
      </dgm:t>
    </dgm:pt>
    <dgm:pt modelId="{7EF52C52-6F7F-402E-9753-0713AE18F60A}" type="parTrans" cxnId="{880E1983-2F3F-4368-8790-0C3FCE3F0BE2}">
      <dgm:prSet/>
      <dgm:spPr/>
      <dgm:t>
        <a:bodyPr/>
        <a:lstStyle/>
        <a:p>
          <a:endParaRPr lang="fi-FI"/>
        </a:p>
      </dgm:t>
    </dgm:pt>
    <dgm:pt modelId="{BC884046-C069-4202-991D-3031CC400453}" type="sibTrans" cxnId="{880E1983-2F3F-4368-8790-0C3FCE3F0BE2}">
      <dgm:prSet/>
      <dgm:spPr/>
      <dgm:t>
        <a:bodyPr/>
        <a:lstStyle/>
        <a:p>
          <a:endParaRPr lang="fi-FI"/>
        </a:p>
      </dgm:t>
    </dgm:pt>
    <dgm:pt modelId="{73C88E2B-F6F5-499B-BB4F-85E6FECE0035}" type="pres">
      <dgm:prSet presAssocID="{CE776C88-8AD7-4013-86C6-365C5BBC526F}" presName="linear" presStyleCnt="0">
        <dgm:presLayoutVars>
          <dgm:animLvl val="lvl"/>
          <dgm:resizeHandles val="exact"/>
        </dgm:presLayoutVars>
      </dgm:prSet>
      <dgm:spPr/>
      <dgm:t>
        <a:bodyPr/>
        <a:lstStyle/>
        <a:p>
          <a:endParaRPr lang="fi-FI"/>
        </a:p>
      </dgm:t>
    </dgm:pt>
    <dgm:pt modelId="{DFB2A585-45AA-4B42-BB03-0A9CFF633A57}" type="pres">
      <dgm:prSet presAssocID="{6AC7F7DF-C83B-4611-B49C-B35C6B9C7A40}" presName="parentText" presStyleLbl="node1" presStyleIdx="0" presStyleCnt="1">
        <dgm:presLayoutVars>
          <dgm:chMax val="0"/>
          <dgm:bulletEnabled val="1"/>
        </dgm:presLayoutVars>
      </dgm:prSet>
      <dgm:spPr/>
      <dgm:t>
        <a:bodyPr/>
        <a:lstStyle/>
        <a:p>
          <a:endParaRPr lang="fi-FI"/>
        </a:p>
      </dgm:t>
    </dgm:pt>
  </dgm:ptLst>
  <dgm:cxnLst>
    <dgm:cxn modelId="{880E1983-2F3F-4368-8790-0C3FCE3F0BE2}" srcId="{CE776C88-8AD7-4013-86C6-365C5BBC526F}" destId="{6AC7F7DF-C83B-4611-B49C-B35C6B9C7A40}" srcOrd="0" destOrd="0" parTransId="{7EF52C52-6F7F-402E-9753-0713AE18F60A}" sibTransId="{BC884046-C069-4202-991D-3031CC400453}"/>
    <dgm:cxn modelId="{0409B4C8-C8B0-4B02-8A44-3146B03D276E}" type="presOf" srcId="{CE776C88-8AD7-4013-86C6-365C5BBC526F}" destId="{73C88E2B-F6F5-499B-BB4F-85E6FECE0035}" srcOrd="0" destOrd="0" presId="urn:microsoft.com/office/officeart/2005/8/layout/vList2"/>
    <dgm:cxn modelId="{5B17E44D-37DD-4BC6-B0B4-5749497D2047}" type="presOf" srcId="{6AC7F7DF-C83B-4611-B49C-B35C6B9C7A40}" destId="{DFB2A585-45AA-4B42-BB03-0A9CFF633A57}" srcOrd="0" destOrd="0" presId="urn:microsoft.com/office/officeart/2005/8/layout/vList2"/>
    <dgm:cxn modelId="{FF4321BD-63B7-44B0-9414-893C4088016E}" type="presParOf" srcId="{73C88E2B-F6F5-499B-BB4F-85E6FECE0035}" destId="{DFB2A585-45AA-4B42-BB03-0A9CFF633A5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F6D535F-FFE2-4BB1-8C8B-2107F11EB8D0}" type="doc">
      <dgm:prSet loTypeId="urn:microsoft.com/office/officeart/2005/8/layout/vList5" loCatId="list" qsTypeId="urn:microsoft.com/office/officeart/2005/8/quickstyle/simple5" qsCatId="simple" csTypeId="urn:microsoft.com/office/officeart/2005/8/colors/colorful3" csCatId="colorful" phldr="1"/>
      <dgm:spPr/>
      <dgm:t>
        <a:bodyPr/>
        <a:lstStyle/>
        <a:p>
          <a:endParaRPr lang="fi-FI"/>
        </a:p>
      </dgm:t>
    </dgm:pt>
    <dgm:pt modelId="{D90B2AF2-229E-437E-9796-73B1C4F5175C}">
      <dgm:prSet/>
      <dgm:spPr/>
      <dgm:t>
        <a:bodyPr/>
        <a:lstStyle/>
        <a:p>
          <a:pPr rtl="0"/>
          <a:r>
            <a:rPr lang="fi-FI" b="1" dirty="0" smtClean="0">
              <a:solidFill>
                <a:schemeClr val="bg1"/>
              </a:solidFill>
            </a:rPr>
            <a:t>Työhöntulotarkastus</a:t>
          </a:r>
          <a:endParaRPr lang="fi-FI" b="1" dirty="0">
            <a:solidFill>
              <a:schemeClr val="bg1"/>
            </a:solidFill>
          </a:endParaRPr>
        </a:p>
      </dgm:t>
    </dgm:pt>
    <dgm:pt modelId="{37928B49-907C-415A-A393-491F6A7634F3}" type="parTrans" cxnId="{C2A71CB2-CC23-42B9-8F79-D87956FB3BCD}">
      <dgm:prSet/>
      <dgm:spPr/>
      <dgm:t>
        <a:bodyPr/>
        <a:lstStyle/>
        <a:p>
          <a:endParaRPr lang="fi-FI"/>
        </a:p>
      </dgm:t>
    </dgm:pt>
    <dgm:pt modelId="{C40E7280-25E3-40A9-A6BF-74DF104C50DD}" type="sibTrans" cxnId="{C2A71CB2-CC23-42B9-8F79-D87956FB3BCD}">
      <dgm:prSet/>
      <dgm:spPr/>
      <dgm:t>
        <a:bodyPr/>
        <a:lstStyle/>
        <a:p>
          <a:endParaRPr lang="fi-FI"/>
        </a:p>
      </dgm:t>
    </dgm:pt>
    <dgm:pt modelId="{3AF7FB27-D05A-4BA6-8E5B-445D065FDE6E}">
      <dgm:prSet/>
      <dgm:spPr/>
      <dgm:t>
        <a:bodyPr/>
        <a:lstStyle/>
        <a:p>
          <a:pPr rtl="0"/>
          <a:r>
            <a:rPr lang="fi-FI" dirty="0" smtClean="0">
              <a:solidFill>
                <a:schemeClr val="tx1"/>
              </a:solidFill>
            </a:rPr>
            <a:t>Jos työntekijä ei tiedä sairastaneensa vesirokkoa annetaan kaksi annosta rokotetta (</a:t>
          </a:r>
          <a:r>
            <a:rPr lang="fi-FI" dirty="0" err="1" smtClean="0">
              <a:solidFill>
                <a:schemeClr val="tx1"/>
              </a:solidFill>
            </a:rPr>
            <a:t>Varilrix</a:t>
          </a:r>
          <a:r>
            <a:rPr lang="fi-FI" dirty="0" smtClean="0">
              <a:solidFill>
                <a:schemeClr val="tx1"/>
              </a:solidFill>
            </a:rPr>
            <a:t>®) vesirokkoa vastaan </a:t>
          </a:r>
          <a:endParaRPr lang="fi-FI" dirty="0">
            <a:solidFill>
              <a:schemeClr val="tx1"/>
            </a:solidFill>
          </a:endParaRPr>
        </a:p>
      </dgm:t>
    </dgm:pt>
    <dgm:pt modelId="{6CAFEB02-D994-4065-B060-8D02E1776AF4}" type="parTrans" cxnId="{42279D69-847A-4B85-A524-68FD09147692}">
      <dgm:prSet/>
      <dgm:spPr/>
      <dgm:t>
        <a:bodyPr/>
        <a:lstStyle/>
        <a:p>
          <a:endParaRPr lang="fi-FI"/>
        </a:p>
      </dgm:t>
    </dgm:pt>
    <dgm:pt modelId="{B61F07AD-09D9-4089-AFB9-2AD0B84B9CF0}" type="sibTrans" cxnId="{42279D69-847A-4B85-A524-68FD09147692}">
      <dgm:prSet/>
      <dgm:spPr/>
      <dgm:t>
        <a:bodyPr/>
        <a:lstStyle/>
        <a:p>
          <a:endParaRPr lang="fi-FI"/>
        </a:p>
      </dgm:t>
    </dgm:pt>
    <dgm:pt modelId="{8FEAA089-9EDF-46EB-8933-BD9C0B6EF389}">
      <dgm:prSet/>
      <dgm:spPr/>
      <dgm:t>
        <a:bodyPr/>
        <a:lstStyle/>
        <a:p>
          <a:pPr rtl="0"/>
          <a:r>
            <a:rPr lang="fi-FI" b="1" dirty="0" smtClean="0">
              <a:solidFill>
                <a:schemeClr val="bg1"/>
              </a:solidFill>
            </a:rPr>
            <a:t>Jos vesirokolle altistunut työntekijä ei ole sairastanut vesirokkoa eikä häntä ole rokotettu</a:t>
          </a:r>
          <a:endParaRPr lang="fi-FI" b="1" dirty="0">
            <a:solidFill>
              <a:schemeClr val="bg1"/>
            </a:solidFill>
          </a:endParaRPr>
        </a:p>
      </dgm:t>
    </dgm:pt>
    <dgm:pt modelId="{C7353A10-39CA-44BD-BAA3-2CB59F3732AE}" type="parTrans" cxnId="{58802C96-8D3A-4346-B679-C7395A6A1105}">
      <dgm:prSet/>
      <dgm:spPr/>
      <dgm:t>
        <a:bodyPr/>
        <a:lstStyle/>
        <a:p>
          <a:endParaRPr lang="fi-FI"/>
        </a:p>
      </dgm:t>
    </dgm:pt>
    <dgm:pt modelId="{4C2D24F9-F96C-428C-8008-6B7F358B5875}" type="sibTrans" cxnId="{58802C96-8D3A-4346-B679-C7395A6A1105}">
      <dgm:prSet/>
      <dgm:spPr/>
      <dgm:t>
        <a:bodyPr/>
        <a:lstStyle/>
        <a:p>
          <a:endParaRPr lang="fi-FI"/>
        </a:p>
      </dgm:t>
    </dgm:pt>
    <dgm:pt modelId="{4A23CC75-A9F5-4590-8109-B3A33EAA3E7D}">
      <dgm:prSet/>
      <dgm:spPr/>
      <dgm:t>
        <a:bodyPr/>
        <a:lstStyle/>
        <a:p>
          <a:pPr rtl="0"/>
          <a:r>
            <a:rPr lang="fi-FI" dirty="0" smtClean="0">
              <a:solidFill>
                <a:schemeClr val="tx1"/>
              </a:solidFill>
            </a:rPr>
            <a:t>Jos altistuksesta on alle 3 vrk (72 tuntia), altistunut rokotetaan</a:t>
          </a:r>
          <a:endParaRPr lang="fi-FI" dirty="0">
            <a:solidFill>
              <a:schemeClr val="tx1"/>
            </a:solidFill>
          </a:endParaRPr>
        </a:p>
      </dgm:t>
    </dgm:pt>
    <dgm:pt modelId="{38541C9F-55A9-4D1A-91C9-98DBD2E75ED7}" type="parTrans" cxnId="{2B05E65C-8D66-4113-A293-D69C6F76B733}">
      <dgm:prSet/>
      <dgm:spPr/>
      <dgm:t>
        <a:bodyPr/>
        <a:lstStyle/>
        <a:p>
          <a:endParaRPr lang="fi-FI"/>
        </a:p>
      </dgm:t>
    </dgm:pt>
    <dgm:pt modelId="{F6A5BFF6-851A-49DE-AF78-19B1FE9A6502}" type="sibTrans" cxnId="{2B05E65C-8D66-4113-A293-D69C6F76B733}">
      <dgm:prSet/>
      <dgm:spPr/>
      <dgm:t>
        <a:bodyPr/>
        <a:lstStyle/>
        <a:p>
          <a:endParaRPr lang="fi-FI"/>
        </a:p>
      </dgm:t>
    </dgm:pt>
    <dgm:pt modelId="{C2942482-715F-4BB6-901D-4B8AD09CF5AF}">
      <dgm:prSet/>
      <dgm:spPr/>
      <dgm:t>
        <a:bodyPr/>
        <a:lstStyle/>
        <a:p>
          <a:pPr rtl="0"/>
          <a:r>
            <a:rPr lang="fi-FI" dirty="0" smtClean="0">
              <a:solidFill>
                <a:schemeClr val="tx1"/>
              </a:solidFill>
            </a:rPr>
            <a:t>Jos altistuksesta yli 3vrk, infektiolääkärin </a:t>
          </a:r>
          <a:r>
            <a:rPr lang="fi-FI" dirty="0" err="1" smtClean="0">
              <a:solidFill>
                <a:schemeClr val="tx1"/>
              </a:solidFill>
            </a:rPr>
            <a:t>kons</a:t>
          </a:r>
          <a:endParaRPr lang="fi-FI" dirty="0">
            <a:solidFill>
              <a:schemeClr val="tx1"/>
            </a:solidFill>
          </a:endParaRPr>
        </a:p>
      </dgm:t>
    </dgm:pt>
    <dgm:pt modelId="{DBDD1C07-1AAA-46E4-9BDB-7F20AA5113F2}" type="parTrans" cxnId="{C78B57F6-807B-46B8-8F05-BA6823B3F91B}">
      <dgm:prSet/>
      <dgm:spPr/>
      <dgm:t>
        <a:bodyPr/>
        <a:lstStyle/>
        <a:p>
          <a:endParaRPr lang="fi-FI"/>
        </a:p>
      </dgm:t>
    </dgm:pt>
    <dgm:pt modelId="{D53D849E-E9E5-42BA-81E3-CA6620C93BAE}" type="sibTrans" cxnId="{C78B57F6-807B-46B8-8F05-BA6823B3F91B}">
      <dgm:prSet/>
      <dgm:spPr/>
      <dgm:t>
        <a:bodyPr/>
        <a:lstStyle/>
        <a:p>
          <a:endParaRPr lang="fi-FI"/>
        </a:p>
      </dgm:t>
    </dgm:pt>
    <dgm:pt modelId="{CA658633-A587-4FA2-803F-75D7DA6DB4F6}" type="pres">
      <dgm:prSet presAssocID="{DF6D535F-FFE2-4BB1-8C8B-2107F11EB8D0}" presName="Name0" presStyleCnt="0">
        <dgm:presLayoutVars>
          <dgm:dir/>
          <dgm:animLvl val="lvl"/>
          <dgm:resizeHandles val="exact"/>
        </dgm:presLayoutVars>
      </dgm:prSet>
      <dgm:spPr/>
      <dgm:t>
        <a:bodyPr/>
        <a:lstStyle/>
        <a:p>
          <a:endParaRPr lang="fi-FI"/>
        </a:p>
      </dgm:t>
    </dgm:pt>
    <dgm:pt modelId="{61DE4805-DEC0-45D3-AC1B-08CA0FDB0831}" type="pres">
      <dgm:prSet presAssocID="{D90B2AF2-229E-437E-9796-73B1C4F5175C}" presName="linNode" presStyleCnt="0"/>
      <dgm:spPr/>
    </dgm:pt>
    <dgm:pt modelId="{0F9BF2F6-3918-425A-AA63-D02382044CD9}" type="pres">
      <dgm:prSet presAssocID="{D90B2AF2-229E-437E-9796-73B1C4F5175C}" presName="parentText" presStyleLbl="node1" presStyleIdx="0" presStyleCnt="2">
        <dgm:presLayoutVars>
          <dgm:chMax val="1"/>
          <dgm:bulletEnabled val="1"/>
        </dgm:presLayoutVars>
      </dgm:prSet>
      <dgm:spPr/>
      <dgm:t>
        <a:bodyPr/>
        <a:lstStyle/>
        <a:p>
          <a:endParaRPr lang="fi-FI"/>
        </a:p>
      </dgm:t>
    </dgm:pt>
    <dgm:pt modelId="{9A03C860-C225-4823-BFEF-06BAE00422F9}" type="pres">
      <dgm:prSet presAssocID="{D90B2AF2-229E-437E-9796-73B1C4F5175C}" presName="descendantText" presStyleLbl="alignAccFollowNode1" presStyleIdx="0" presStyleCnt="2">
        <dgm:presLayoutVars>
          <dgm:bulletEnabled val="1"/>
        </dgm:presLayoutVars>
      </dgm:prSet>
      <dgm:spPr/>
      <dgm:t>
        <a:bodyPr/>
        <a:lstStyle/>
        <a:p>
          <a:endParaRPr lang="fi-FI"/>
        </a:p>
      </dgm:t>
    </dgm:pt>
    <dgm:pt modelId="{E358261F-FA94-4FC2-BD49-AF936D0F0411}" type="pres">
      <dgm:prSet presAssocID="{C40E7280-25E3-40A9-A6BF-74DF104C50DD}" presName="sp" presStyleCnt="0"/>
      <dgm:spPr/>
    </dgm:pt>
    <dgm:pt modelId="{149950CC-5BA4-4B8A-98FF-062D91083B20}" type="pres">
      <dgm:prSet presAssocID="{8FEAA089-9EDF-46EB-8933-BD9C0B6EF389}" presName="linNode" presStyleCnt="0"/>
      <dgm:spPr/>
    </dgm:pt>
    <dgm:pt modelId="{767E8C07-9F97-4944-BCE8-283D891A88C3}" type="pres">
      <dgm:prSet presAssocID="{8FEAA089-9EDF-46EB-8933-BD9C0B6EF389}" presName="parentText" presStyleLbl="node1" presStyleIdx="1" presStyleCnt="2" custLinFactNeighborX="-752" custLinFactNeighborY="-291">
        <dgm:presLayoutVars>
          <dgm:chMax val="1"/>
          <dgm:bulletEnabled val="1"/>
        </dgm:presLayoutVars>
      </dgm:prSet>
      <dgm:spPr/>
      <dgm:t>
        <a:bodyPr/>
        <a:lstStyle/>
        <a:p>
          <a:endParaRPr lang="fi-FI"/>
        </a:p>
      </dgm:t>
    </dgm:pt>
    <dgm:pt modelId="{4CC12B55-CED4-4666-9944-CBAF9AD852EB}" type="pres">
      <dgm:prSet presAssocID="{8FEAA089-9EDF-46EB-8933-BD9C0B6EF389}" presName="descendantText" presStyleLbl="alignAccFollowNode1" presStyleIdx="1" presStyleCnt="2">
        <dgm:presLayoutVars>
          <dgm:bulletEnabled val="1"/>
        </dgm:presLayoutVars>
      </dgm:prSet>
      <dgm:spPr/>
      <dgm:t>
        <a:bodyPr/>
        <a:lstStyle/>
        <a:p>
          <a:endParaRPr lang="fi-FI"/>
        </a:p>
      </dgm:t>
    </dgm:pt>
  </dgm:ptLst>
  <dgm:cxnLst>
    <dgm:cxn modelId="{C2A71CB2-CC23-42B9-8F79-D87956FB3BCD}" srcId="{DF6D535F-FFE2-4BB1-8C8B-2107F11EB8D0}" destId="{D90B2AF2-229E-437E-9796-73B1C4F5175C}" srcOrd="0" destOrd="0" parTransId="{37928B49-907C-415A-A393-491F6A7634F3}" sibTransId="{C40E7280-25E3-40A9-A6BF-74DF104C50DD}"/>
    <dgm:cxn modelId="{0D5CD11E-B412-4C42-8E72-8CE6D6C9CB4B}" type="presOf" srcId="{DF6D535F-FFE2-4BB1-8C8B-2107F11EB8D0}" destId="{CA658633-A587-4FA2-803F-75D7DA6DB4F6}" srcOrd="0" destOrd="0" presId="urn:microsoft.com/office/officeart/2005/8/layout/vList5"/>
    <dgm:cxn modelId="{416E8820-6D95-41B7-ACB7-4A75F3E31400}" type="presOf" srcId="{C2942482-715F-4BB6-901D-4B8AD09CF5AF}" destId="{4CC12B55-CED4-4666-9944-CBAF9AD852EB}" srcOrd="0" destOrd="1" presId="urn:microsoft.com/office/officeart/2005/8/layout/vList5"/>
    <dgm:cxn modelId="{2B05E65C-8D66-4113-A293-D69C6F76B733}" srcId="{8FEAA089-9EDF-46EB-8933-BD9C0B6EF389}" destId="{4A23CC75-A9F5-4590-8109-B3A33EAA3E7D}" srcOrd="0" destOrd="0" parTransId="{38541C9F-55A9-4D1A-91C9-98DBD2E75ED7}" sibTransId="{F6A5BFF6-851A-49DE-AF78-19B1FE9A6502}"/>
    <dgm:cxn modelId="{AAFACCC8-D655-4169-AB75-79B264925E1B}" type="presOf" srcId="{4A23CC75-A9F5-4590-8109-B3A33EAA3E7D}" destId="{4CC12B55-CED4-4666-9944-CBAF9AD852EB}" srcOrd="0" destOrd="0" presId="urn:microsoft.com/office/officeart/2005/8/layout/vList5"/>
    <dgm:cxn modelId="{C78B57F6-807B-46B8-8F05-BA6823B3F91B}" srcId="{8FEAA089-9EDF-46EB-8933-BD9C0B6EF389}" destId="{C2942482-715F-4BB6-901D-4B8AD09CF5AF}" srcOrd="1" destOrd="0" parTransId="{DBDD1C07-1AAA-46E4-9BDB-7F20AA5113F2}" sibTransId="{D53D849E-E9E5-42BA-81E3-CA6620C93BAE}"/>
    <dgm:cxn modelId="{0260646B-2D7C-4A82-B93A-036E1F0B655C}" type="presOf" srcId="{8FEAA089-9EDF-46EB-8933-BD9C0B6EF389}" destId="{767E8C07-9F97-4944-BCE8-283D891A88C3}" srcOrd="0" destOrd="0" presId="urn:microsoft.com/office/officeart/2005/8/layout/vList5"/>
    <dgm:cxn modelId="{B6B2B5AA-A337-42BE-B40F-F5CE8BFA0D1F}" type="presOf" srcId="{D90B2AF2-229E-437E-9796-73B1C4F5175C}" destId="{0F9BF2F6-3918-425A-AA63-D02382044CD9}" srcOrd="0" destOrd="0" presId="urn:microsoft.com/office/officeart/2005/8/layout/vList5"/>
    <dgm:cxn modelId="{58802C96-8D3A-4346-B679-C7395A6A1105}" srcId="{DF6D535F-FFE2-4BB1-8C8B-2107F11EB8D0}" destId="{8FEAA089-9EDF-46EB-8933-BD9C0B6EF389}" srcOrd="1" destOrd="0" parTransId="{C7353A10-39CA-44BD-BAA3-2CB59F3732AE}" sibTransId="{4C2D24F9-F96C-428C-8008-6B7F358B5875}"/>
    <dgm:cxn modelId="{76F84836-FB24-4B58-955D-AEFD9C4D26F1}" type="presOf" srcId="{3AF7FB27-D05A-4BA6-8E5B-445D065FDE6E}" destId="{9A03C860-C225-4823-BFEF-06BAE00422F9}" srcOrd="0" destOrd="0" presId="urn:microsoft.com/office/officeart/2005/8/layout/vList5"/>
    <dgm:cxn modelId="{42279D69-847A-4B85-A524-68FD09147692}" srcId="{D90B2AF2-229E-437E-9796-73B1C4F5175C}" destId="{3AF7FB27-D05A-4BA6-8E5B-445D065FDE6E}" srcOrd="0" destOrd="0" parTransId="{6CAFEB02-D994-4065-B060-8D02E1776AF4}" sibTransId="{B61F07AD-09D9-4089-AFB9-2AD0B84B9CF0}"/>
    <dgm:cxn modelId="{96C6064F-D42D-43AC-8FCE-2F9CF5777F38}" type="presParOf" srcId="{CA658633-A587-4FA2-803F-75D7DA6DB4F6}" destId="{61DE4805-DEC0-45D3-AC1B-08CA0FDB0831}" srcOrd="0" destOrd="0" presId="urn:microsoft.com/office/officeart/2005/8/layout/vList5"/>
    <dgm:cxn modelId="{3941EFB9-7E7E-496C-9798-F52A51EED112}" type="presParOf" srcId="{61DE4805-DEC0-45D3-AC1B-08CA0FDB0831}" destId="{0F9BF2F6-3918-425A-AA63-D02382044CD9}" srcOrd="0" destOrd="0" presId="urn:microsoft.com/office/officeart/2005/8/layout/vList5"/>
    <dgm:cxn modelId="{B92CE53C-86C2-4D0C-AAE0-5C521CA44090}" type="presParOf" srcId="{61DE4805-DEC0-45D3-AC1B-08CA0FDB0831}" destId="{9A03C860-C225-4823-BFEF-06BAE00422F9}" srcOrd="1" destOrd="0" presId="urn:microsoft.com/office/officeart/2005/8/layout/vList5"/>
    <dgm:cxn modelId="{8FD08818-BFFB-4944-9D72-14FDD66FE6BD}" type="presParOf" srcId="{CA658633-A587-4FA2-803F-75D7DA6DB4F6}" destId="{E358261F-FA94-4FC2-BD49-AF936D0F0411}" srcOrd="1" destOrd="0" presId="urn:microsoft.com/office/officeart/2005/8/layout/vList5"/>
    <dgm:cxn modelId="{EBEC9B48-3935-41B6-872E-1F78DED9FB3C}" type="presParOf" srcId="{CA658633-A587-4FA2-803F-75D7DA6DB4F6}" destId="{149950CC-5BA4-4B8A-98FF-062D91083B20}" srcOrd="2" destOrd="0" presId="urn:microsoft.com/office/officeart/2005/8/layout/vList5"/>
    <dgm:cxn modelId="{66C243F6-913C-4A55-93BB-76D5313CFE95}" type="presParOf" srcId="{149950CC-5BA4-4B8A-98FF-062D91083B20}" destId="{767E8C07-9F97-4944-BCE8-283D891A88C3}" srcOrd="0" destOrd="0" presId="urn:microsoft.com/office/officeart/2005/8/layout/vList5"/>
    <dgm:cxn modelId="{BDFA0D10-3023-405F-9398-7AEE8B58B530}" type="presParOf" srcId="{149950CC-5BA4-4B8A-98FF-062D91083B20}" destId="{4CC12B55-CED4-4666-9944-CBAF9AD852EB}"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54DED8F-A1FE-453A-A026-62F8312BDB7F}" type="doc">
      <dgm:prSet loTypeId="urn:microsoft.com/office/officeart/2005/8/layout/vList5" loCatId="list" qsTypeId="urn:microsoft.com/office/officeart/2005/8/quickstyle/simple5" qsCatId="simple" csTypeId="urn:microsoft.com/office/officeart/2005/8/colors/colorful2" csCatId="colorful" phldr="1"/>
      <dgm:spPr/>
      <dgm:t>
        <a:bodyPr/>
        <a:lstStyle/>
        <a:p>
          <a:endParaRPr lang="fi-FI"/>
        </a:p>
      </dgm:t>
    </dgm:pt>
    <dgm:pt modelId="{B836E40F-9702-485B-9E2C-D368FAE20FC0}">
      <dgm:prSet/>
      <dgm:spPr/>
      <dgm:t>
        <a:bodyPr/>
        <a:lstStyle/>
        <a:p>
          <a:pPr rtl="0"/>
          <a:r>
            <a:rPr lang="fi-FI" b="1" dirty="0" err="1" smtClean="0">
              <a:solidFill>
                <a:schemeClr val="bg1"/>
              </a:solidFill>
            </a:rPr>
            <a:t>Neisseria</a:t>
          </a:r>
          <a:r>
            <a:rPr lang="fi-FI" b="1" dirty="0" smtClean="0">
              <a:solidFill>
                <a:schemeClr val="bg1"/>
              </a:solidFill>
            </a:rPr>
            <a:t> </a:t>
          </a:r>
          <a:r>
            <a:rPr lang="fi-FI" b="1" dirty="0" err="1" smtClean="0">
              <a:solidFill>
                <a:schemeClr val="bg1"/>
              </a:solidFill>
            </a:rPr>
            <a:t>meningitidis</a:t>
          </a:r>
          <a:endParaRPr lang="fi-FI" b="1" dirty="0">
            <a:solidFill>
              <a:schemeClr val="bg1"/>
            </a:solidFill>
          </a:endParaRPr>
        </a:p>
      </dgm:t>
    </dgm:pt>
    <dgm:pt modelId="{D070EC6F-6B96-4284-9849-E451AA8D2E45}" type="parTrans" cxnId="{0847C69C-3DE9-4C63-A9B7-0CA375D06AC9}">
      <dgm:prSet/>
      <dgm:spPr/>
      <dgm:t>
        <a:bodyPr/>
        <a:lstStyle/>
        <a:p>
          <a:endParaRPr lang="fi-FI"/>
        </a:p>
      </dgm:t>
    </dgm:pt>
    <dgm:pt modelId="{3EFB88A9-D7A5-4BD5-B03C-A6D649EDDE4B}" type="sibTrans" cxnId="{0847C69C-3DE9-4C63-A9B7-0CA375D06AC9}">
      <dgm:prSet/>
      <dgm:spPr/>
      <dgm:t>
        <a:bodyPr/>
        <a:lstStyle/>
        <a:p>
          <a:endParaRPr lang="fi-FI"/>
        </a:p>
      </dgm:t>
    </dgm:pt>
    <dgm:pt modelId="{21A1DE42-6AC9-403E-B4EF-A9B87D0A84FF}">
      <dgm:prSet/>
      <dgm:spPr/>
      <dgm:t>
        <a:bodyPr/>
        <a:lstStyle/>
        <a:p>
          <a:pPr rtl="0"/>
          <a:r>
            <a:rPr lang="fi-FI" smtClean="0">
              <a:solidFill>
                <a:schemeClr val="tx1"/>
              </a:solidFill>
            </a:rPr>
            <a:t>Estolääkitys lähikontakteille kun </a:t>
          </a:r>
          <a:endParaRPr lang="fi-FI" dirty="0">
            <a:solidFill>
              <a:schemeClr val="tx1"/>
            </a:solidFill>
          </a:endParaRPr>
        </a:p>
      </dgm:t>
    </dgm:pt>
    <dgm:pt modelId="{DAA3F73B-4FEF-423B-96A9-FED141E7C3B2}" type="parTrans" cxnId="{21835EA3-E45D-41C2-A370-765DE825A293}">
      <dgm:prSet/>
      <dgm:spPr/>
      <dgm:t>
        <a:bodyPr/>
        <a:lstStyle/>
        <a:p>
          <a:endParaRPr lang="fi-FI"/>
        </a:p>
      </dgm:t>
    </dgm:pt>
    <dgm:pt modelId="{339A1F6C-DACB-4C30-9A9A-8E27972C377D}" type="sibTrans" cxnId="{21835EA3-E45D-41C2-A370-765DE825A293}">
      <dgm:prSet/>
      <dgm:spPr/>
      <dgm:t>
        <a:bodyPr/>
        <a:lstStyle/>
        <a:p>
          <a:endParaRPr lang="fi-FI"/>
        </a:p>
      </dgm:t>
    </dgm:pt>
    <dgm:pt modelId="{4006F9BA-8A85-4A1D-BC15-9B9C150F8715}">
      <dgm:prSet/>
      <dgm:spPr/>
      <dgm:t>
        <a:bodyPr/>
        <a:lstStyle/>
        <a:p>
          <a:pPr rtl="0"/>
          <a:r>
            <a:rPr lang="fi-FI" dirty="0" err="1" smtClean="0">
              <a:solidFill>
                <a:schemeClr val="tx1"/>
              </a:solidFill>
            </a:rPr>
            <a:t>Meningokokki</a:t>
          </a:r>
          <a:r>
            <a:rPr lang="fi-FI" dirty="0" smtClean="0">
              <a:solidFill>
                <a:schemeClr val="tx1"/>
              </a:solidFill>
            </a:rPr>
            <a:t> tai </a:t>
          </a:r>
          <a:r>
            <a:rPr lang="fi-FI" dirty="0" err="1" smtClean="0">
              <a:solidFill>
                <a:schemeClr val="tx1"/>
              </a:solidFill>
            </a:rPr>
            <a:t>gram</a:t>
          </a:r>
          <a:r>
            <a:rPr lang="fi-FI" dirty="0" smtClean="0">
              <a:solidFill>
                <a:schemeClr val="tx1"/>
              </a:solidFill>
            </a:rPr>
            <a:t> </a:t>
          </a:r>
          <a:r>
            <a:rPr lang="fi-FI" dirty="0" err="1" smtClean="0">
              <a:solidFill>
                <a:schemeClr val="tx1"/>
              </a:solidFill>
            </a:rPr>
            <a:t>neg</a:t>
          </a:r>
          <a:r>
            <a:rPr lang="fi-FI" dirty="0" smtClean="0">
              <a:solidFill>
                <a:schemeClr val="tx1"/>
              </a:solidFill>
            </a:rPr>
            <a:t> </a:t>
          </a:r>
          <a:r>
            <a:rPr lang="fi-FI" dirty="0" err="1" smtClean="0">
              <a:solidFill>
                <a:schemeClr val="tx1"/>
              </a:solidFill>
            </a:rPr>
            <a:t>diplokokki</a:t>
          </a:r>
          <a:r>
            <a:rPr lang="fi-FI" dirty="0" smtClean="0">
              <a:solidFill>
                <a:schemeClr val="tx1"/>
              </a:solidFill>
            </a:rPr>
            <a:t> eristetty verestä, </a:t>
          </a:r>
          <a:r>
            <a:rPr lang="fi-FI" dirty="0" err="1" smtClean="0">
              <a:solidFill>
                <a:schemeClr val="tx1"/>
              </a:solidFill>
            </a:rPr>
            <a:t>likvorista</a:t>
          </a:r>
          <a:r>
            <a:rPr lang="fi-FI" dirty="0" smtClean="0">
              <a:solidFill>
                <a:schemeClr val="tx1"/>
              </a:solidFill>
            </a:rPr>
            <a:t> tai muusta normaalisti steriilistä eritteestä</a:t>
          </a:r>
          <a:endParaRPr lang="fi-FI" dirty="0">
            <a:solidFill>
              <a:schemeClr val="tx1"/>
            </a:solidFill>
          </a:endParaRPr>
        </a:p>
      </dgm:t>
    </dgm:pt>
    <dgm:pt modelId="{24695B3E-BFE1-4EDE-A266-8195365E5364}" type="parTrans" cxnId="{CFA0D5A4-B21D-4DB2-8689-DAEF75450F54}">
      <dgm:prSet/>
      <dgm:spPr/>
      <dgm:t>
        <a:bodyPr/>
        <a:lstStyle/>
        <a:p>
          <a:endParaRPr lang="fi-FI"/>
        </a:p>
      </dgm:t>
    </dgm:pt>
    <dgm:pt modelId="{7A399A50-556E-4DBC-979D-95DC350688CF}" type="sibTrans" cxnId="{CFA0D5A4-B21D-4DB2-8689-DAEF75450F54}">
      <dgm:prSet/>
      <dgm:spPr/>
      <dgm:t>
        <a:bodyPr/>
        <a:lstStyle/>
        <a:p>
          <a:endParaRPr lang="fi-FI"/>
        </a:p>
      </dgm:t>
    </dgm:pt>
    <dgm:pt modelId="{80599E2B-45FA-43A8-8D99-34B1910173A0}">
      <dgm:prSet/>
      <dgm:spPr/>
      <dgm:t>
        <a:bodyPr/>
        <a:lstStyle/>
        <a:p>
          <a:pPr rtl="0"/>
          <a:r>
            <a:rPr lang="fi-FI" dirty="0" smtClean="0">
              <a:solidFill>
                <a:schemeClr val="tx1"/>
              </a:solidFill>
            </a:rPr>
            <a:t>Tartuntavaara (pisaraeristys)</a:t>
          </a:r>
          <a:endParaRPr lang="fi-FI" dirty="0">
            <a:solidFill>
              <a:schemeClr val="tx1"/>
            </a:solidFill>
          </a:endParaRPr>
        </a:p>
      </dgm:t>
    </dgm:pt>
    <dgm:pt modelId="{681556E6-8EAA-408B-A7D3-CAB7BC68E56E}" type="parTrans" cxnId="{07D43A13-745E-4BB7-A06B-63EA1400D839}">
      <dgm:prSet/>
      <dgm:spPr/>
      <dgm:t>
        <a:bodyPr/>
        <a:lstStyle/>
        <a:p>
          <a:endParaRPr lang="fi-FI"/>
        </a:p>
      </dgm:t>
    </dgm:pt>
    <dgm:pt modelId="{8BB90E79-8D89-48C7-8007-D0E00DBCFA47}" type="sibTrans" cxnId="{07D43A13-745E-4BB7-A06B-63EA1400D839}">
      <dgm:prSet/>
      <dgm:spPr/>
      <dgm:t>
        <a:bodyPr/>
        <a:lstStyle/>
        <a:p>
          <a:endParaRPr lang="fi-FI"/>
        </a:p>
      </dgm:t>
    </dgm:pt>
    <dgm:pt modelId="{A8660DD5-D96B-4D77-B0AC-21C17C7BB7BE}">
      <dgm:prSet/>
      <dgm:spPr/>
      <dgm:t>
        <a:bodyPr/>
        <a:lstStyle/>
        <a:p>
          <a:pPr rtl="0"/>
          <a:r>
            <a:rPr lang="fi-FI" dirty="0" err="1" smtClean="0">
              <a:solidFill>
                <a:schemeClr val="tx1"/>
              </a:solidFill>
            </a:rPr>
            <a:t>Gram</a:t>
          </a:r>
          <a:r>
            <a:rPr lang="fi-FI" dirty="0" smtClean="0">
              <a:solidFill>
                <a:schemeClr val="tx1"/>
              </a:solidFill>
            </a:rPr>
            <a:t> </a:t>
          </a:r>
          <a:r>
            <a:rPr lang="fi-FI" dirty="0" err="1" smtClean="0">
              <a:solidFill>
                <a:schemeClr val="tx1"/>
              </a:solidFill>
            </a:rPr>
            <a:t>neg</a:t>
          </a:r>
          <a:r>
            <a:rPr lang="fi-FI" dirty="0" smtClean="0">
              <a:solidFill>
                <a:schemeClr val="tx1"/>
              </a:solidFill>
            </a:rPr>
            <a:t> kokki</a:t>
          </a:r>
          <a:endParaRPr lang="fi-FI" dirty="0">
            <a:solidFill>
              <a:schemeClr val="tx1"/>
            </a:solidFill>
          </a:endParaRPr>
        </a:p>
      </dgm:t>
    </dgm:pt>
    <dgm:pt modelId="{43156FD0-BED1-4F66-AF66-8F469E245167}" type="parTrans" cxnId="{57FA9202-642A-4BBB-B38E-8453F9B1B5ED}">
      <dgm:prSet/>
      <dgm:spPr/>
    </dgm:pt>
    <dgm:pt modelId="{317BBCCC-E1EA-46B1-921D-607865A8BF5B}" type="sibTrans" cxnId="{57FA9202-642A-4BBB-B38E-8453F9B1B5ED}">
      <dgm:prSet/>
      <dgm:spPr/>
    </dgm:pt>
    <dgm:pt modelId="{C318A01F-2B1B-4F4C-8105-8763806BCDAE}">
      <dgm:prSet/>
      <dgm:spPr/>
      <dgm:t>
        <a:bodyPr/>
        <a:lstStyle/>
        <a:p>
          <a:pPr rtl="0"/>
          <a:r>
            <a:rPr lang="fi-FI" dirty="0" smtClean="0">
              <a:solidFill>
                <a:schemeClr val="tx1"/>
              </a:solidFill>
            </a:rPr>
            <a:t>Kunnes tehoava hoito ollut 24h</a:t>
          </a:r>
          <a:endParaRPr lang="fi-FI" dirty="0">
            <a:solidFill>
              <a:schemeClr val="tx1"/>
            </a:solidFill>
          </a:endParaRPr>
        </a:p>
      </dgm:t>
    </dgm:pt>
    <dgm:pt modelId="{C2504033-257C-40FD-92E2-6EFD6BEDD5F2}" type="parTrans" cxnId="{24E9DE19-88CE-41D3-813B-AE6977768DBC}">
      <dgm:prSet/>
      <dgm:spPr/>
    </dgm:pt>
    <dgm:pt modelId="{4EEE5AA5-B6A6-47C5-A45F-6EBA6EAA1D16}" type="sibTrans" cxnId="{24E9DE19-88CE-41D3-813B-AE6977768DBC}">
      <dgm:prSet/>
      <dgm:spPr/>
    </dgm:pt>
    <dgm:pt modelId="{DDAAAF35-E4B4-4F47-B3D1-E629CE72613B}" type="pres">
      <dgm:prSet presAssocID="{754DED8F-A1FE-453A-A026-62F8312BDB7F}" presName="Name0" presStyleCnt="0">
        <dgm:presLayoutVars>
          <dgm:dir/>
          <dgm:animLvl val="lvl"/>
          <dgm:resizeHandles val="exact"/>
        </dgm:presLayoutVars>
      </dgm:prSet>
      <dgm:spPr/>
      <dgm:t>
        <a:bodyPr/>
        <a:lstStyle/>
        <a:p>
          <a:endParaRPr lang="fi-FI"/>
        </a:p>
      </dgm:t>
    </dgm:pt>
    <dgm:pt modelId="{FED6D062-94C2-41DB-9E07-9E4E1CB5864A}" type="pres">
      <dgm:prSet presAssocID="{B836E40F-9702-485B-9E2C-D368FAE20FC0}" presName="linNode" presStyleCnt="0"/>
      <dgm:spPr/>
    </dgm:pt>
    <dgm:pt modelId="{7F3F6155-7C13-48F6-B162-DBC51981DC19}" type="pres">
      <dgm:prSet presAssocID="{B836E40F-9702-485B-9E2C-D368FAE20FC0}" presName="parentText" presStyleLbl="node1" presStyleIdx="0" presStyleCnt="3">
        <dgm:presLayoutVars>
          <dgm:chMax val="1"/>
          <dgm:bulletEnabled val="1"/>
        </dgm:presLayoutVars>
      </dgm:prSet>
      <dgm:spPr/>
      <dgm:t>
        <a:bodyPr/>
        <a:lstStyle/>
        <a:p>
          <a:endParaRPr lang="fi-FI"/>
        </a:p>
      </dgm:t>
    </dgm:pt>
    <dgm:pt modelId="{27CEC415-FB7E-4809-844D-FA7B04F1E840}" type="pres">
      <dgm:prSet presAssocID="{B836E40F-9702-485B-9E2C-D368FAE20FC0}" presName="descendantText" presStyleLbl="alignAccFollowNode1" presStyleIdx="0" presStyleCnt="3">
        <dgm:presLayoutVars>
          <dgm:bulletEnabled val="1"/>
        </dgm:presLayoutVars>
      </dgm:prSet>
      <dgm:spPr/>
      <dgm:t>
        <a:bodyPr/>
        <a:lstStyle/>
        <a:p>
          <a:endParaRPr lang="fi-FI"/>
        </a:p>
      </dgm:t>
    </dgm:pt>
    <dgm:pt modelId="{CA5CEE63-2004-465A-B3CD-D6395186FBDC}" type="pres">
      <dgm:prSet presAssocID="{3EFB88A9-D7A5-4BD5-B03C-A6D649EDDE4B}" presName="sp" presStyleCnt="0"/>
      <dgm:spPr/>
    </dgm:pt>
    <dgm:pt modelId="{3686B605-9EDA-40FF-B3B2-FA48B7F50549}" type="pres">
      <dgm:prSet presAssocID="{21A1DE42-6AC9-403E-B4EF-A9B87D0A84FF}" presName="linNode" presStyleCnt="0"/>
      <dgm:spPr/>
    </dgm:pt>
    <dgm:pt modelId="{1EB2BA99-AD10-4AF7-8071-D8EC4BCCAFB0}" type="pres">
      <dgm:prSet presAssocID="{21A1DE42-6AC9-403E-B4EF-A9B87D0A84FF}" presName="parentText" presStyleLbl="node1" presStyleIdx="1" presStyleCnt="3">
        <dgm:presLayoutVars>
          <dgm:chMax val="1"/>
          <dgm:bulletEnabled val="1"/>
        </dgm:presLayoutVars>
      </dgm:prSet>
      <dgm:spPr/>
      <dgm:t>
        <a:bodyPr/>
        <a:lstStyle/>
        <a:p>
          <a:endParaRPr lang="fi-FI"/>
        </a:p>
      </dgm:t>
    </dgm:pt>
    <dgm:pt modelId="{D0A3A5C8-BDF4-4F29-91FD-8BAB83E4A297}" type="pres">
      <dgm:prSet presAssocID="{21A1DE42-6AC9-403E-B4EF-A9B87D0A84FF}" presName="descendantText" presStyleLbl="alignAccFollowNode1" presStyleIdx="1" presStyleCnt="3">
        <dgm:presLayoutVars>
          <dgm:bulletEnabled val="1"/>
        </dgm:presLayoutVars>
      </dgm:prSet>
      <dgm:spPr/>
      <dgm:t>
        <a:bodyPr/>
        <a:lstStyle/>
        <a:p>
          <a:endParaRPr lang="fi-FI"/>
        </a:p>
      </dgm:t>
    </dgm:pt>
    <dgm:pt modelId="{7314125F-979B-4B6B-9F24-7BC2FE47B7A7}" type="pres">
      <dgm:prSet presAssocID="{339A1F6C-DACB-4C30-9A9A-8E27972C377D}" presName="sp" presStyleCnt="0"/>
      <dgm:spPr/>
    </dgm:pt>
    <dgm:pt modelId="{E6B16745-E65A-40D6-9E8D-CDAC2B476AD3}" type="pres">
      <dgm:prSet presAssocID="{80599E2B-45FA-43A8-8D99-34B1910173A0}" presName="linNode" presStyleCnt="0"/>
      <dgm:spPr/>
    </dgm:pt>
    <dgm:pt modelId="{3B066C63-5AB8-40A1-8AFB-7BE271F37645}" type="pres">
      <dgm:prSet presAssocID="{80599E2B-45FA-43A8-8D99-34B1910173A0}" presName="parentText" presStyleLbl="node1" presStyleIdx="2" presStyleCnt="3">
        <dgm:presLayoutVars>
          <dgm:chMax val="1"/>
          <dgm:bulletEnabled val="1"/>
        </dgm:presLayoutVars>
      </dgm:prSet>
      <dgm:spPr/>
      <dgm:t>
        <a:bodyPr/>
        <a:lstStyle/>
        <a:p>
          <a:endParaRPr lang="fi-FI"/>
        </a:p>
      </dgm:t>
    </dgm:pt>
    <dgm:pt modelId="{2E15E852-BD72-43FC-B361-80E8728F1369}" type="pres">
      <dgm:prSet presAssocID="{80599E2B-45FA-43A8-8D99-34B1910173A0}" presName="descendantText" presStyleLbl="alignAccFollowNode1" presStyleIdx="2" presStyleCnt="3">
        <dgm:presLayoutVars>
          <dgm:bulletEnabled val="1"/>
        </dgm:presLayoutVars>
      </dgm:prSet>
      <dgm:spPr/>
      <dgm:t>
        <a:bodyPr/>
        <a:lstStyle/>
        <a:p>
          <a:endParaRPr lang="fi-FI"/>
        </a:p>
      </dgm:t>
    </dgm:pt>
  </dgm:ptLst>
  <dgm:cxnLst>
    <dgm:cxn modelId="{51594FEB-10FE-44D9-9DAE-2B7C0DEBFEC4}" type="presOf" srcId="{80599E2B-45FA-43A8-8D99-34B1910173A0}" destId="{3B066C63-5AB8-40A1-8AFB-7BE271F37645}" srcOrd="0" destOrd="0" presId="urn:microsoft.com/office/officeart/2005/8/layout/vList5"/>
    <dgm:cxn modelId="{1E798E7F-5AE7-4E42-9355-A43C28AD325F}" type="presOf" srcId="{754DED8F-A1FE-453A-A026-62F8312BDB7F}" destId="{DDAAAF35-E4B4-4F47-B3D1-E629CE72613B}" srcOrd="0" destOrd="0" presId="urn:microsoft.com/office/officeart/2005/8/layout/vList5"/>
    <dgm:cxn modelId="{07D43A13-745E-4BB7-A06B-63EA1400D839}" srcId="{754DED8F-A1FE-453A-A026-62F8312BDB7F}" destId="{80599E2B-45FA-43A8-8D99-34B1910173A0}" srcOrd="2" destOrd="0" parTransId="{681556E6-8EAA-408B-A7D3-CAB7BC68E56E}" sibTransId="{8BB90E79-8D89-48C7-8007-D0E00DBCFA47}"/>
    <dgm:cxn modelId="{56C5C04C-5E34-44A2-B201-B329C5B2A200}" type="presOf" srcId="{C318A01F-2B1B-4F4C-8105-8763806BCDAE}" destId="{2E15E852-BD72-43FC-B361-80E8728F1369}" srcOrd="0" destOrd="0" presId="urn:microsoft.com/office/officeart/2005/8/layout/vList5"/>
    <dgm:cxn modelId="{0D44C30E-84EA-4297-81F3-1C650F0EB1F2}" type="presOf" srcId="{21A1DE42-6AC9-403E-B4EF-A9B87D0A84FF}" destId="{1EB2BA99-AD10-4AF7-8071-D8EC4BCCAFB0}" srcOrd="0" destOrd="0" presId="urn:microsoft.com/office/officeart/2005/8/layout/vList5"/>
    <dgm:cxn modelId="{24E9DE19-88CE-41D3-813B-AE6977768DBC}" srcId="{80599E2B-45FA-43A8-8D99-34B1910173A0}" destId="{C318A01F-2B1B-4F4C-8105-8763806BCDAE}" srcOrd="0" destOrd="0" parTransId="{C2504033-257C-40FD-92E2-6EFD6BEDD5F2}" sibTransId="{4EEE5AA5-B6A6-47C5-A45F-6EBA6EAA1D16}"/>
    <dgm:cxn modelId="{EB93EF93-3942-494D-AAF2-10240C3A02BF}" type="presOf" srcId="{4006F9BA-8A85-4A1D-BC15-9B9C150F8715}" destId="{D0A3A5C8-BDF4-4F29-91FD-8BAB83E4A297}" srcOrd="0" destOrd="0" presId="urn:microsoft.com/office/officeart/2005/8/layout/vList5"/>
    <dgm:cxn modelId="{CFA0D5A4-B21D-4DB2-8689-DAEF75450F54}" srcId="{21A1DE42-6AC9-403E-B4EF-A9B87D0A84FF}" destId="{4006F9BA-8A85-4A1D-BC15-9B9C150F8715}" srcOrd="0" destOrd="0" parTransId="{24695B3E-BFE1-4EDE-A266-8195365E5364}" sibTransId="{7A399A50-556E-4DBC-979D-95DC350688CF}"/>
    <dgm:cxn modelId="{57FA9202-642A-4BBB-B38E-8453F9B1B5ED}" srcId="{B836E40F-9702-485B-9E2C-D368FAE20FC0}" destId="{A8660DD5-D96B-4D77-B0AC-21C17C7BB7BE}" srcOrd="0" destOrd="0" parTransId="{43156FD0-BED1-4F66-AF66-8F469E245167}" sibTransId="{317BBCCC-E1EA-46B1-921D-607865A8BF5B}"/>
    <dgm:cxn modelId="{21835EA3-E45D-41C2-A370-765DE825A293}" srcId="{754DED8F-A1FE-453A-A026-62F8312BDB7F}" destId="{21A1DE42-6AC9-403E-B4EF-A9B87D0A84FF}" srcOrd="1" destOrd="0" parTransId="{DAA3F73B-4FEF-423B-96A9-FED141E7C3B2}" sibTransId="{339A1F6C-DACB-4C30-9A9A-8E27972C377D}"/>
    <dgm:cxn modelId="{0847C69C-3DE9-4C63-A9B7-0CA375D06AC9}" srcId="{754DED8F-A1FE-453A-A026-62F8312BDB7F}" destId="{B836E40F-9702-485B-9E2C-D368FAE20FC0}" srcOrd="0" destOrd="0" parTransId="{D070EC6F-6B96-4284-9849-E451AA8D2E45}" sibTransId="{3EFB88A9-D7A5-4BD5-B03C-A6D649EDDE4B}"/>
    <dgm:cxn modelId="{D3AEB3DF-8D97-4A9A-8B24-A379508CF46E}" type="presOf" srcId="{A8660DD5-D96B-4D77-B0AC-21C17C7BB7BE}" destId="{27CEC415-FB7E-4809-844D-FA7B04F1E840}" srcOrd="0" destOrd="0" presId="urn:microsoft.com/office/officeart/2005/8/layout/vList5"/>
    <dgm:cxn modelId="{B354AA0B-C9C3-42E2-BD25-7E0DAE590059}" type="presOf" srcId="{B836E40F-9702-485B-9E2C-D368FAE20FC0}" destId="{7F3F6155-7C13-48F6-B162-DBC51981DC19}" srcOrd="0" destOrd="0" presId="urn:microsoft.com/office/officeart/2005/8/layout/vList5"/>
    <dgm:cxn modelId="{A3D9EDCF-341C-4FAA-932B-0F91F54F0098}" type="presParOf" srcId="{DDAAAF35-E4B4-4F47-B3D1-E629CE72613B}" destId="{FED6D062-94C2-41DB-9E07-9E4E1CB5864A}" srcOrd="0" destOrd="0" presId="urn:microsoft.com/office/officeart/2005/8/layout/vList5"/>
    <dgm:cxn modelId="{060B9CC9-3850-45AF-B958-F0016686726C}" type="presParOf" srcId="{FED6D062-94C2-41DB-9E07-9E4E1CB5864A}" destId="{7F3F6155-7C13-48F6-B162-DBC51981DC19}" srcOrd="0" destOrd="0" presId="urn:microsoft.com/office/officeart/2005/8/layout/vList5"/>
    <dgm:cxn modelId="{CE27F64F-F3B9-4B1F-B742-C6E798E74182}" type="presParOf" srcId="{FED6D062-94C2-41DB-9E07-9E4E1CB5864A}" destId="{27CEC415-FB7E-4809-844D-FA7B04F1E840}" srcOrd="1" destOrd="0" presId="urn:microsoft.com/office/officeart/2005/8/layout/vList5"/>
    <dgm:cxn modelId="{85224D75-A2E7-4F6D-A7D6-0B54C019182A}" type="presParOf" srcId="{DDAAAF35-E4B4-4F47-B3D1-E629CE72613B}" destId="{CA5CEE63-2004-465A-B3CD-D6395186FBDC}" srcOrd="1" destOrd="0" presId="urn:microsoft.com/office/officeart/2005/8/layout/vList5"/>
    <dgm:cxn modelId="{C62B246F-6277-4629-91AF-55B813F6A6D2}" type="presParOf" srcId="{DDAAAF35-E4B4-4F47-B3D1-E629CE72613B}" destId="{3686B605-9EDA-40FF-B3B2-FA48B7F50549}" srcOrd="2" destOrd="0" presId="urn:microsoft.com/office/officeart/2005/8/layout/vList5"/>
    <dgm:cxn modelId="{D35B23A0-C1F0-4AF4-9184-384BA8976FB5}" type="presParOf" srcId="{3686B605-9EDA-40FF-B3B2-FA48B7F50549}" destId="{1EB2BA99-AD10-4AF7-8071-D8EC4BCCAFB0}" srcOrd="0" destOrd="0" presId="urn:microsoft.com/office/officeart/2005/8/layout/vList5"/>
    <dgm:cxn modelId="{8A8E1E2A-1A00-42C6-A254-8101477B241E}" type="presParOf" srcId="{3686B605-9EDA-40FF-B3B2-FA48B7F50549}" destId="{D0A3A5C8-BDF4-4F29-91FD-8BAB83E4A297}" srcOrd="1" destOrd="0" presId="urn:microsoft.com/office/officeart/2005/8/layout/vList5"/>
    <dgm:cxn modelId="{5914396C-AD7D-46DA-9E75-DA4AD54449DA}" type="presParOf" srcId="{DDAAAF35-E4B4-4F47-B3D1-E629CE72613B}" destId="{7314125F-979B-4B6B-9F24-7BC2FE47B7A7}" srcOrd="3" destOrd="0" presId="urn:microsoft.com/office/officeart/2005/8/layout/vList5"/>
    <dgm:cxn modelId="{12C9D276-D4A0-4E58-B41C-DCAB6CE1F459}" type="presParOf" srcId="{DDAAAF35-E4B4-4F47-B3D1-E629CE72613B}" destId="{E6B16745-E65A-40D6-9E8D-CDAC2B476AD3}" srcOrd="4" destOrd="0" presId="urn:microsoft.com/office/officeart/2005/8/layout/vList5"/>
    <dgm:cxn modelId="{8F547B7A-49C1-4A26-A2DC-1EBD04EE712F}" type="presParOf" srcId="{E6B16745-E65A-40D6-9E8D-CDAC2B476AD3}" destId="{3B066C63-5AB8-40A1-8AFB-7BE271F37645}" srcOrd="0" destOrd="0" presId="urn:microsoft.com/office/officeart/2005/8/layout/vList5"/>
    <dgm:cxn modelId="{5D10349D-9B3F-40D1-A887-8C71123AA4BB}" type="presParOf" srcId="{E6B16745-E65A-40D6-9E8D-CDAC2B476AD3}" destId="{2E15E852-BD72-43FC-B361-80E8728F136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C2437D0-7EDD-48DC-9543-558AC863FE59}" type="doc">
      <dgm:prSet loTypeId="urn:microsoft.com/office/officeart/2005/8/layout/vList5" loCatId="list" qsTypeId="urn:microsoft.com/office/officeart/2005/8/quickstyle/simple5" qsCatId="simple" csTypeId="urn:microsoft.com/office/officeart/2005/8/colors/colorful1#3" csCatId="colorful" phldr="1"/>
      <dgm:spPr/>
      <dgm:t>
        <a:bodyPr/>
        <a:lstStyle/>
        <a:p>
          <a:endParaRPr lang="fi-FI"/>
        </a:p>
      </dgm:t>
    </dgm:pt>
    <dgm:pt modelId="{057CEF90-5F59-4207-9D7B-0B5B5098A912}">
      <dgm:prSet/>
      <dgm:spPr/>
      <dgm:t>
        <a:bodyPr/>
        <a:lstStyle/>
        <a:p>
          <a:pPr rtl="0"/>
          <a:r>
            <a:rPr lang="fi-FI" dirty="0" smtClean="0">
              <a:solidFill>
                <a:schemeClr val="tx1"/>
              </a:solidFill>
            </a:rPr>
            <a:t>Ei estolääkitystä</a:t>
          </a:r>
          <a:endParaRPr lang="fi-FI" dirty="0">
            <a:solidFill>
              <a:schemeClr val="tx1"/>
            </a:solidFill>
          </a:endParaRPr>
        </a:p>
      </dgm:t>
    </dgm:pt>
    <dgm:pt modelId="{D2123ADA-3742-4794-A3E0-934DBD1C4BAC}" type="parTrans" cxnId="{B5E33705-B30E-42A9-A22F-9120D64C91BC}">
      <dgm:prSet/>
      <dgm:spPr/>
      <dgm:t>
        <a:bodyPr/>
        <a:lstStyle/>
        <a:p>
          <a:endParaRPr lang="fi-FI"/>
        </a:p>
      </dgm:t>
    </dgm:pt>
    <dgm:pt modelId="{02F3AF11-147A-4808-8601-03FF9D3EC9C1}" type="sibTrans" cxnId="{B5E33705-B30E-42A9-A22F-9120D64C91BC}">
      <dgm:prSet/>
      <dgm:spPr/>
      <dgm:t>
        <a:bodyPr/>
        <a:lstStyle/>
        <a:p>
          <a:endParaRPr lang="fi-FI"/>
        </a:p>
      </dgm:t>
    </dgm:pt>
    <dgm:pt modelId="{DE0BF3E0-5BCE-4445-A9A9-EF4CEBE6BE1B}">
      <dgm:prSet/>
      <dgm:spPr/>
      <dgm:t>
        <a:bodyPr/>
        <a:lstStyle/>
        <a:p>
          <a:pPr rtl="0"/>
          <a:r>
            <a:rPr lang="fi-FI" dirty="0" smtClean="0">
              <a:solidFill>
                <a:schemeClr val="tx1"/>
              </a:solidFill>
            </a:rPr>
            <a:t>Estolääkitys terveydenhuollon työntekijöille </a:t>
          </a:r>
          <a:endParaRPr lang="fi-FI" dirty="0">
            <a:solidFill>
              <a:schemeClr val="tx1"/>
            </a:solidFill>
          </a:endParaRPr>
        </a:p>
      </dgm:t>
    </dgm:pt>
    <dgm:pt modelId="{5D5BFA13-D7ED-4204-A3F3-92910C1CD2D8}" type="parTrans" cxnId="{0D413635-344E-4A16-97CF-F5864C1040D1}">
      <dgm:prSet/>
      <dgm:spPr/>
      <dgm:t>
        <a:bodyPr/>
        <a:lstStyle/>
        <a:p>
          <a:endParaRPr lang="fi-FI"/>
        </a:p>
      </dgm:t>
    </dgm:pt>
    <dgm:pt modelId="{985E99AF-F8C6-4AFB-B288-7526E7E3BFEA}" type="sibTrans" cxnId="{0D413635-344E-4A16-97CF-F5864C1040D1}">
      <dgm:prSet/>
      <dgm:spPr/>
      <dgm:t>
        <a:bodyPr/>
        <a:lstStyle/>
        <a:p>
          <a:endParaRPr lang="fi-FI"/>
        </a:p>
      </dgm:t>
    </dgm:pt>
    <dgm:pt modelId="{BB2921DB-A584-4665-B528-BB7BCFA18DC5}">
      <dgm:prSet/>
      <dgm:spPr/>
      <dgm:t>
        <a:bodyPr/>
        <a:lstStyle/>
        <a:p>
          <a:pPr rtl="0"/>
          <a:r>
            <a:rPr lang="fi-FI" dirty="0" smtClean="0">
              <a:solidFill>
                <a:schemeClr val="tx1"/>
              </a:solidFill>
            </a:rPr>
            <a:t>Suusta suuhun elvytys tai suojaamaton altistuminen </a:t>
          </a:r>
          <a:r>
            <a:rPr lang="fi-FI" dirty="0" err="1" smtClean="0">
              <a:solidFill>
                <a:schemeClr val="tx1"/>
              </a:solidFill>
            </a:rPr>
            <a:t>intubaation</a:t>
          </a:r>
          <a:r>
            <a:rPr lang="fi-FI" dirty="0" smtClean="0">
              <a:solidFill>
                <a:schemeClr val="tx1"/>
              </a:solidFill>
            </a:rPr>
            <a:t>, imujen aikana </a:t>
          </a:r>
          <a:endParaRPr lang="fi-FI" dirty="0">
            <a:solidFill>
              <a:schemeClr val="tx1"/>
            </a:solidFill>
          </a:endParaRPr>
        </a:p>
      </dgm:t>
    </dgm:pt>
    <dgm:pt modelId="{1EF21822-42BA-4E0F-9C45-7DAA10BAA056}" type="parTrans" cxnId="{6CBF3592-9BA6-4922-A488-59206A6D42B7}">
      <dgm:prSet/>
      <dgm:spPr/>
      <dgm:t>
        <a:bodyPr/>
        <a:lstStyle/>
        <a:p>
          <a:endParaRPr lang="fi-FI"/>
        </a:p>
      </dgm:t>
    </dgm:pt>
    <dgm:pt modelId="{1E8C4203-437A-4195-87E5-BD5C7A4D1E39}" type="sibTrans" cxnId="{6CBF3592-9BA6-4922-A488-59206A6D42B7}">
      <dgm:prSet/>
      <dgm:spPr/>
      <dgm:t>
        <a:bodyPr/>
        <a:lstStyle/>
        <a:p>
          <a:endParaRPr lang="fi-FI"/>
        </a:p>
      </dgm:t>
    </dgm:pt>
    <dgm:pt modelId="{81724026-B0D7-4510-A6EF-59A80E2DE9C5}">
      <dgm:prSet/>
      <dgm:spPr/>
      <dgm:t>
        <a:bodyPr/>
        <a:lstStyle/>
        <a:p>
          <a:pPr rtl="0"/>
          <a:r>
            <a:rPr lang="fi-FI" smtClean="0">
              <a:solidFill>
                <a:schemeClr val="tx1"/>
              </a:solidFill>
            </a:rPr>
            <a:t>Ei estolääkitystä</a:t>
          </a:r>
          <a:endParaRPr lang="fi-FI" dirty="0">
            <a:solidFill>
              <a:schemeClr val="tx1"/>
            </a:solidFill>
          </a:endParaRPr>
        </a:p>
      </dgm:t>
    </dgm:pt>
    <dgm:pt modelId="{B80B0C4F-1D11-4243-AF9B-77DEFDDE04AF}" type="parTrans" cxnId="{230EDE89-C0D1-4B19-BEAC-A70D6BEE6787}">
      <dgm:prSet/>
      <dgm:spPr/>
      <dgm:t>
        <a:bodyPr/>
        <a:lstStyle/>
        <a:p>
          <a:endParaRPr lang="fi-FI"/>
        </a:p>
      </dgm:t>
    </dgm:pt>
    <dgm:pt modelId="{7E3D51F4-3A06-4855-98E4-C9B4765FC04D}" type="sibTrans" cxnId="{230EDE89-C0D1-4B19-BEAC-A70D6BEE6787}">
      <dgm:prSet/>
      <dgm:spPr/>
      <dgm:t>
        <a:bodyPr/>
        <a:lstStyle/>
        <a:p>
          <a:endParaRPr lang="fi-FI"/>
        </a:p>
      </dgm:t>
    </dgm:pt>
    <dgm:pt modelId="{D8303DEF-88EF-4C5F-8020-4F1F6072E126}">
      <dgm:prSet/>
      <dgm:spPr/>
      <dgm:t>
        <a:bodyPr/>
        <a:lstStyle/>
        <a:p>
          <a:pPr rtl="0"/>
          <a:r>
            <a:rPr lang="fi-FI" dirty="0" smtClean="0">
              <a:solidFill>
                <a:schemeClr val="tx1"/>
              </a:solidFill>
            </a:rPr>
            <a:t>Kun ei kontaktia potilaan suueritteiden kanssa</a:t>
          </a:r>
          <a:endParaRPr lang="fi-FI" dirty="0">
            <a:solidFill>
              <a:schemeClr val="tx1"/>
            </a:solidFill>
          </a:endParaRPr>
        </a:p>
      </dgm:t>
    </dgm:pt>
    <dgm:pt modelId="{4562072D-1484-480F-A423-1800C29472DA}" type="parTrans" cxnId="{88F141EB-5B09-4889-B92F-96D3CDF25842}">
      <dgm:prSet/>
      <dgm:spPr/>
      <dgm:t>
        <a:bodyPr/>
        <a:lstStyle/>
        <a:p>
          <a:endParaRPr lang="fi-FI"/>
        </a:p>
      </dgm:t>
    </dgm:pt>
    <dgm:pt modelId="{B53F4287-E3E2-4034-8BD5-E7BC05DFECB6}" type="sibTrans" cxnId="{88F141EB-5B09-4889-B92F-96D3CDF25842}">
      <dgm:prSet/>
      <dgm:spPr/>
      <dgm:t>
        <a:bodyPr/>
        <a:lstStyle/>
        <a:p>
          <a:endParaRPr lang="fi-FI"/>
        </a:p>
      </dgm:t>
    </dgm:pt>
    <dgm:pt modelId="{6A06F8E4-E371-4912-B03B-5C9C7F534590}">
      <dgm:prSet/>
      <dgm:spPr/>
      <dgm:t>
        <a:bodyPr/>
        <a:lstStyle/>
        <a:p>
          <a:pPr rtl="0"/>
          <a:r>
            <a:rPr lang="fi-FI" dirty="0" smtClean="0">
              <a:solidFill>
                <a:schemeClr val="tx1"/>
              </a:solidFill>
            </a:rPr>
            <a:t>Kun käytetty asianmukaisia suojaimia</a:t>
          </a:r>
          <a:endParaRPr lang="fi-FI" dirty="0">
            <a:solidFill>
              <a:schemeClr val="tx1"/>
            </a:solidFill>
          </a:endParaRPr>
        </a:p>
      </dgm:t>
    </dgm:pt>
    <dgm:pt modelId="{8613D145-C7C3-4732-B3F7-9CBEF1CAE68E}" type="parTrans" cxnId="{39136742-DDD6-4393-BAA6-5BF49446411D}">
      <dgm:prSet/>
      <dgm:spPr/>
    </dgm:pt>
    <dgm:pt modelId="{D43CF757-5948-45CA-93D8-AF6323351693}" type="sibTrans" cxnId="{39136742-DDD6-4393-BAA6-5BF49446411D}">
      <dgm:prSet/>
      <dgm:spPr/>
    </dgm:pt>
    <dgm:pt modelId="{49EFDCA5-EEB4-484E-B59B-AC779A09E004}" type="pres">
      <dgm:prSet presAssocID="{EC2437D0-7EDD-48DC-9543-558AC863FE59}" presName="Name0" presStyleCnt="0">
        <dgm:presLayoutVars>
          <dgm:dir/>
          <dgm:animLvl val="lvl"/>
          <dgm:resizeHandles val="exact"/>
        </dgm:presLayoutVars>
      </dgm:prSet>
      <dgm:spPr/>
      <dgm:t>
        <a:bodyPr/>
        <a:lstStyle/>
        <a:p>
          <a:endParaRPr lang="fi-FI"/>
        </a:p>
      </dgm:t>
    </dgm:pt>
    <dgm:pt modelId="{6E94E79F-51BD-4A6E-A9C9-57CE4C83EF1A}" type="pres">
      <dgm:prSet presAssocID="{057CEF90-5F59-4207-9D7B-0B5B5098A912}" presName="linNode" presStyleCnt="0"/>
      <dgm:spPr/>
    </dgm:pt>
    <dgm:pt modelId="{36EBAD11-63F7-4A24-9DF2-7CAB79FCFB09}" type="pres">
      <dgm:prSet presAssocID="{057CEF90-5F59-4207-9D7B-0B5B5098A912}" presName="parentText" presStyleLbl="node1" presStyleIdx="0" presStyleCnt="3">
        <dgm:presLayoutVars>
          <dgm:chMax val="1"/>
          <dgm:bulletEnabled val="1"/>
        </dgm:presLayoutVars>
      </dgm:prSet>
      <dgm:spPr/>
      <dgm:t>
        <a:bodyPr/>
        <a:lstStyle/>
        <a:p>
          <a:endParaRPr lang="fi-FI"/>
        </a:p>
      </dgm:t>
    </dgm:pt>
    <dgm:pt modelId="{F03635EC-E61F-4E80-A84E-24750EAD6D34}" type="pres">
      <dgm:prSet presAssocID="{057CEF90-5F59-4207-9D7B-0B5B5098A912}" presName="descendantText" presStyleLbl="alignAccFollowNode1" presStyleIdx="0" presStyleCnt="3">
        <dgm:presLayoutVars>
          <dgm:bulletEnabled val="1"/>
        </dgm:presLayoutVars>
      </dgm:prSet>
      <dgm:spPr/>
      <dgm:t>
        <a:bodyPr/>
        <a:lstStyle/>
        <a:p>
          <a:endParaRPr lang="fi-FI"/>
        </a:p>
      </dgm:t>
    </dgm:pt>
    <dgm:pt modelId="{EB163717-0D3F-41A1-ACBD-8DE44771B90B}" type="pres">
      <dgm:prSet presAssocID="{02F3AF11-147A-4808-8601-03FF9D3EC9C1}" presName="sp" presStyleCnt="0"/>
      <dgm:spPr/>
    </dgm:pt>
    <dgm:pt modelId="{58F0874C-0C57-4419-A66B-B2368CFD8DE6}" type="pres">
      <dgm:prSet presAssocID="{DE0BF3E0-5BCE-4445-A9A9-EF4CEBE6BE1B}" presName="linNode" presStyleCnt="0"/>
      <dgm:spPr/>
    </dgm:pt>
    <dgm:pt modelId="{D0F3B109-B638-4ADA-9AC0-A8B14B806C0D}" type="pres">
      <dgm:prSet presAssocID="{DE0BF3E0-5BCE-4445-A9A9-EF4CEBE6BE1B}" presName="parentText" presStyleLbl="node1" presStyleIdx="1" presStyleCnt="3">
        <dgm:presLayoutVars>
          <dgm:chMax val="1"/>
          <dgm:bulletEnabled val="1"/>
        </dgm:presLayoutVars>
      </dgm:prSet>
      <dgm:spPr/>
      <dgm:t>
        <a:bodyPr/>
        <a:lstStyle/>
        <a:p>
          <a:endParaRPr lang="fi-FI"/>
        </a:p>
      </dgm:t>
    </dgm:pt>
    <dgm:pt modelId="{D789F71F-81A4-4B59-9C50-C842683E797A}" type="pres">
      <dgm:prSet presAssocID="{DE0BF3E0-5BCE-4445-A9A9-EF4CEBE6BE1B}" presName="descendantText" presStyleLbl="alignAccFollowNode1" presStyleIdx="1" presStyleCnt="3">
        <dgm:presLayoutVars>
          <dgm:bulletEnabled val="1"/>
        </dgm:presLayoutVars>
      </dgm:prSet>
      <dgm:spPr/>
      <dgm:t>
        <a:bodyPr/>
        <a:lstStyle/>
        <a:p>
          <a:endParaRPr lang="fi-FI"/>
        </a:p>
      </dgm:t>
    </dgm:pt>
    <dgm:pt modelId="{292CDFF9-25D5-4261-ABE2-77B6B3DD1CB1}" type="pres">
      <dgm:prSet presAssocID="{985E99AF-F8C6-4AFB-B288-7526E7E3BFEA}" presName="sp" presStyleCnt="0"/>
      <dgm:spPr/>
    </dgm:pt>
    <dgm:pt modelId="{48F26BF3-BE09-44E2-9E68-6117C43D6295}" type="pres">
      <dgm:prSet presAssocID="{81724026-B0D7-4510-A6EF-59A80E2DE9C5}" presName="linNode" presStyleCnt="0"/>
      <dgm:spPr/>
    </dgm:pt>
    <dgm:pt modelId="{B88771C5-E02E-452C-8579-24B494AAF0AF}" type="pres">
      <dgm:prSet presAssocID="{81724026-B0D7-4510-A6EF-59A80E2DE9C5}" presName="parentText" presStyleLbl="node1" presStyleIdx="2" presStyleCnt="3">
        <dgm:presLayoutVars>
          <dgm:chMax val="1"/>
          <dgm:bulletEnabled val="1"/>
        </dgm:presLayoutVars>
      </dgm:prSet>
      <dgm:spPr/>
      <dgm:t>
        <a:bodyPr/>
        <a:lstStyle/>
        <a:p>
          <a:endParaRPr lang="fi-FI"/>
        </a:p>
      </dgm:t>
    </dgm:pt>
    <dgm:pt modelId="{D170B05D-E228-4D41-8F85-8C2ED0C5362B}" type="pres">
      <dgm:prSet presAssocID="{81724026-B0D7-4510-A6EF-59A80E2DE9C5}" presName="descendantText" presStyleLbl="alignAccFollowNode1" presStyleIdx="2" presStyleCnt="3">
        <dgm:presLayoutVars>
          <dgm:bulletEnabled val="1"/>
        </dgm:presLayoutVars>
      </dgm:prSet>
      <dgm:spPr/>
      <dgm:t>
        <a:bodyPr/>
        <a:lstStyle/>
        <a:p>
          <a:endParaRPr lang="fi-FI"/>
        </a:p>
      </dgm:t>
    </dgm:pt>
  </dgm:ptLst>
  <dgm:cxnLst>
    <dgm:cxn modelId="{B5E33705-B30E-42A9-A22F-9120D64C91BC}" srcId="{EC2437D0-7EDD-48DC-9543-558AC863FE59}" destId="{057CEF90-5F59-4207-9D7B-0B5B5098A912}" srcOrd="0" destOrd="0" parTransId="{D2123ADA-3742-4794-A3E0-934DBD1C4BAC}" sibTransId="{02F3AF11-147A-4808-8601-03FF9D3EC9C1}"/>
    <dgm:cxn modelId="{9D415BC7-6C06-4992-9A5B-F5305855D98C}" type="presOf" srcId="{D8303DEF-88EF-4C5F-8020-4F1F6072E126}" destId="{D170B05D-E228-4D41-8F85-8C2ED0C5362B}" srcOrd="0" destOrd="0" presId="urn:microsoft.com/office/officeart/2005/8/layout/vList5"/>
    <dgm:cxn modelId="{A3109F98-05AE-4314-8927-1ADD30A8A59E}" type="presOf" srcId="{EC2437D0-7EDD-48DC-9543-558AC863FE59}" destId="{49EFDCA5-EEB4-484E-B59B-AC779A09E004}" srcOrd="0" destOrd="0" presId="urn:microsoft.com/office/officeart/2005/8/layout/vList5"/>
    <dgm:cxn modelId="{0D413635-344E-4A16-97CF-F5864C1040D1}" srcId="{EC2437D0-7EDD-48DC-9543-558AC863FE59}" destId="{DE0BF3E0-5BCE-4445-A9A9-EF4CEBE6BE1B}" srcOrd="1" destOrd="0" parTransId="{5D5BFA13-D7ED-4204-A3F3-92910C1CD2D8}" sibTransId="{985E99AF-F8C6-4AFB-B288-7526E7E3BFEA}"/>
    <dgm:cxn modelId="{88F141EB-5B09-4889-B92F-96D3CDF25842}" srcId="{81724026-B0D7-4510-A6EF-59A80E2DE9C5}" destId="{D8303DEF-88EF-4C5F-8020-4F1F6072E126}" srcOrd="0" destOrd="0" parTransId="{4562072D-1484-480F-A423-1800C29472DA}" sibTransId="{B53F4287-E3E2-4034-8BD5-E7BC05DFECB6}"/>
    <dgm:cxn modelId="{6CBF3592-9BA6-4922-A488-59206A6D42B7}" srcId="{DE0BF3E0-5BCE-4445-A9A9-EF4CEBE6BE1B}" destId="{BB2921DB-A584-4665-B528-BB7BCFA18DC5}" srcOrd="0" destOrd="0" parTransId="{1EF21822-42BA-4E0F-9C45-7DAA10BAA056}" sibTransId="{1E8C4203-437A-4195-87E5-BD5C7A4D1E39}"/>
    <dgm:cxn modelId="{230EDE89-C0D1-4B19-BEAC-A70D6BEE6787}" srcId="{EC2437D0-7EDD-48DC-9543-558AC863FE59}" destId="{81724026-B0D7-4510-A6EF-59A80E2DE9C5}" srcOrd="2" destOrd="0" parTransId="{B80B0C4F-1D11-4243-AF9B-77DEFDDE04AF}" sibTransId="{7E3D51F4-3A06-4855-98E4-C9B4765FC04D}"/>
    <dgm:cxn modelId="{F33432BD-3F01-4F16-9CB2-00D010F0D299}" type="presOf" srcId="{057CEF90-5F59-4207-9D7B-0B5B5098A912}" destId="{36EBAD11-63F7-4A24-9DF2-7CAB79FCFB09}" srcOrd="0" destOrd="0" presId="urn:microsoft.com/office/officeart/2005/8/layout/vList5"/>
    <dgm:cxn modelId="{2F8AAD49-29A4-427C-9F4C-C3202AA71EFA}" type="presOf" srcId="{6A06F8E4-E371-4912-B03B-5C9C7F534590}" destId="{F03635EC-E61F-4E80-A84E-24750EAD6D34}" srcOrd="0" destOrd="0" presId="urn:microsoft.com/office/officeart/2005/8/layout/vList5"/>
    <dgm:cxn modelId="{70AC0C31-C978-4352-9AA2-C26478BAF7A1}" type="presOf" srcId="{81724026-B0D7-4510-A6EF-59A80E2DE9C5}" destId="{B88771C5-E02E-452C-8579-24B494AAF0AF}" srcOrd="0" destOrd="0" presId="urn:microsoft.com/office/officeart/2005/8/layout/vList5"/>
    <dgm:cxn modelId="{60B36727-CD4F-441C-8AAA-64F97D54A28C}" type="presOf" srcId="{DE0BF3E0-5BCE-4445-A9A9-EF4CEBE6BE1B}" destId="{D0F3B109-B638-4ADA-9AC0-A8B14B806C0D}" srcOrd="0" destOrd="0" presId="urn:microsoft.com/office/officeart/2005/8/layout/vList5"/>
    <dgm:cxn modelId="{D1304746-CFAD-4EE5-966B-6D35FFA7EEB3}" type="presOf" srcId="{BB2921DB-A584-4665-B528-BB7BCFA18DC5}" destId="{D789F71F-81A4-4B59-9C50-C842683E797A}" srcOrd="0" destOrd="0" presId="urn:microsoft.com/office/officeart/2005/8/layout/vList5"/>
    <dgm:cxn modelId="{39136742-DDD6-4393-BAA6-5BF49446411D}" srcId="{057CEF90-5F59-4207-9D7B-0B5B5098A912}" destId="{6A06F8E4-E371-4912-B03B-5C9C7F534590}" srcOrd="0" destOrd="0" parTransId="{8613D145-C7C3-4732-B3F7-9CBEF1CAE68E}" sibTransId="{D43CF757-5948-45CA-93D8-AF6323351693}"/>
    <dgm:cxn modelId="{5105555E-C485-4C87-A018-B2CB83E4D66C}" type="presParOf" srcId="{49EFDCA5-EEB4-484E-B59B-AC779A09E004}" destId="{6E94E79F-51BD-4A6E-A9C9-57CE4C83EF1A}" srcOrd="0" destOrd="0" presId="urn:microsoft.com/office/officeart/2005/8/layout/vList5"/>
    <dgm:cxn modelId="{4F9589DC-4AA6-43F8-87AD-5F0E2AE4B0B7}" type="presParOf" srcId="{6E94E79F-51BD-4A6E-A9C9-57CE4C83EF1A}" destId="{36EBAD11-63F7-4A24-9DF2-7CAB79FCFB09}" srcOrd="0" destOrd="0" presId="urn:microsoft.com/office/officeart/2005/8/layout/vList5"/>
    <dgm:cxn modelId="{D0D40928-8C22-4548-AF36-1FB4EABC854F}" type="presParOf" srcId="{6E94E79F-51BD-4A6E-A9C9-57CE4C83EF1A}" destId="{F03635EC-E61F-4E80-A84E-24750EAD6D34}" srcOrd="1" destOrd="0" presId="urn:microsoft.com/office/officeart/2005/8/layout/vList5"/>
    <dgm:cxn modelId="{CB6E715E-08BC-451C-B756-F29726533A8D}" type="presParOf" srcId="{49EFDCA5-EEB4-484E-B59B-AC779A09E004}" destId="{EB163717-0D3F-41A1-ACBD-8DE44771B90B}" srcOrd="1" destOrd="0" presId="urn:microsoft.com/office/officeart/2005/8/layout/vList5"/>
    <dgm:cxn modelId="{E4D5EA2B-5006-465C-9D04-FC4641396070}" type="presParOf" srcId="{49EFDCA5-EEB4-484E-B59B-AC779A09E004}" destId="{58F0874C-0C57-4419-A66B-B2368CFD8DE6}" srcOrd="2" destOrd="0" presId="urn:microsoft.com/office/officeart/2005/8/layout/vList5"/>
    <dgm:cxn modelId="{B7995101-2330-463D-AA90-A7A29364C272}" type="presParOf" srcId="{58F0874C-0C57-4419-A66B-B2368CFD8DE6}" destId="{D0F3B109-B638-4ADA-9AC0-A8B14B806C0D}" srcOrd="0" destOrd="0" presId="urn:microsoft.com/office/officeart/2005/8/layout/vList5"/>
    <dgm:cxn modelId="{F2504631-7DE6-41AD-A75D-3D534357F873}" type="presParOf" srcId="{58F0874C-0C57-4419-A66B-B2368CFD8DE6}" destId="{D789F71F-81A4-4B59-9C50-C842683E797A}" srcOrd="1" destOrd="0" presId="urn:microsoft.com/office/officeart/2005/8/layout/vList5"/>
    <dgm:cxn modelId="{884A882D-A652-4519-9780-66458E96C50F}" type="presParOf" srcId="{49EFDCA5-EEB4-484E-B59B-AC779A09E004}" destId="{292CDFF9-25D5-4261-ABE2-77B6B3DD1CB1}" srcOrd="3" destOrd="0" presId="urn:microsoft.com/office/officeart/2005/8/layout/vList5"/>
    <dgm:cxn modelId="{AE895B68-719F-45AC-B9D9-F7975C570859}" type="presParOf" srcId="{49EFDCA5-EEB4-484E-B59B-AC779A09E004}" destId="{48F26BF3-BE09-44E2-9E68-6117C43D6295}" srcOrd="4" destOrd="0" presId="urn:microsoft.com/office/officeart/2005/8/layout/vList5"/>
    <dgm:cxn modelId="{734C0292-85C7-483C-9D16-D7B38A73D779}" type="presParOf" srcId="{48F26BF3-BE09-44E2-9E68-6117C43D6295}" destId="{B88771C5-E02E-452C-8579-24B494AAF0AF}" srcOrd="0" destOrd="0" presId="urn:microsoft.com/office/officeart/2005/8/layout/vList5"/>
    <dgm:cxn modelId="{F4EB90A7-3952-4564-829D-8AA33B2E5B69}" type="presParOf" srcId="{48F26BF3-BE09-44E2-9E68-6117C43D6295}" destId="{D170B05D-E228-4D41-8F85-8C2ED0C5362B}"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94221AFA-AF91-4912-8220-F3575655BCBE}" type="doc">
      <dgm:prSet loTypeId="urn:microsoft.com/office/officeart/2005/8/layout/hierarchy3" loCatId="hierarchy" qsTypeId="urn:microsoft.com/office/officeart/2005/8/quickstyle/simple5" qsCatId="simple" csTypeId="urn:microsoft.com/office/officeart/2005/8/colors/colorful3" csCatId="colorful" phldr="1"/>
      <dgm:spPr/>
      <dgm:t>
        <a:bodyPr/>
        <a:lstStyle/>
        <a:p>
          <a:endParaRPr lang="fi-FI"/>
        </a:p>
      </dgm:t>
    </dgm:pt>
    <dgm:pt modelId="{9081EABA-5752-443E-8663-B56A49E55286}">
      <dgm:prSet/>
      <dgm:spPr/>
      <dgm:t>
        <a:bodyPr/>
        <a:lstStyle/>
        <a:p>
          <a:pPr rtl="0"/>
          <a:r>
            <a:rPr lang="fi-FI" b="1" dirty="0" smtClean="0">
              <a:solidFill>
                <a:schemeClr val="bg1"/>
              </a:solidFill>
            </a:rPr>
            <a:t>Tuhkarokko, sikotauti, vihurirokko</a:t>
          </a:r>
          <a:endParaRPr lang="fi-FI" b="1" dirty="0">
            <a:solidFill>
              <a:schemeClr val="bg1"/>
            </a:solidFill>
          </a:endParaRPr>
        </a:p>
      </dgm:t>
    </dgm:pt>
    <dgm:pt modelId="{2F392916-0A8A-4988-B948-3E8FBB934DB8}" type="parTrans" cxnId="{FF37BA27-DA4B-46D1-963C-7EAC4FF7DCC2}">
      <dgm:prSet/>
      <dgm:spPr/>
      <dgm:t>
        <a:bodyPr/>
        <a:lstStyle/>
        <a:p>
          <a:endParaRPr lang="fi-FI"/>
        </a:p>
      </dgm:t>
    </dgm:pt>
    <dgm:pt modelId="{94E782F4-A48F-43E7-A7BA-CEA26123A9B4}" type="sibTrans" cxnId="{FF37BA27-DA4B-46D1-963C-7EAC4FF7DCC2}">
      <dgm:prSet/>
      <dgm:spPr/>
      <dgm:t>
        <a:bodyPr/>
        <a:lstStyle/>
        <a:p>
          <a:endParaRPr lang="fi-FI"/>
        </a:p>
      </dgm:t>
    </dgm:pt>
    <dgm:pt modelId="{FAC012EA-0AC2-4D7D-A83E-10393A5E5E44}">
      <dgm:prSet/>
      <dgm:spPr/>
      <dgm:t>
        <a:bodyPr/>
        <a:lstStyle/>
        <a:p>
          <a:pPr rtl="0"/>
          <a:r>
            <a:rPr lang="fi-FI" dirty="0" smtClean="0">
              <a:solidFill>
                <a:schemeClr val="tx1"/>
              </a:solidFill>
            </a:rPr>
            <a:t>Useimmat ennen 60-lukua syntyneet sairastaneet</a:t>
          </a:r>
          <a:endParaRPr lang="fi-FI" dirty="0">
            <a:solidFill>
              <a:schemeClr val="tx1"/>
            </a:solidFill>
          </a:endParaRPr>
        </a:p>
      </dgm:t>
    </dgm:pt>
    <dgm:pt modelId="{B22F75DA-FECF-44FC-B1A4-E174B788E19F}" type="parTrans" cxnId="{A8BDFB00-68A7-4F57-AB21-23DE2BC326BE}">
      <dgm:prSet/>
      <dgm:spPr/>
      <dgm:t>
        <a:bodyPr/>
        <a:lstStyle/>
        <a:p>
          <a:endParaRPr lang="fi-FI"/>
        </a:p>
      </dgm:t>
    </dgm:pt>
    <dgm:pt modelId="{0356355C-E8A7-42A7-A94A-384451A234BE}" type="sibTrans" cxnId="{A8BDFB00-68A7-4F57-AB21-23DE2BC326BE}">
      <dgm:prSet/>
      <dgm:spPr/>
      <dgm:t>
        <a:bodyPr/>
        <a:lstStyle/>
        <a:p>
          <a:endParaRPr lang="fi-FI"/>
        </a:p>
      </dgm:t>
    </dgm:pt>
    <dgm:pt modelId="{CF8B25C5-EA74-48D7-9C33-C5F6874697AC}">
      <dgm:prSet/>
      <dgm:spPr/>
      <dgm:t>
        <a:bodyPr/>
        <a:lstStyle/>
        <a:p>
          <a:pPr rtl="0"/>
          <a:r>
            <a:rPr lang="fi-FI" dirty="0" smtClean="0">
              <a:solidFill>
                <a:schemeClr val="tx1"/>
              </a:solidFill>
            </a:rPr>
            <a:t>MPR v. 1982 lähtien rokotusohjelmassa</a:t>
          </a:r>
          <a:endParaRPr lang="fi-FI" dirty="0">
            <a:solidFill>
              <a:schemeClr val="tx1"/>
            </a:solidFill>
          </a:endParaRPr>
        </a:p>
      </dgm:t>
    </dgm:pt>
    <dgm:pt modelId="{0AB58FD8-CE7F-492C-9FC9-2DCEDE65E06A}" type="parTrans" cxnId="{751C4347-B4E8-4928-A7DD-F420E2661219}">
      <dgm:prSet/>
      <dgm:spPr/>
      <dgm:t>
        <a:bodyPr/>
        <a:lstStyle/>
        <a:p>
          <a:endParaRPr lang="fi-FI"/>
        </a:p>
      </dgm:t>
    </dgm:pt>
    <dgm:pt modelId="{7C82D5D9-8154-4032-AECD-FA586D8E7FA5}" type="sibTrans" cxnId="{751C4347-B4E8-4928-A7DD-F420E2661219}">
      <dgm:prSet/>
      <dgm:spPr/>
      <dgm:t>
        <a:bodyPr/>
        <a:lstStyle/>
        <a:p>
          <a:endParaRPr lang="fi-FI"/>
        </a:p>
      </dgm:t>
    </dgm:pt>
    <dgm:pt modelId="{D6819C0B-ECDD-4124-BD55-92A5D1BF5B04}">
      <dgm:prSet/>
      <dgm:spPr/>
      <dgm:t>
        <a:bodyPr/>
        <a:lstStyle/>
        <a:p>
          <a:pPr rtl="0"/>
          <a:r>
            <a:rPr lang="fi-FI" dirty="0" smtClean="0">
              <a:solidFill>
                <a:schemeClr val="tx1"/>
              </a:solidFill>
            </a:rPr>
            <a:t>V. 1957-1976 syntyneillä voi olla puutteellinen rokotussuoja</a:t>
          </a:r>
          <a:endParaRPr lang="fi-FI" dirty="0">
            <a:solidFill>
              <a:schemeClr val="tx1"/>
            </a:solidFill>
          </a:endParaRPr>
        </a:p>
      </dgm:t>
    </dgm:pt>
    <dgm:pt modelId="{90D7EC72-7EBB-4012-BCB3-D408907B169A}" type="parTrans" cxnId="{40522326-F332-47D2-A337-34C0F9EB28A5}">
      <dgm:prSet/>
      <dgm:spPr/>
      <dgm:t>
        <a:bodyPr/>
        <a:lstStyle/>
        <a:p>
          <a:endParaRPr lang="fi-FI"/>
        </a:p>
      </dgm:t>
    </dgm:pt>
    <dgm:pt modelId="{9C2FFF33-1C5A-40F3-A3DC-35439F458B02}" type="sibTrans" cxnId="{40522326-F332-47D2-A337-34C0F9EB28A5}">
      <dgm:prSet/>
      <dgm:spPr/>
      <dgm:t>
        <a:bodyPr/>
        <a:lstStyle/>
        <a:p>
          <a:endParaRPr lang="fi-FI"/>
        </a:p>
      </dgm:t>
    </dgm:pt>
    <dgm:pt modelId="{F743D7FE-927A-4036-AA96-8E5D1330E3DE}">
      <dgm:prSet/>
      <dgm:spPr/>
      <dgm:t>
        <a:bodyPr/>
        <a:lstStyle/>
        <a:p>
          <a:pPr rtl="0"/>
          <a:r>
            <a:rPr lang="fi-FI" b="1" dirty="0" smtClean="0">
              <a:solidFill>
                <a:schemeClr val="bg1"/>
              </a:solidFill>
            </a:rPr>
            <a:t>Selvitä, oletko </a:t>
          </a:r>
          <a:endParaRPr lang="fi-FI" b="1" dirty="0">
            <a:solidFill>
              <a:schemeClr val="bg1"/>
            </a:solidFill>
          </a:endParaRPr>
        </a:p>
      </dgm:t>
    </dgm:pt>
    <dgm:pt modelId="{10199592-749A-479B-87C4-68948B3692AF}" type="parTrans" cxnId="{E34AC71D-96B1-45D7-843B-1D788550FF10}">
      <dgm:prSet/>
      <dgm:spPr/>
      <dgm:t>
        <a:bodyPr/>
        <a:lstStyle/>
        <a:p>
          <a:endParaRPr lang="fi-FI"/>
        </a:p>
      </dgm:t>
    </dgm:pt>
    <dgm:pt modelId="{4B3FD811-062A-4539-B392-FFACF5C33D88}" type="sibTrans" cxnId="{E34AC71D-96B1-45D7-843B-1D788550FF10}">
      <dgm:prSet/>
      <dgm:spPr/>
      <dgm:t>
        <a:bodyPr/>
        <a:lstStyle/>
        <a:p>
          <a:endParaRPr lang="fi-FI"/>
        </a:p>
      </dgm:t>
    </dgm:pt>
    <dgm:pt modelId="{56036F56-AF4A-4671-8B69-396766764523}">
      <dgm:prSet/>
      <dgm:spPr/>
      <dgm:t>
        <a:bodyPr/>
        <a:lstStyle/>
        <a:p>
          <a:pPr rtl="0"/>
          <a:r>
            <a:rPr lang="fi-FI" dirty="0" smtClean="0">
              <a:solidFill>
                <a:schemeClr val="tx1"/>
              </a:solidFill>
            </a:rPr>
            <a:t>Sairastanut?</a:t>
          </a:r>
          <a:endParaRPr lang="fi-FI" dirty="0">
            <a:solidFill>
              <a:schemeClr val="tx1"/>
            </a:solidFill>
          </a:endParaRPr>
        </a:p>
      </dgm:t>
    </dgm:pt>
    <dgm:pt modelId="{FD05D9DC-3FA9-4F1D-8C16-83BE3F155349}" type="parTrans" cxnId="{F0A8B054-71B0-4983-8F88-F78F2AAE78A8}">
      <dgm:prSet/>
      <dgm:spPr/>
      <dgm:t>
        <a:bodyPr/>
        <a:lstStyle/>
        <a:p>
          <a:endParaRPr lang="fi-FI"/>
        </a:p>
      </dgm:t>
    </dgm:pt>
    <dgm:pt modelId="{FCA0812B-FCFC-45C9-B42F-63A111A00B13}" type="sibTrans" cxnId="{F0A8B054-71B0-4983-8F88-F78F2AAE78A8}">
      <dgm:prSet/>
      <dgm:spPr/>
      <dgm:t>
        <a:bodyPr/>
        <a:lstStyle/>
        <a:p>
          <a:endParaRPr lang="fi-FI"/>
        </a:p>
      </dgm:t>
    </dgm:pt>
    <dgm:pt modelId="{6AAF50FB-B311-4877-AC4B-EB24A3CE71B3}">
      <dgm:prSet/>
      <dgm:spPr/>
      <dgm:t>
        <a:bodyPr/>
        <a:lstStyle/>
        <a:p>
          <a:pPr rtl="0"/>
          <a:r>
            <a:rPr lang="fi-FI" dirty="0" smtClean="0">
              <a:solidFill>
                <a:schemeClr val="tx1"/>
              </a:solidFill>
            </a:rPr>
            <a:t>Saanut kaksi rokotetta?</a:t>
          </a:r>
          <a:endParaRPr lang="fi-FI" dirty="0">
            <a:solidFill>
              <a:schemeClr val="tx1"/>
            </a:solidFill>
          </a:endParaRPr>
        </a:p>
      </dgm:t>
    </dgm:pt>
    <dgm:pt modelId="{D9250163-D837-45AE-A4AE-7B3568D014A2}" type="parTrans" cxnId="{BBFC2F9E-9E9A-408E-8B6D-45B0A1DBC860}">
      <dgm:prSet/>
      <dgm:spPr/>
      <dgm:t>
        <a:bodyPr/>
        <a:lstStyle/>
        <a:p>
          <a:endParaRPr lang="fi-FI"/>
        </a:p>
      </dgm:t>
    </dgm:pt>
    <dgm:pt modelId="{A893F678-727D-46B6-BF52-ED74E28D7F7D}" type="sibTrans" cxnId="{BBFC2F9E-9E9A-408E-8B6D-45B0A1DBC860}">
      <dgm:prSet/>
      <dgm:spPr/>
      <dgm:t>
        <a:bodyPr/>
        <a:lstStyle/>
        <a:p>
          <a:endParaRPr lang="fi-FI"/>
        </a:p>
      </dgm:t>
    </dgm:pt>
    <dgm:pt modelId="{C5CA3BEB-558B-4CEB-B985-1CAF4F72D1AE}">
      <dgm:prSet/>
      <dgm:spPr/>
      <dgm:t>
        <a:bodyPr/>
        <a:lstStyle/>
        <a:p>
          <a:pPr rtl="0"/>
          <a:r>
            <a:rPr lang="fi-FI" b="1" dirty="0" smtClean="0">
              <a:solidFill>
                <a:schemeClr val="bg1"/>
              </a:solidFill>
            </a:rPr>
            <a:t>Tärkeä myös matkustettaessa! </a:t>
          </a:r>
          <a:endParaRPr lang="fi-FI" b="1" dirty="0">
            <a:solidFill>
              <a:schemeClr val="bg1"/>
            </a:solidFill>
          </a:endParaRPr>
        </a:p>
      </dgm:t>
    </dgm:pt>
    <dgm:pt modelId="{D155F55A-E982-4BBC-8E60-73E23525E479}" type="parTrans" cxnId="{E11742F6-7FF0-4954-B737-F62161DBDF6C}">
      <dgm:prSet/>
      <dgm:spPr/>
      <dgm:t>
        <a:bodyPr/>
        <a:lstStyle/>
        <a:p>
          <a:endParaRPr lang="fi-FI"/>
        </a:p>
      </dgm:t>
    </dgm:pt>
    <dgm:pt modelId="{81D5BDBC-5870-4CC2-8422-2D0470CEB493}" type="sibTrans" cxnId="{E11742F6-7FF0-4954-B737-F62161DBDF6C}">
      <dgm:prSet/>
      <dgm:spPr/>
      <dgm:t>
        <a:bodyPr/>
        <a:lstStyle/>
        <a:p>
          <a:endParaRPr lang="fi-FI"/>
        </a:p>
      </dgm:t>
    </dgm:pt>
    <dgm:pt modelId="{9A8619F4-67DD-453A-ABCB-8748B1403A6D}">
      <dgm:prSet/>
      <dgm:spPr/>
      <dgm:t>
        <a:bodyPr/>
        <a:lstStyle/>
        <a:p>
          <a:pPr rtl="0"/>
          <a:r>
            <a:rPr lang="fi-FI" dirty="0" smtClean="0">
              <a:solidFill>
                <a:schemeClr val="tx1"/>
              </a:solidFill>
            </a:rPr>
            <a:t>Aikuisella taudit vakavampia</a:t>
          </a:r>
          <a:endParaRPr lang="fi-FI" dirty="0">
            <a:solidFill>
              <a:schemeClr val="tx1"/>
            </a:solidFill>
          </a:endParaRPr>
        </a:p>
      </dgm:t>
    </dgm:pt>
    <dgm:pt modelId="{B3006E61-B686-4686-888D-A24A750436AC}" type="parTrans" cxnId="{8552CA72-4F19-4C95-8F3C-6393744406A6}">
      <dgm:prSet/>
      <dgm:spPr/>
      <dgm:t>
        <a:bodyPr/>
        <a:lstStyle/>
        <a:p>
          <a:endParaRPr lang="fi-FI"/>
        </a:p>
      </dgm:t>
    </dgm:pt>
    <dgm:pt modelId="{8CA8768D-DF45-4825-91C0-2FC45F557171}" type="sibTrans" cxnId="{8552CA72-4F19-4C95-8F3C-6393744406A6}">
      <dgm:prSet/>
      <dgm:spPr/>
      <dgm:t>
        <a:bodyPr/>
        <a:lstStyle/>
        <a:p>
          <a:endParaRPr lang="fi-FI"/>
        </a:p>
      </dgm:t>
    </dgm:pt>
    <dgm:pt modelId="{C5AD2326-8E27-4860-9A83-72B3C9047BD3}">
      <dgm:prSet/>
      <dgm:spPr/>
      <dgm:t>
        <a:bodyPr/>
        <a:lstStyle/>
        <a:p>
          <a:pPr rtl="0"/>
          <a:r>
            <a:rPr lang="fi-FI" dirty="0" smtClean="0">
              <a:solidFill>
                <a:schemeClr val="tx1"/>
              </a:solidFill>
            </a:rPr>
            <a:t>Vakavampia jälkitauteja</a:t>
          </a:r>
          <a:endParaRPr lang="fi-FI" dirty="0">
            <a:solidFill>
              <a:schemeClr val="tx1"/>
            </a:solidFill>
          </a:endParaRPr>
        </a:p>
      </dgm:t>
    </dgm:pt>
    <dgm:pt modelId="{0298CF75-3EA6-4686-9FA2-1CC0613AD372}" type="parTrans" cxnId="{2727E9D0-7AEF-42D9-BDD4-7C16B5B48975}">
      <dgm:prSet/>
      <dgm:spPr/>
      <dgm:t>
        <a:bodyPr/>
        <a:lstStyle/>
        <a:p>
          <a:endParaRPr lang="fi-FI"/>
        </a:p>
      </dgm:t>
    </dgm:pt>
    <dgm:pt modelId="{4F60542C-E07A-45CB-AE3C-8E6A25B92197}" type="sibTrans" cxnId="{2727E9D0-7AEF-42D9-BDD4-7C16B5B48975}">
      <dgm:prSet/>
      <dgm:spPr/>
      <dgm:t>
        <a:bodyPr/>
        <a:lstStyle/>
        <a:p>
          <a:endParaRPr lang="fi-FI"/>
        </a:p>
      </dgm:t>
    </dgm:pt>
    <dgm:pt modelId="{835029BB-D049-4C1A-BF1B-101257F7C4BC}" type="pres">
      <dgm:prSet presAssocID="{94221AFA-AF91-4912-8220-F3575655BCBE}" presName="diagram" presStyleCnt="0">
        <dgm:presLayoutVars>
          <dgm:chPref val="1"/>
          <dgm:dir/>
          <dgm:animOne val="branch"/>
          <dgm:animLvl val="lvl"/>
          <dgm:resizeHandles/>
        </dgm:presLayoutVars>
      </dgm:prSet>
      <dgm:spPr/>
      <dgm:t>
        <a:bodyPr/>
        <a:lstStyle/>
        <a:p>
          <a:endParaRPr lang="fi-FI"/>
        </a:p>
      </dgm:t>
    </dgm:pt>
    <dgm:pt modelId="{8E3F3437-D929-4CBA-A3A7-E64A5424EFF2}" type="pres">
      <dgm:prSet presAssocID="{9081EABA-5752-443E-8663-B56A49E55286}" presName="root" presStyleCnt="0"/>
      <dgm:spPr/>
    </dgm:pt>
    <dgm:pt modelId="{80E06E42-25EF-4291-92BC-028CD151A7B7}" type="pres">
      <dgm:prSet presAssocID="{9081EABA-5752-443E-8663-B56A49E55286}" presName="rootComposite" presStyleCnt="0"/>
      <dgm:spPr/>
    </dgm:pt>
    <dgm:pt modelId="{002A0475-3CB4-4A2A-933E-D361F0DA9F2C}" type="pres">
      <dgm:prSet presAssocID="{9081EABA-5752-443E-8663-B56A49E55286}" presName="rootText" presStyleLbl="node1" presStyleIdx="0" presStyleCnt="3"/>
      <dgm:spPr/>
      <dgm:t>
        <a:bodyPr/>
        <a:lstStyle/>
        <a:p>
          <a:endParaRPr lang="fi-FI"/>
        </a:p>
      </dgm:t>
    </dgm:pt>
    <dgm:pt modelId="{62FFB856-6B68-48D2-A135-4BA1168F8443}" type="pres">
      <dgm:prSet presAssocID="{9081EABA-5752-443E-8663-B56A49E55286}" presName="rootConnector" presStyleLbl="node1" presStyleIdx="0" presStyleCnt="3"/>
      <dgm:spPr/>
      <dgm:t>
        <a:bodyPr/>
        <a:lstStyle/>
        <a:p>
          <a:endParaRPr lang="fi-FI"/>
        </a:p>
      </dgm:t>
    </dgm:pt>
    <dgm:pt modelId="{024E1CFF-F9AD-4126-BB50-AF52EFE83087}" type="pres">
      <dgm:prSet presAssocID="{9081EABA-5752-443E-8663-B56A49E55286}" presName="childShape" presStyleCnt="0"/>
      <dgm:spPr/>
    </dgm:pt>
    <dgm:pt modelId="{64EA964B-46AC-4AAA-8F0A-871AE393FE84}" type="pres">
      <dgm:prSet presAssocID="{B22F75DA-FECF-44FC-B1A4-E174B788E19F}" presName="Name13" presStyleLbl="parChTrans1D2" presStyleIdx="0" presStyleCnt="7"/>
      <dgm:spPr/>
      <dgm:t>
        <a:bodyPr/>
        <a:lstStyle/>
        <a:p>
          <a:endParaRPr lang="fi-FI"/>
        </a:p>
      </dgm:t>
    </dgm:pt>
    <dgm:pt modelId="{0156DFDA-E94B-4D95-BF21-E0E81543067C}" type="pres">
      <dgm:prSet presAssocID="{FAC012EA-0AC2-4D7D-A83E-10393A5E5E44}" presName="childText" presStyleLbl="bgAcc1" presStyleIdx="0" presStyleCnt="7">
        <dgm:presLayoutVars>
          <dgm:bulletEnabled val="1"/>
        </dgm:presLayoutVars>
      </dgm:prSet>
      <dgm:spPr/>
      <dgm:t>
        <a:bodyPr/>
        <a:lstStyle/>
        <a:p>
          <a:endParaRPr lang="fi-FI"/>
        </a:p>
      </dgm:t>
    </dgm:pt>
    <dgm:pt modelId="{4C8734C5-D0E4-4DE1-A821-2DF7332441A1}" type="pres">
      <dgm:prSet presAssocID="{0AB58FD8-CE7F-492C-9FC9-2DCEDE65E06A}" presName="Name13" presStyleLbl="parChTrans1D2" presStyleIdx="1" presStyleCnt="7"/>
      <dgm:spPr/>
      <dgm:t>
        <a:bodyPr/>
        <a:lstStyle/>
        <a:p>
          <a:endParaRPr lang="fi-FI"/>
        </a:p>
      </dgm:t>
    </dgm:pt>
    <dgm:pt modelId="{A5AD2CE2-6231-47EC-B22E-1EC9D9A45E25}" type="pres">
      <dgm:prSet presAssocID="{CF8B25C5-EA74-48D7-9C33-C5F6874697AC}" presName="childText" presStyleLbl="bgAcc1" presStyleIdx="1" presStyleCnt="7">
        <dgm:presLayoutVars>
          <dgm:bulletEnabled val="1"/>
        </dgm:presLayoutVars>
      </dgm:prSet>
      <dgm:spPr/>
      <dgm:t>
        <a:bodyPr/>
        <a:lstStyle/>
        <a:p>
          <a:endParaRPr lang="fi-FI"/>
        </a:p>
      </dgm:t>
    </dgm:pt>
    <dgm:pt modelId="{B5FB18C7-5730-483C-8355-9E4F6EBEB2CF}" type="pres">
      <dgm:prSet presAssocID="{90D7EC72-7EBB-4012-BCB3-D408907B169A}" presName="Name13" presStyleLbl="parChTrans1D2" presStyleIdx="2" presStyleCnt="7"/>
      <dgm:spPr/>
      <dgm:t>
        <a:bodyPr/>
        <a:lstStyle/>
        <a:p>
          <a:endParaRPr lang="fi-FI"/>
        </a:p>
      </dgm:t>
    </dgm:pt>
    <dgm:pt modelId="{2617B7DE-1975-48A1-83BE-C715F7CA1C4F}" type="pres">
      <dgm:prSet presAssocID="{D6819C0B-ECDD-4124-BD55-92A5D1BF5B04}" presName="childText" presStyleLbl="bgAcc1" presStyleIdx="2" presStyleCnt="7">
        <dgm:presLayoutVars>
          <dgm:bulletEnabled val="1"/>
        </dgm:presLayoutVars>
      </dgm:prSet>
      <dgm:spPr/>
      <dgm:t>
        <a:bodyPr/>
        <a:lstStyle/>
        <a:p>
          <a:endParaRPr lang="fi-FI"/>
        </a:p>
      </dgm:t>
    </dgm:pt>
    <dgm:pt modelId="{51D6058B-5A9F-4998-9AF5-4AF647EA143C}" type="pres">
      <dgm:prSet presAssocID="{F743D7FE-927A-4036-AA96-8E5D1330E3DE}" presName="root" presStyleCnt="0"/>
      <dgm:spPr/>
    </dgm:pt>
    <dgm:pt modelId="{41DFCF3A-3A73-45A7-8988-99EC78FBFD58}" type="pres">
      <dgm:prSet presAssocID="{F743D7FE-927A-4036-AA96-8E5D1330E3DE}" presName="rootComposite" presStyleCnt="0"/>
      <dgm:spPr/>
    </dgm:pt>
    <dgm:pt modelId="{69E040E7-BCBF-43C4-9207-0C0E1D9653E0}" type="pres">
      <dgm:prSet presAssocID="{F743D7FE-927A-4036-AA96-8E5D1330E3DE}" presName="rootText" presStyleLbl="node1" presStyleIdx="1" presStyleCnt="3"/>
      <dgm:spPr/>
      <dgm:t>
        <a:bodyPr/>
        <a:lstStyle/>
        <a:p>
          <a:endParaRPr lang="fi-FI"/>
        </a:p>
      </dgm:t>
    </dgm:pt>
    <dgm:pt modelId="{FA49BD87-5CB6-4722-88A5-5CF31CA205F3}" type="pres">
      <dgm:prSet presAssocID="{F743D7FE-927A-4036-AA96-8E5D1330E3DE}" presName="rootConnector" presStyleLbl="node1" presStyleIdx="1" presStyleCnt="3"/>
      <dgm:spPr/>
      <dgm:t>
        <a:bodyPr/>
        <a:lstStyle/>
        <a:p>
          <a:endParaRPr lang="fi-FI"/>
        </a:p>
      </dgm:t>
    </dgm:pt>
    <dgm:pt modelId="{0F2CADC7-B62B-4D9E-876C-8697852AF1DA}" type="pres">
      <dgm:prSet presAssocID="{F743D7FE-927A-4036-AA96-8E5D1330E3DE}" presName="childShape" presStyleCnt="0"/>
      <dgm:spPr/>
    </dgm:pt>
    <dgm:pt modelId="{E289BA34-B5D2-4A03-8BF8-2F0363525A18}" type="pres">
      <dgm:prSet presAssocID="{FD05D9DC-3FA9-4F1D-8C16-83BE3F155349}" presName="Name13" presStyleLbl="parChTrans1D2" presStyleIdx="3" presStyleCnt="7"/>
      <dgm:spPr/>
      <dgm:t>
        <a:bodyPr/>
        <a:lstStyle/>
        <a:p>
          <a:endParaRPr lang="fi-FI"/>
        </a:p>
      </dgm:t>
    </dgm:pt>
    <dgm:pt modelId="{9D50DDDE-385F-46AE-B0C6-25CC379E462B}" type="pres">
      <dgm:prSet presAssocID="{56036F56-AF4A-4671-8B69-396766764523}" presName="childText" presStyleLbl="bgAcc1" presStyleIdx="3" presStyleCnt="7">
        <dgm:presLayoutVars>
          <dgm:bulletEnabled val="1"/>
        </dgm:presLayoutVars>
      </dgm:prSet>
      <dgm:spPr/>
      <dgm:t>
        <a:bodyPr/>
        <a:lstStyle/>
        <a:p>
          <a:endParaRPr lang="fi-FI"/>
        </a:p>
      </dgm:t>
    </dgm:pt>
    <dgm:pt modelId="{3FD61CE2-445A-4FDC-B27D-913FAED39963}" type="pres">
      <dgm:prSet presAssocID="{D9250163-D837-45AE-A4AE-7B3568D014A2}" presName="Name13" presStyleLbl="parChTrans1D2" presStyleIdx="4" presStyleCnt="7"/>
      <dgm:spPr/>
      <dgm:t>
        <a:bodyPr/>
        <a:lstStyle/>
        <a:p>
          <a:endParaRPr lang="fi-FI"/>
        </a:p>
      </dgm:t>
    </dgm:pt>
    <dgm:pt modelId="{C6EA00CD-9DF6-46B6-B7FD-A58F5C0279C1}" type="pres">
      <dgm:prSet presAssocID="{6AAF50FB-B311-4877-AC4B-EB24A3CE71B3}" presName="childText" presStyleLbl="bgAcc1" presStyleIdx="4" presStyleCnt="7">
        <dgm:presLayoutVars>
          <dgm:bulletEnabled val="1"/>
        </dgm:presLayoutVars>
      </dgm:prSet>
      <dgm:spPr/>
      <dgm:t>
        <a:bodyPr/>
        <a:lstStyle/>
        <a:p>
          <a:endParaRPr lang="fi-FI"/>
        </a:p>
      </dgm:t>
    </dgm:pt>
    <dgm:pt modelId="{AA249D7E-2F04-4B8B-99D0-0BD2EF82A3F9}" type="pres">
      <dgm:prSet presAssocID="{C5CA3BEB-558B-4CEB-B985-1CAF4F72D1AE}" presName="root" presStyleCnt="0"/>
      <dgm:spPr/>
    </dgm:pt>
    <dgm:pt modelId="{1E574B09-00F9-41B7-AEE3-0ADB0CD9A2D2}" type="pres">
      <dgm:prSet presAssocID="{C5CA3BEB-558B-4CEB-B985-1CAF4F72D1AE}" presName="rootComposite" presStyleCnt="0"/>
      <dgm:spPr/>
    </dgm:pt>
    <dgm:pt modelId="{B19EBDED-7F52-41A6-AD78-12F37B4EDFA1}" type="pres">
      <dgm:prSet presAssocID="{C5CA3BEB-558B-4CEB-B985-1CAF4F72D1AE}" presName="rootText" presStyleLbl="node1" presStyleIdx="2" presStyleCnt="3"/>
      <dgm:spPr/>
      <dgm:t>
        <a:bodyPr/>
        <a:lstStyle/>
        <a:p>
          <a:endParaRPr lang="fi-FI"/>
        </a:p>
      </dgm:t>
    </dgm:pt>
    <dgm:pt modelId="{1F37F086-3BFC-4800-8838-0426F0C088C2}" type="pres">
      <dgm:prSet presAssocID="{C5CA3BEB-558B-4CEB-B985-1CAF4F72D1AE}" presName="rootConnector" presStyleLbl="node1" presStyleIdx="2" presStyleCnt="3"/>
      <dgm:spPr/>
      <dgm:t>
        <a:bodyPr/>
        <a:lstStyle/>
        <a:p>
          <a:endParaRPr lang="fi-FI"/>
        </a:p>
      </dgm:t>
    </dgm:pt>
    <dgm:pt modelId="{A0BD6985-21F7-4998-BCDE-E6CD909C35E8}" type="pres">
      <dgm:prSet presAssocID="{C5CA3BEB-558B-4CEB-B985-1CAF4F72D1AE}" presName="childShape" presStyleCnt="0"/>
      <dgm:spPr/>
    </dgm:pt>
    <dgm:pt modelId="{4FE53508-75B2-4D32-A6CA-3831C0AD90F4}" type="pres">
      <dgm:prSet presAssocID="{B3006E61-B686-4686-888D-A24A750436AC}" presName="Name13" presStyleLbl="parChTrans1D2" presStyleIdx="5" presStyleCnt="7"/>
      <dgm:spPr/>
      <dgm:t>
        <a:bodyPr/>
        <a:lstStyle/>
        <a:p>
          <a:endParaRPr lang="fi-FI"/>
        </a:p>
      </dgm:t>
    </dgm:pt>
    <dgm:pt modelId="{8F7DBF2B-69EA-4362-B2D0-2D077B95F0F9}" type="pres">
      <dgm:prSet presAssocID="{9A8619F4-67DD-453A-ABCB-8748B1403A6D}" presName="childText" presStyleLbl="bgAcc1" presStyleIdx="5" presStyleCnt="7">
        <dgm:presLayoutVars>
          <dgm:bulletEnabled val="1"/>
        </dgm:presLayoutVars>
      </dgm:prSet>
      <dgm:spPr/>
      <dgm:t>
        <a:bodyPr/>
        <a:lstStyle/>
        <a:p>
          <a:endParaRPr lang="fi-FI"/>
        </a:p>
      </dgm:t>
    </dgm:pt>
    <dgm:pt modelId="{9370840B-5498-42E4-8697-5300FD1B430A}" type="pres">
      <dgm:prSet presAssocID="{0298CF75-3EA6-4686-9FA2-1CC0613AD372}" presName="Name13" presStyleLbl="parChTrans1D2" presStyleIdx="6" presStyleCnt="7"/>
      <dgm:spPr/>
      <dgm:t>
        <a:bodyPr/>
        <a:lstStyle/>
        <a:p>
          <a:endParaRPr lang="fi-FI"/>
        </a:p>
      </dgm:t>
    </dgm:pt>
    <dgm:pt modelId="{7952390C-3786-4708-81D8-DBD605EF0F8E}" type="pres">
      <dgm:prSet presAssocID="{C5AD2326-8E27-4860-9A83-72B3C9047BD3}" presName="childText" presStyleLbl="bgAcc1" presStyleIdx="6" presStyleCnt="7">
        <dgm:presLayoutVars>
          <dgm:bulletEnabled val="1"/>
        </dgm:presLayoutVars>
      </dgm:prSet>
      <dgm:spPr/>
      <dgm:t>
        <a:bodyPr/>
        <a:lstStyle/>
        <a:p>
          <a:endParaRPr lang="fi-FI"/>
        </a:p>
      </dgm:t>
    </dgm:pt>
  </dgm:ptLst>
  <dgm:cxnLst>
    <dgm:cxn modelId="{C77FAE33-F65A-475E-9E6B-330275EE3DD7}" type="presOf" srcId="{C5AD2326-8E27-4860-9A83-72B3C9047BD3}" destId="{7952390C-3786-4708-81D8-DBD605EF0F8E}" srcOrd="0" destOrd="0" presId="urn:microsoft.com/office/officeart/2005/8/layout/hierarchy3"/>
    <dgm:cxn modelId="{98A36B0D-2AA3-4A3A-9E0A-C860D9F270CA}" type="presOf" srcId="{F743D7FE-927A-4036-AA96-8E5D1330E3DE}" destId="{69E040E7-BCBF-43C4-9207-0C0E1D9653E0}" srcOrd="0" destOrd="0" presId="urn:microsoft.com/office/officeart/2005/8/layout/hierarchy3"/>
    <dgm:cxn modelId="{8552CA72-4F19-4C95-8F3C-6393744406A6}" srcId="{C5CA3BEB-558B-4CEB-B985-1CAF4F72D1AE}" destId="{9A8619F4-67DD-453A-ABCB-8748B1403A6D}" srcOrd="0" destOrd="0" parTransId="{B3006E61-B686-4686-888D-A24A750436AC}" sibTransId="{8CA8768D-DF45-4825-91C0-2FC45F557171}"/>
    <dgm:cxn modelId="{BBFC2F9E-9E9A-408E-8B6D-45B0A1DBC860}" srcId="{F743D7FE-927A-4036-AA96-8E5D1330E3DE}" destId="{6AAF50FB-B311-4877-AC4B-EB24A3CE71B3}" srcOrd="1" destOrd="0" parTransId="{D9250163-D837-45AE-A4AE-7B3568D014A2}" sibTransId="{A893F678-727D-46B6-BF52-ED74E28D7F7D}"/>
    <dgm:cxn modelId="{A2115337-5BFE-4549-B64D-F293BA5A23C8}" type="presOf" srcId="{B3006E61-B686-4686-888D-A24A750436AC}" destId="{4FE53508-75B2-4D32-A6CA-3831C0AD90F4}" srcOrd="0" destOrd="0" presId="urn:microsoft.com/office/officeart/2005/8/layout/hierarchy3"/>
    <dgm:cxn modelId="{6DF0268D-89EF-4D2A-8B8A-A6A9619E1FEC}" type="presOf" srcId="{D6819C0B-ECDD-4124-BD55-92A5D1BF5B04}" destId="{2617B7DE-1975-48A1-83BE-C715F7CA1C4F}" srcOrd="0" destOrd="0" presId="urn:microsoft.com/office/officeart/2005/8/layout/hierarchy3"/>
    <dgm:cxn modelId="{1826EDF5-A075-47B0-AE83-096BF0538660}" type="presOf" srcId="{FAC012EA-0AC2-4D7D-A83E-10393A5E5E44}" destId="{0156DFDA-E94B-4D95-BF21-E0E81543067C}" srcOrd="0" destOrd="0" presId="urn:microsoft.com/office/officeart/2005/8/layout/hierarchy3"/>
    <dgm:cxn modelId="{E11742F6-7FF0-4954-B737-F62161DBDF6C}" srcId="{94221AFA-AF91-4912-8220-F3575655BCBE}" destId="{C5CA3BEB-558B-4CEB-B985-1CAF4F72D1AE}" srcOrd="2" destOrd="0" parTransId="{D155F55A-E982-4BBC-8E60-73E23525E479}" sibTransId="{81D5BDBC-5870-4CC2-8422-2D0470CEB493}"/>
    <dgm:cxn modelId="{A8BDFB00-68A7-4F57-AB21-23DE2BC326BE}" srcId="{9081EABA-5752-443E-8663-B56A49E55286}" destId="{FAC012EA-0AC2-4D7D-A83E-10393A5E5E44}" srcOrd="0" destOrd="0" parTransId="{B22F75DA-FECF-44FC-B1A4-E174B788E19F}" sibTransId="{0356355C-E8A7-42A7-A94A-384451A234BE}"/>
    <dgm:cxn modelId="{00B48289-5752-4E20-9B9F-210C6A9192D9}" type="presOf" srcId="{C5CA3BEB-558B-4CEB-B985-1CAF4F72D1AE}" destId="{B19EBDED-7F52-41A6-AD78-12F37B4EDFA1}" srcOrd="0" destOrd="0" presId="urn:microsoft.com/office/officeart/2005/8/layout/hierarchy3"/>
    <dgm:cxn modelId="{AC147C3B-8DC0-41F1-9F0E-41ED58039B5B}" type="presOf" srcId="{0298CF75-3EA6-4686-9FA2-1CC0613AD372}" destId="{9370840B-5498-42E4-8697-5300FD1B430A}" srcOrd="0" destOrd="0" presId="urn:microsoft.com/office/officeart/2005/8/layout/hierarchy3"/>
    <dgm:cxn modelId="{B039F64F-5A40-4B59-A72B-A666EBE0A65F}" type="presOf" srcId="{56036F56-AF4A-4671-8B69-396766764523}" destId="{9D50DDDE-385F-46AE-B0C6-25CC379E462B}" srcOrd="0" destOrd="0" presId="urn:microsoft.com/office/officeart/2005/8/layout/hierarchy3"/>
    <dgm:cxn modelId="{B05EEC73-CE26-4D6A-8C05-91168D22149E}" type="presOf" srcId="{9081EABA-5752-443E-8663-B56A49E55286}" destId="{62FFB856-6B68-48D2-A135-4BA1168F8443}" srcOrd="1" destOrd="0" presId="urn:microsoft.com/office/officeart/2005/8/layout/hierarchy3"/>
    <dgm:cxn modelId="{22B04298-FF10-4E23-91F3-69A112CFC2B0}" type="presOf" srcId="{D9250163-D837-45AE-A4AE-7B3568D014A2}" destId="{3FD61CE2-445A-4FDC-B27D-913FAED39963}" srcOrd="0" destOrd="0" presId="urn:microsoft.com/office/officeart/2005/8/layout/hierarchy3"/>
    <dgm:cxn modelId="{678DBCF0-AD96-4D39-9AC0-F9B56D268058}" type="presOf" srcId="{94221AFA-AF91-4912-8220-F3575655BCBE}" destId="{835029BB-D049-4C1A-BF1B-101257F7C4BC}" srcOrd="0" destOrd="0" presId="urn:microsoft.com/office/officeart/2005/8/layout/hierarchy3"/>
    <dgm:cxn modelId="{751C4347-B4E8-4928-A7DD-F420E2661219}" srcId="{9081EABA-5752-443E-8663-B56A49E55286}" destId="{CF8B25C5-EA74-48D7-9C33-C5F6874697AC}" srcOrd="1" destOrd="0" parTransId="{0AB58FD8-CE7F-492C-9FC9-2DCEDE65E06A}" sibTransId="{7C82D5D9-8154-4032-AECD-FA586D8E7FA5}"/>
    <dgm:cxn modelId="{40522326-F332-47D2-A337-34C0F9EB28A5}" srcId="{9081EABA-5752-443E-8663-B56A49E55286}" destId="{D6819C0B-ECDD-4124-BD55-92A5D1BF5B04}" srcOrd="2" destOrd="0" parTransId="{90D7EC72-7EBB-4012-BCB3-D408907B169A}" sibTransId="{9C2FFF33-1C5A-40F3-A3DC-35439F458B02}"/>
    <dgm:cxn modelId="{E34AC71D-96B1-45D7-843B-1D788550FF10}" srcId="{94221AFA-AF91-4912-8220-F3575655BCBE}" destId="{F743D7FE-927A-4036-AA96-8E5D1330E3DE}" srcOrd="1" destOrd="0" parTransId="{10199592-749A-479B-87C4-68948B3692AF}" sibTransId="{4B3FD811-062A-4539-B392-FFACF5C33D88}"/>
    <dgm:cxn modelId="{A05D13F1-9A8C-4149-AB73-57421456E734}" type="presOf" srcId="{B22F75DA-FECF-44FC-B1A4-E174B788E19F}" destId="{64EA964B-46AC-4AAA-8F0A-871AE393FE84}" srcOrd="0" destOrd="0" presId="urn:microsoft.com/office/officeart/2005/8/layout/hierarchy3"/>
    <dgm:cxn modelId="{2727E9D0-7AEF-42D9-BDD4-7C16B5B48975}" srcId="{C5CA3BEB-558B-4CEB-B985-1CAF4F72D1AE}" destId="{C5AD2326-8E27-4860-9A83-72B3C9047BD3}" srcOrd="1" destOrd="0" parTransId="{0298CF75-3EA6-4686-9FA2-1CC0613AD372}" sibTransId="{4F60542C-E07A-45CB-AE3C-8E6A25B92197}"/>
    <dgm:cxn modelId="{BD762B0A-6613-49B7-B744-01C539562D2E}" type="presOf" srcId="{9081EABA-5752-443E-8663-B56A49E55286}" destId="{002A0475-3CB4-4A2A-933E-D361F0DA9F2C}" srcOrd="0" destOrd="0" presId="urn:microsoft.com/office/officeart/2005/8/layout/hierarchy3"/>
    <dgm:cxn modelId="{5D6F582B-CC44-40A4-9BFA-7F5A09B65B74}" type="presOf" srcId="{CF8B25C5-EA74-48D7-9C33-C5F6874697AC}" destId="{A5AD2CE2-6231-47EC-B22E-1EC9D9A45E25}" srcOrd="0" destOrd="0" presId="urn:microsoft.com/office/officeart/2005/8/layout/hierarchy3"/>
    <dgm:cxn modelId="{821D9F83-AE7F-4BA7-B5C5-E70EADC96A7A}" type="presOf" srcId="{90D7EC72-7EBB-4012-BCB3-D408907B169A}" destId="{B5FB18C7-5730-483C-8355-9E4F6EBEB2CF}" srcOrd="0" destOrd="0" presId="urn:microsoft.com/office/officeart/2005/8/layout/hierarchy3"/>
    <dgm:cxn modelId="{4036BDFB-53B3-4BF7-8908-B88ADE745ACD}" type="presOf" srcId="{FD05D9DC-3FA9-4F1D-8C16-83BE3F155349}" destId="{E289BA34-B5D2-4A03-8BF8-2F0363525A18}" srcOrd="0" destOrd="0" presId="urn:microsoft.com/office/officeart/2005/8/layout/hierarchy3"/>
    <dgm:cxn modelId="{D0E895BE-AC2F-4E52-98DE-BE4A0DD52764}" type="presOf" srcId="{C5CA3BEB-558B-4CEB-B985-1CAF4F72D1AE}" destId="{1F37F086-3BFC-4800-8838-0426F0C088C2}" srcOrd="1" destOrd="0" presId="urn:microsoft.com/office/officeart/2005/8/layout/hierarchy3"/>
    <dgm:cxn modelId="{E47F4FE8-4083-4BD3-B7CE-B6E45AB2E3C8}" type="presOf" srcId="{9A8619F4-67DD-453A-ABCB-8748B1403A6D}" destId="{8F7DBF2B-69EA-4362-B2D0-2D077B95F0F9}" srcOrd="0" destOrd="0" presId="urn:microsoft.com/office/officeart/2005/8/layout/hierarchy3"/>
    <dgm:cxn modelId="{AFE09F01-15DE-4D78-B3A0-BA5ACCAC6F18}" type="presOf" srcId="{6AAF50FB-B311-4877-AC4B-EB24A3CE71B3}" destId="{C6EA00CD-9DF6-46B6-B7FD-A58F5C0279C1}" srcOrd="0" destOrd="0" presId="urn:microsoft.com/office/officeart/2005/8/layout/hierarchy3"/>
    <dgm:cxn modelId="{2FCBBA50-4E26-4475-BD87-2507B60596F8}" type="presOf" srcId="{0AB58FD8-CE7F-492C-9FC9-2DCEDE65E06A}" destId="{4C8734C5-D0E4-4DE1-A821-2DF7332441A1}" srcOrd="0" destOrd="0" presId="urn:microsoft.com/office/officeart/2005/8/layout/hierarchy3"/>
    <dgm:cxn modelId="{A16B6762-CC46-42D6-9B1A-07BC01ECB99E}" type="presOf" srcId="{F743D7FE-927A-4036-AA96-8E5D1330E3DE}" destId="{FA49BD87-5CB6-4722-88A5-5CF31CA205F3}" srcOrd="1" destOrd="0" presId="urn:microsoft.com/office/officeart/2005/8/layout/hierarchy3"/>
    <dgm:cxn modelId="{FF37BA27-DA4B-46D1-963C-7EAC4FF7DCC2}" srcId="{94221AFA-AF91-4912-8220-F3575655BCBE}" destId="{9081EABA-5752-443E-8663-B56A49E55286}" srcOrd="0" destOrd="0" parTransId="{2F392916-0A8A-4988-B948-3E8FBB934DB8}" sibTransId="{94E782F4-A48F-43E7-A7BA-CEA26123A9B4}"/>
    <dgm:cxn modelId="{F0A8B054-71B0-4983-8F88-F78F2AAE78A8}" srcId="{F743D7FE-927A-4036-AA96-8E5D1330E3DE}" destId="{56036F56-AF4A-4671-8B69-396766764523}" srcOrd="0" destOrd="0" parTransId="{FD05D9DC-3FA9-4F1D-8C16-83BE3F155349}" sibTransId="{FCA0812B-FCFC-45C9-B42F-63A111A00B13}"/>
    <dgm:cxn modelId="{08DC7A72-F442-4DB1-98D8-B075ABFF4E67}" type="presParOf" srcId="{835029BB-D049-4C1A-BF1B-101257F7C4BC}" destId="{8E3F3437-D929-4CBA-A3A7-E64A5424EFF2}" srcOrd="0" destOrd="0" presId="urn:microsoft.com/office/officeart/2005/8/layout/hierarchy3"/>
    <dgm:cxn modelId="{754972C1-A81C-4EEC-A68A-D7630A91B493}" type="presParOf" srcId="{8E3F3437-D929-4CBA-A3A7-E64A5424EFF2}" destId="{80E06E42-25EF-4291-92BC-028CD151A7B7}" srcOrd="0" destOrd="0" presId="urn:microsoft.com/office/officeart/2005/8/layout/hierarchy3"/>
    <dgm:cxn modelId="{D47A11CD-9B92-4C8D-864A-8F8735047602}" type="presParOf" srcId="{80E06E42-25EF-4291-92BC-028CD151A7B7}" destId="{002A0475-3CB4-4A2A-933E-D361F0DA9F2C}" srcOrd="0" destOrd="0" presId="urn:microsoft.com/office/officeart/2005/8/layout/hierarchy3"/>
    <dgm:cxn modelId="{A9D8C748-F646-4E07-8595-52CBE572C976}" type="presParOf" srcId="{80E06E42-25EF-4291-92BC-028CD151A7B7}" destId="{62FFB856-6B68-48D2-A135-4BA1168F8443}" srcOrd="1" destOrd="0" presId="urn:microsoft.com/office/officeart/2005/8/layout/hierarchy3"/>
    <dgm:cxn modelId="{A7DA9510-C2A9-4D0D-98BF-305603B6C79A}" type="presParOf" srcId="{8E3F3437-D929-4CBA-A3A7-E64A5424EFF2}" destId="{024E1CFF-F9AD-4126-BB50-AF52EFE83087}" srcOrd="1" destOrd="0" presId="urn:microsoft.com/office/officeart/2005/8/layout/hierarchy3"/>
    <dgm:cxn modelId="{43FE036C-5B9D-4985-B5A6-FF3F7AFA1F33}" type="presParOf" srcId="{024E1CFF-F9AD-4126-BB50-AF52EFE83087}" destId="{64EA964B-46AC-4AAA-8F0A-871AE393FE84}" srcOrd="0" destOrd="0" presId="urn:microsoft.com/office/officeart/2005/8/layout/hierarchy3"/>
    <dgm:cxn modelId="{6C9DDB02-F22C-4B4B-8715-18ADAA845F80}" type="presParOf" srcId="{024E1CFF-F9AD-4126-BB50-AF52EFE83087}" destId="{0156DFDA-E94B-4D95-BF21-E0E81543067C}" srcOrd="1" destOrd="0" presId="urn:microsoft.com/office/officeart/2005/8/layout/hierarchy3"/>
    <dgm:cxn modelId="{2642E800-2D2E-4071-9F3A-BFA3DDF8626F}" type="presParOf" srcId="{024E1CFF-F9AD-4126-BB50-AF52EFE83087}" destId="{4C8734C5-D0E4-4DE1-A821-2DF7332441A1}" srcOrd="2" destOrd="0" presId="urn:microsoft.com/office/officeart/2005/8/layout/hierarchy3"/>
    <dgm:cxn modelId="{4DF8B71F-1A4E-4C4A-9D52-3FF9CC0F3EBE}" type="presParOf" srcId="{024E1CFF-F9AD-4126-BB50-AF52EFE83087}" destId="{A5AD2CE2-6231-47EC-B22E-1EC9D9A45E25}" srcOrd="3" destOrd="0" presId="urn:microsoft.com/office/officeart/2005/8/layout/hierarchy3"/>
    <dgm:cxn modelId="{894563F4-E713-4C84-A07B-A258640C84AE}" type="presParOf" srcId="{024E1CFF-F9AD-4126-BB50-AF52EFE83087}" destId="{B5FB18C7-5730-483C-8355-9E4F6EBEB2CF}" srcOrd="4" destOrd="0" presId="urn:microsoft.com/office/officeart/2005/8/layout/hierarchy3"/>
    <dgm:cxn modelId="{7CA67E2B-8CCA-4EC0-91B9-3AAC366E8854}" type="presParOf" srcId="{024E1CFF-F9AD-4126-BB50-AF52EFE83087}" destId="{2617B7DE-1975-48A1-83BE-C715F7CA1C4F}" srcOrd="5" destOrd="0" presId="urn:microsoft.com/office/officeart/2005/8/layout/hierarchy3"/>
    <dgm:cxn modelId="{ED62F317-E3B1-48DB-8F49-132233285D5C}" type="presParOf" srcId="{835029BB-D049-4C1A-BF1B-101257F7C4BC}" destId="{51D6058B-5A9F-4998-9AF5-4AF647EA143C}" srcOrd="1" destOrd="0" presId="urn:microsoft.com/office/officeart/2005/8/layout/hierarchy3"/>
    <dgm:cxn modelId="{F9B043AF-9E9E-4452-AC57-09179935A19D}" type="presParOf" srcId="{51D6058B-5A9F-4998-9AF5-4AF647EA143C}" destId="{41DFCF3A-3A73-45A7-8988-99EC78FBFD58}" srcOrd="0" destOrd="0" presId="urn:microsoft.com/office/officeart/2005/8/layout/hierarchy3"/>
    <dgm:cxn modelId="{AC8AA405-76AA-45B3-A20C-41E470A162EB}" type="presParOf" srcId="{41DFCF3A-3A73-45A7-8988-99EC78FBFD58}" destId="{69E040E7-BCBF-43C4-9207-0C0E1D9653E0}" srcOrd="0" destOrd="0" presId="urn:microsoft.com/office/officeart/2005/8/layout/hierarchy3"/>
    <dgm:cxn modelId="{D3F0EFB8-9E5D-4C8D-A138-57B607C762BD}" type="presParOf" srcId="{41DFCF3A-3A73-45A7-8988-99EC78FBFD58}" destId="{FA49BD87-5CB6-4722-88A5-5CF31CA205F3}" srcOrd="1" destOrd="0" presId="urn:microsoft.com/office/officeart/2005/8/layout/hierarchy3"/>
    <dgm:cxn modelId="{D21D2B04-779D-49AA-932C-6BEBE26E3212}" type="presParOf" srcId="{51D6058B-5A9F-4998-9AF5-4AF647EA143C}" destId="{0F2CADC7-B62B-4D9E-876C-8697852AF1DA}" srcOrd="1" destOrd="0" presId="urn:microsoft.com/office/officeart/2005/8/layout/hierarchy3"/>
    <dgm:cxn modelId="{EFE4EF10-23CF-4832-BFFC-B9C4D68A92A3}" type="presParOf" srcId="{0F2CADC7-B62B-4D9E-876C-8697852AF1DA}" destId="{E289BA34-B5D2-4A03-8BF8-2F0363525A18}" srcOrd="0" destOrd="0" presId="urn:microsoft.com/office/officeart/2005/8/layout/hierarchy3"/>
    <dgm:cxn modelId="{883D57C9-342B-4541-87D0-D489A728A6A0}" type="presParOf" srcId="{0F2CADC7-B62B-4D9E-876C-8697852AF1DA}" destId="{9D50DDDE-385F-46AE-B0C6-25CC379E462B}" srcOrd="1" destOrd="0" presId="urn:microsoft.com/office/officeart/2005/8/layout/hierarchy3"/>
    <dgm:cxn modelId="{857767FA-2A6C-43B5-B8C3-4BF4F48ABCF3}" type="presParOf" srcId="{0F2CADC7-B62B-4D9E-876C-8697852AF1DA}" destId="{3FD61CE2-445A-4FDC-B27D-913FAED39963}" srcOrd="2" destOrd="0" presId="urn:microsoft.com/office/officeart/2005/8/layout/hierarchy3"/>
    <dgm:cxn modelId="{03FE4CEC-AE2B-4CED-8AF3-C463755C45EA}" type="presParOf" srcId="{0F2CADC7-B62B-4D9E-876C-8697852AF1DA}" destId="{C6EA00CD-9DF6-46B6-B7FD-A58F5C0279C1}" srcOrd="3" destOrd="0" presId="urn:microsoft.com/office/officeart/2005/8/layout/hierarchy3"/>
    <dgm:cxn modelId="{A665DB3E-5B83-440F-BF36-DDFFE2A89BF5}" type="presParOf" srcId="{835029BB-D049-4C1A-BF1B-101257F7C4BC}" destId="{AA249D7E-2F04-4B8B-99D0-0BD2EF82A3F9}" srcOrd="2" destOrd="0" presId="urn:microsoft.com/office/officeart/2005/8/layout/hierarchy3"/>
    <dgm:cxn modelId="{C69600A3-30D6-4B52-9C00-4A11465B6F1B}" type="presParOf" srcId="{AA249D7E-2F04-4B8B-99D0-0BD2EF82A3F9}" destId="{1E574B09-00F9-41B7-AEE3-0ADB0CD9A2D2}" srcOrd="0" destOrd="0" presId="urn:microsoft.com/office/officeart/2005/8/layout/hierarchy3"/>
    <dgm:cxn modelId="{D292C38E-FE9C-4A1D-BBA4-2BB89731595D}" type="presParOf" srcId="{1E574B09-00F9-41B7-AEE3-0ADB0CD9A2D2}" destId="{B19EBDED-7F52-41A6-AD78-12F37B4EDFA1}" srcOrd="0" destOrd="0" presId="urn:microsoft.com/office/officeart/2005/8/layout/hierarchy3"/>
    <dgm:cxn modelId="{75ADB97C-0A39-4B15-9DA9-5CE4F5909927}" type="presParOf" srcId="{1E574B09-00F9-41B7-AEE3-0ADB0CD9A2D2}" destId="{1F37F086-3BFC-4800-8838-0426F0C088C2}" srcOrd="1" destOrd="0" presId="urn:microsoft.com/office/officeart/2005/8/layout/hierarchy3"/>
    <dgm:cxn modelId="{A8828D77-4C02-4AFD-9610-0D45306A1BE8}" type="presParOf" srcId="{AA249D7E-2F04-4B8B-99D0-0BD2EF82A3F9}" destId="{A0BD6985-21F7-4998-BCDE-E6CD909C35E8}" srcOrd="1" destOrd="0" presId="urn:microsoft.com/office/officeart/2005/8/layout/hierarchy3"/>
    <dgm:cxn modelId="{2383EB4A-36CF-455D-BC7C-6D115196791D}" type="presParOf" srcId="{A0BD6985-21F7-4998-BCDE-E6CD909C35E8}" destId="{4FE53508-75B2-4D32-A6CA-3831C0AD90F4}" srcOrd="0" destOrd="0" presId="urn:microsoft.com/office/officeart/2005/8/layout/hierarchy3"/>
    <dgm:cxn modelId="{5F138016-14B5-4415-BDB1-DC3DBAAB8919}" type="presParOf" srcId="{A0BD6985-21F7-4998-BCDE-E6CD909C35E8}" destId="{8F7DBF2B-69EA-4362-B2D0-2D077B95F0F9}" srcOrd="1" destOrd="0" presId="urn:microsoft.com/office/officeart/2005/8/layout/hierarchy3"/>
    <dgm:cxn modelId="{9F7000A8-C0F8-403B-80B6-708BB9557398}" type="presParOf" srcId="{A0BD6985-21F7-4998-BCDE-E6CD909C35E8}" destId="{9370840B-5498-42E4-8697-5300FD1B430A}" srcOrd="2" destOrd="0" presId="urn:microsoft.com/office/officeart/2005/8/layout/hierarchy3"/>
    <dgm:cxn modelId="{D69767B6-256D-43A5-9273-292CD80D8CA0}" type="presParOf" srcId="{A0BD6985-21F7-4998-BCDE-E6CD909C35E8}" destId="{7952390C-3786-4708-81D8-DBD605EF0F8E}"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19AFD42A-3DE4-4B35-BEE1-CDA8A6387775}" type="doc">
      <dgm:prSet loTypeId="urn:microsoft.com/office/officeart/2005/8/layout/vList2" loCatId="list" qsTypeId="urn:microsoft.com/office/officeart/2005/8/quickstyle/3d2" qsCatId="3D" csTypeId="urn:microsoft.com/office/officeart/2005/8/colors/accent1_2" csCatId="accent1"/>
      <dgm:spPr/>
      <dgm:t>
        <a:bodyPr/>
        <a:lstStyle/>
        <a:p>
          <a:endParaRPr lang="fi-FI"/>
        </a:p>
      </dgm:t>
    </dgm:pt>
    <dgm:pt modelId="{B7601295-406F-4420-B2A5-6F246585913A}">
      <dgm:prSet/>
      <dgm:spPr/>
      <dgm:t>
        <a:bodyPr/>
        <a:lstStyle/>
        <a:p>
          <a:pPr algn="ctr" rtl="0"/>
          <a:r>
            <a:rPr lang="fi-FI" dirty="0" smtClean="0"/>
            <a:t>Veriteitse tarttuvista taudeista</a:t>
          </a:r>
          <a:endParaRPr lang="fi-FI" dirty="0"/>
        </a:p>
      </dgm:t>
    </dgm:pt>
    <dgm:pt modelId="{71B2E704-A46F-4B09-9213-00AAE3D2D511}" type="parTrans" cxnId="{141D829E-3FFC-433A-8572-EAF176385895}">
      <dgm:prSet/>
      <dgm:spPr/>
      <dgm:t>
        <a:bodyPr/>
        <a:lstStyle/>
        <a:p>
          <a:endParaRPr lang="fi-FI"/>
        </a:p>
      </dgm:t>
    </dgm:pt>
    <dgm:pt modelId="{36875CD4-DC89-49DC-B7A4-A95BCA3C6AA8}" type="sibTrans" cxnId="{141D829E-3FFC-433A-8572-EAF176385895}">
      <dgm:prSet/>
      <dgm:spPr/>
      <dgm:t>
        <a:bodyPr/>
        <a:lstStyle/>
        <a:p>
          <a:endParaRPr lang="fi-FI"/>
        </a:p>
      </dgm:t>
    </dgm:pt>
    <dgm:pt modelId="{17E12DE8-9562-42FA-A4D5-05DD08453AF2}" type="pres">
      <dgm:prSet presAssocID="{19AFD42A-3DE4-4B35-BEE1-CDA8A6387775}" presName="linear" presStyleCnt="0">
        <dgm:presLayoutVars>
          <dgm:animLvl val="lvl"/>
          <dgm:resizeHandles val="exact"/>
        </dgm:presLayoutVars>
      </dgm:prSet>
      <dgm:spPr/>
      <dgm:t>
        <a:bodyPr/>
        <a:lstStyle/>
        <a:p>
          <a:endParaRPr lang="fi-FI"/>
        </a:p>
      </dgm:t>
    </dgm:pt>
    <dgm:pt modelId="{9F94F740-66BC-4384-9044-2BB078B7372B}" type="pres">
      <dgm:prSet presAssocID="{B7601295-406F-4420-B2A5-6F246585913A}" presName="parentText" presStyleLbl="node1" presStyleIdx="0" presStyleCnt="1">
        <dgm:presLayoutVars>
          <dgm:chMax val="0"/>
          <dgm:bulletEnabled val="1"/>
        </dgm:presLayoutVars>
      </dgm:prSet>
      <dgm:spPr/>
      <dgm:t>
        <a:bodyPr/>
        <a:lstStyle/>
        <a:p>
          <a:endParaRPr lang="fi-FI"/>
        </a:p>
      </dgm:t>
    </dgm:pt>
  </dgm:ptLst>
  <dgm:cxnLst>
    <dgm:cxn modelId="{141D829E-3FFC-433A-8572-EAF176385895}" srcId="{19AFD42A-3DE4-4B35-BEE1-CDA8A6387775}" destId="{B7601295-406F-4420-B2A5-6F246585913A}" srcOrd="0" destOrd="0" parTransId="{71B2E704-A46F-4B09-9213-00AAE3D2D511}" sibTransId="{36875CD4-DC89-49DC-B7A4-A95BCA3C6AA8}"/>
    <dgm:cxn modelId="{D3DDC89B-7F2D-493B-98E1-410B58E0FFAD}" type="presOf" srcId="{19AFD42A-3DE4-4B35-BEE1-CDA8A6387775}" destId="{17E12DE8-9562-42FA-A4D5-05DD08453AF2}" srcOrd="0" destOrd="0" presId="urn:microsoft.com/office/officeart/2005/8/layout/vList2"/>
    <dgm:cxn modelId="{1B866730-7D4C-4F51-B1FF-731F7E73A22E}" type="presOf" srcId="{B7601295-406F-4420-B2A5-6F246585913A}" destId="{9F94F740-66BC-4384-9044-2BB078B7372B}" srcOrd="0" destOrd="0" presId="urn:microsoft.com/office/officeart/2005/8/layout/vList2"/>
    <dgm:cxn modelId="{0FAF1D7B-B530-4A70-A892-82B721A0A313}" type="presParOf" srcId="{17E12DE8-9562-42FA-A4D5-05DD08453AF2}" destId="{9F94F740-66BC-4384-9044-2BB078B7372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E1F0EF83-C107-4963-9D91-AA7B92DE294D}" type="doc">
      <dgm:prSet loTypeId="urn:microsoft.com/office/officeart/2005/8/layout/vList5" loCatId="list" qsTypeId="urn:microsoft.com/office/officeart/2005/8/quickstyle/simple5" qsCatId="simple" csTypeId="urn:microsoft.com/office/officeart/2005/8/colors/colorful1#4" csCatId="colorful" phldr="1"/>
      <dgm:spPr/>
      <dgm:t>
        <a:bodyPr/>
        <a:lstStyle/>
        <a:p>
          <a:endParaRPr lang="fi-FI"/>
        </a:p>
      </dgm:t>
    </dgm:pt>
    <dgm:pt modelId="{65BECE07-B4AF-4217-8BF2-19E170A824AC}">
      <dgm:prSet custT="1"/>
      <dgm:spPr/>
      <dgm:t>
        <a:bodyPr/>
        <a:lstStyle/>
        <a:p>
          <a:pPr rtl="0"/>
          <a:r>
            <a:rPr lang="fi-FI" sz="4800" dirty="0" smtClean="0">
              <a:solidFill>
                <a:schemeClr val="tx1"/>
              </a:solidFill>
            </a:rPr>
            <a:t>HIV</a:t>
          </a:r>
          <a:endParaRPr lang="fi-FI" sz="4800" dirty="0">
            <a:solidFill>
              <a:schemeClr val="tx1"/>
            </a:solidFill>
          </a:endParaRPr>
        </a:p>
      </dgm:t>
    </dgm:pt>
    <dgm:pt modelId="{1BB7FBAE-08E9-4B45-A5AF-C2D29213F77A}" type="parTrans" cxnId="{C7AFE0AC-B9D0-47BA-B543-B3A272519A3F}">
      <dgm:prSet/>
      <dgm:spPr/>
      <dgm:t>
        <a:bodyPr/>
        <a:lstStyle/>
        <a:p>
          <a:endParaRPr lang="fi-FI"/>
        </a:p>
      </dgm:t>
    </dgm:pt>
    <dgm:pt modelId="{698F4C68-A9B4-4111-B6F1-E132277CEA4F}" type="sibTrans" cxnId="{C7AFE0AC-B9D0-47BA-B543-B3A272519A3F}">
      <dgm:prSet/>
      <dgm:spPr/>
      <dgm:t>
        <a:bodyPr/>
        <a:lstStyle/>
        <a:p>
          <a:endParaRPr lang="fi-FI"/>
        </a:p>
      </dgm:t>
    </dgm:pt>
    <dgm:pt modelId="{6530694E-D84A-42A7-A208-88A2531C840B}">
      <dgm:prSet/>
      <dgm:spPr/>
      <dgm:t>
        <a:bodyPr/>
        <a:lstStyle/>
        <a:p>
          <a:pPr rtl="0"/>
          <a:r>
            <a:rPr lang="fi-FI" dirty="0" smtClean="0">
              <a:solidFill>
                <a:schemeClr val="tx1"/>
              </a:solidFill>
            </a:rPr>
            <a:t>parantumaton tauti, lääkehoidolla ennuste erittäin hyvä</a:t>
          </a:r>
          <a:endParaRPr lang="fi-FI" dirty="0">
            <a:solidFill>
              <a:schemeClr val="tx1"/>
            </a:solidFill>
          </a:endParaRPr>
        </a:p>
      </dgm:t>
    </dgm:pt>
    <dgm:pt modelId="{65A8C5D1-BB46-4001-AE4C-CEEC05DA4465}" type="parTrans" cxnId="{30A7C8B1-608D-4DF0-BC70-2444CBF50D77}">
      <dgm:prSet/>
      <dgm:spPr/>
      <dgm:t>
        <a:bodyPr/>
        <a:lstStyle/>
        <a:p>
          <a:endParaRPr lang="fi-FI"/>
        </a:p>
      </dgm:t>
    </dgm:pt>
    <dgm:pt modelId="{5DA97F67-559F-4115-B626-3D89D86A4F69}" type="sibTrans" cxnId="{30A7C8B1-608D-4DF0-BC70-2444CBF50D77}">
      <dgm:prSet/>
      <dgm:spPr/>
      <dgm:t>
        <a:bodyPr/>
        <a:lstStyle/>
        <a:p>
          <a:endParaRPr lang="fi-FI"/>
        </a:p>
      </dgm:t>
    </dgm:pt>
    <dgm:pt modelId="{747BE882-CAF2-45BD-8809-99B22731748D}">
      <dgm:prSet custT="1"/>
      <dgm:spPr/>
      <dgm:t>
        <a:bodyPr/>
        <a:lstStyle/>
        <a:p>
          <a:pPr rtl="0"/>
          <a:r>
            <a:rPr lang="fi-FI" sz="3600" dirty="0" smtClean="0">
              <a:solidFill>
                <a:schemeClr val="tx1"/>
              </a:solidFill>
            </a:rPr>
            <a:t>Hepatiitti B </a:t>
          </a:r>
          <a:endParaRPr lang="fi-FI" sz="3600" dirty="0">
            <a:solidFill>
              <a:schemeClr val="tx1"/>
            </a:solidFill>
          </a:endParaRPr>
        </a:p>
      </dgm:t>
    </dgm:pt>
    <dgm:pt modelId="{C26F5F1E-0570-41D4-903E-5494C6AB99F1}" type="parTrans" cxnId="{B7D08D26-86FA-4C0C-ACDD-4A7E909B54DD}">
      <dgm:prSet/>
      <dgm:spPr/>
      <dgm:t>
        <a:bodyPr/>
        <a:lstStyle/>
        <a:p>
          <a:endParaRPr lang="fi-FI"/>
        </a:p>
      </dgm:t>
    </dgm:pt>
    <dgm:pt modelId="{51664F93-1A81-4E43-B95D-3CE38708B91B}" type="sibTrans" cxnId="{B7D08D26-86FA-4C0C-ACDD-4A7E909B54DD}">
      <dgm:prSet/>
      <dgm:spPr/>
      <dgm:t>
        <a:bodyPr/>
        <a:lstStyle/>
        <a:p>
          <a:endParaRPr lang="fi-FI"/>
        </a:p>
      </dgm:t>
    </dgm:pt>
    <dgm:pt modelId="{18F170DC-7BCE-46CF-A017-C0AD76DD9AE3}">
      <dgm:prSet/>
      <dgm:spPr/>
      <dgm:t>
        <a:bodyPr/>
        <a:lstStyle/>
        <a:p>
          <a:pPr rtl="0"/>
          <a:r>
            <a:rPr lang="fi-FI" dirty="0" smtClean="0">
              <a:solidFill>
                <a:schemeClr val="tx1"/>
              </a:solidFill>
            </a:rPr>
            <a:t>5-10 % jää kantajaksi, alle 1% saa maksasyövän</a:t>
          </a:r>
          <a:endParaRPr lang="fi-FI" dirty="0">
            <a:solidFill>
              <a:schemeClr val="tx1"/>
            </a:solidFill>
          </a:endParaRPr>
        </a:p>
      </dgm:t>
    </dgm:pt>
    <dgm:pt modelId="{ADADFC55-F658-4258-ABD7-B784D7CE2BDF}" type="parTrans" cxnId="{E40C704C-57A6-4B33-B880-8311FD8912C1}">
      <dgm:prSet/>
      <dgm:spPr/>
      <dgm:t>
        <a:bodyPr/>
        <a:lstStyle/>
        <a:p>
          <a:endParaRPr lang="fi-FI"/>
        </a:p>
      </dgm:t>
    </dgm:pt>
    <dgm:pt modelId="{A1CBB6E3-7137-4B1D-AFAA-5188ACA41957}" type="sibTrans" cxnId="{E40C704C-57A6-4B33-B880-8311FD8912C1}">
      <dgm:prSet/>
      <dgm:spPr/>
      <dgm:t>
        <a:bodyPr/>
        <a:lstStyle/>
        <a:p>
          <a:endParaRPr lang="fi-FI"/>
        </a:p>
      </dgm:t>
    </dgm:pt>
    <dgm:pt modelId="{7D22B951-7326-4854-A901-089613DBCC80}">
      <dgm:prSet custT="1"/>
      <dgm:spPr/>
      <dgm:t>
        <a:bodyPr/>
        <a:lstStyle/>
        <a:p>
          <a:pPr rtl="0"/>
          <a:r>
            <a:rPr lang="fi-FI" sz="3200" smtClean="0">
              <a:solidFill>
                <a:schemeClr val="tx1"/>
              </a:solidFill>
            </a:rPr>
            <a:t>Hepatiitti C</a:t>
          </a:r>
          <a:endParaRPr lang="fi-FI" sz="3200" dirty="0">
            <a:solidFill>
              <a:schemeClr val="tx1"/>
            </a:solidFill>
          </a:endParaRPr>
        </a:p>
      </dgm:t>
    </dgm:pt>
    <dgm:pt modelId="{25ECF1D9-2A90-4BDE-A907-182883882A70}" type="parTrans" cxnId="{6047751B-8953-44DE-963D-B031B5FEFE77}">
      <dgm:prSet/>
      <dgm:spPr/>
      <dgm:t>
        <a:bodyPr/>
        <a:lstStyle/>
        <a:p>
          <a:endParaRPr lang="fi-FI"/>
        </a:p>
      </dgm:t>
    </dgm:pt>
    <dgm:pt modelId="{D6520AC0-62A1-489C-8751-EBB1B301C9F6}" type="sibTrans" cxnId="{6047751B-8953-44DE-963D-B031B5FEFE77}">
      <dgm:prSet/>
      <dgm:spPr/>
      <dgm:t>
        <a:bodyPr/>
        <a:lstStyle/>
        <a:p>
          <a:endParaRPr lang="fi-FI"/>
        </a:p>
      </dgm:t>
    </dgm:pt>
    <dgm:pt modelId="{E6C94CE7-06C9-4C42-8017-7280D8AD5735}">
      <dgm:prSet/>
      <dgm:spPr/>
      <dgm:t>
        <a:bodyPr/>
        <a:lstStyle/>
        <a:p>
          <a:pPr rtl="0"/>
          <a:r>
            <a:rPr lang="fi-FI" dirty="0" smtClean="0">
              <a:solidFill>
                <a:schemeClr val="tx1"/>
              </a:solidFill>
            </a:rPr>
            <a:t>80-90 % jää kantajaksi, osa saa maksasyövän</a:t>
          </a:r>
          <a:endParaRPr lang="fi-FI" dirty="0">
            <a:solidFill>
              <a:schemeClr val="tx1"/>
            </a:solidFill>
          </a:endParaRPr>
        </a:p>
      </dgm:t>
    </dgm:pt>
    <dgm:pt modelId="{F77E16AF-B607-4A94-8BD3-DD968C587BD9}" type="parTrans" cxnId="{5B3E92BD-BF17-4D86-B0D5-6F4B6E7B9273}">
      <dgm:prSet/>
      <dgm:spPr/>
      <dgm:t>
        <a:bodyPr/>
        <a:lstStyle/>
        <a:p>
          <a:endParaRPr lang="fi-FI"/>
        </a:p>
      </dgm:t>
    </dgm:pt>
    <dgm:pt modelId="{3D5A3896-387A-4929-B591-CF83DC4B3451}" type="sibTrans" cxnId="{5B3E92BD-BF17-4D86-B0D5-6F4B6E7B9273}">
      <dgm:prSet/>
      <dgm:spPr/>
      <dgm:t>
        <a:bodyPr/>
        <a:lstStyle/>
        <a:p>
          <a:endParaRPr lang="fi-FI"/>
        </a:p>
      </dgm:t>
    </dgm:pt>
    <dgm:pt modelId="{9B488308-16D0-4C71-8348-D3D362CE13A8}" type="pres">
      <dgm:prSet presAssocID="{E1F0EF83-C107-4963-9D91-AA7B92DE294D}" presName="Name0" presStyleCnt="0">
        <dgm:presLayoutVars>
          <dgm:dir/>
          <dgm:animLvl val="lvl"/>
          <dgm:resizeHandles val="exact"/>
        </dgm:presLayoutVars>
      </dgm:prSet>
      <dgm:spPr/>
      <dgm:t>
        <a:bodyPr/>
        <a:lstStyle/>
        <a:p>
          <a:endParaRPr lang="fi-FI"/>
        </a:p>
      </dgm:t>
    </dgm:pt>
    <dgm:pt modelId="{00A74837-AB56-47DB-B4F7-4AA92458D9AE}" type="pres">
      <dgm:prSet presAssocID="{65BECE07-B4AF-4217-8BF2-19E170A824AC}" presName="linNode" presStyleCnt="0"/>
      <dgm:spPr/>
    </dgm:pt>
    <dgm:pt modelId="{8C145C1C-F6BD-4541-9290-27E474FFD316}" type="pres">
      <dgm:prSet presAssocID="{65BECE07-B4AF-4217-8BF2-19E170A824AC}" presName="parentText" presStyleLbl="node1" presStyleIdx="0" presStyleCnt="3">
        <dgm:presLayoutVars>
          <dgm:chMax val="1"/>
          <dgm:bulletEnabled val="1"/>
        </dgm:presLayoutVars>
      </dgm:prSet>
      <dgm:spPr/>
      <dgm:t>
        <a:bodyPr/>
        <a:lstStyle/>
        <a:p>
          <a:endParaRPr lang="fi-FI"/>
        </a:p>
      </dgm:t>
    </dgm:pt>
    <dgm:pt modelId="{C9F40DED-9022-4BCF-8B26-8DD058B96A3D}" type="pres">
      <dgm:prSet presAssocID="{65BECE07-B4AF-4217-8BF2-19E170A824AC}" presName="descendantText" presStyleLbl="alignAccFollowNode1" presStyleIdx="0" presStyleCnt="3">
        <dgm:presLayoutVars>
          <dgm:bulletEnabled val="1"/>
        </dgm:presLayoutVars>
      </dgm:prSet>
      <dgm:spPr/>
      <dgm:t>
        <a:bodyPr/>
        <a:lstStyle/>
        <a:p>
          <a:endParaRPr lang="fi-FI"/>
        </a:p>
      </dgm:t>
    </dgm:pt>
    <dgm:pt modelId="{40CF25EF-D7F1-42A0-9C39-0BE6E0DEF915}" type="pres">
      <dgm:prSet presAssocID="{698F4C68-A9B4-4111-B6F1-E132277CEA4F}" presName="sp" presStyleCnt="0"/>
      <dgm:spPr/>
    </dgm:pt>
    <dgm:pt modelId="{E1891EC3-16BF-495A-9A92-8E7952AAD0D3}" type="pres">
      <dgm:prSet presAssocID="{747BE882-CAF2-45BD-8809-99B22731748D}" presName="linNode" presStyleCnt="0"/>
      <dgm:spPr/>
    </dgm:pt>
    <dgm:pt modelId="{362CDD46-EAD4-4B0E-90C2-8E8CCB4119F9}" type="pres">
      <dgm:prSet presAssocID="{747BE882-CAF2-45BD-8809-99B22731748D}" presName="parentText" presStyleLbl="node1" presStyleIdx="1" presStyleCnt="3">
        <dgm:presLayoutVars>
          <dgm:chMax val="1"/>
          <dgm:bulletEnabled val="1"/>
        </dgm:presLayoutVars>
      </dgm:prSet>
      <dgm:spPr/>
      <dgm:t>
        <a:bodyPr/>
        <a:lstStyle/>
        <a:p>
          <a:endParaRPr lang="fi-FI"/>
        </a:p>
      </dgm:t>
    </dgm:pt>
    <dgm:pt modelId="{748FD74B-8C69-4C20-A85D-B610640469A8}" type="pres">
      <dgm:prSet presAssocID="{747BE882-CAF2-45BD-8809-99B22731748D}" presName="descendantText" presStyleLbl="alignAccFollowNode1" presStyleIdx="1" presStyleCnt="3">
        <dgm:presLayoutVars>
          <dgm:bulletEnabled val="1"/>
        </dgm:presLayoutVars>
      </dgm:prSet>
      <dgm:spPr/>
      <dgm:t>
        <a:bodyPr/>
        <a:lstStyle/>
        <a:p>
          <a:endParaRPr lang="fi-FI"/>
        </a:p>
      </dgm:t>
    </dgm:pt>
    <dgm:pt modelId="{45514522-B40A-40E9-9828-0C0CA88A2CE0}" type="pres">
      <dgm:prSet presAssocID="{51664F93-1A81-4E43-B95D-3CE38708B91B}" presName="sp" presStyleCnt="0"/>
      <dgm:spPr/>
    </dgm:pt>
    <dgm:pt modelId="{01752C8F-C4C0-4E27-A171-C99A3DC06F20}" type="pres">
      <dgm:prSet presAssocID="{7D22B951-7326-4854-A901-089613DBCC80}" presName="linNode" presStyleCnt="0"/>
      <dgm:spPr/>
    </dgm:pt>
    <dgm:pt modelId="{3222A1AD-23F1-4D33-B0C6-AFE79E3A3935}" type="pres">
      <dgm:prSet presAssocID="{7D22B951-7326-4854-A901-089613DBCC80}" presName="parentText" presStyleLbl="node1" presStyleIdx="2" presStyleCnt="3">
        <dgm:presLayoutVars>
          <dgm:chMax val="1"/>
          <dgm:bulletEnabled val="1"/>
        </dgm:presLayoutVars>
      </dgm:prSet>
      <dgm:spPr/>
      <dgm:t>
        <a:bodyPr/>
        <a:lstStyle/>
        <a:p>
          <a:endParaRPr lang="fi-FI"/>
        </a:p>
      </dgm:t>
    </dgm:pt>
    <dgm:pt modelId="{9E708D3B-23B6-44C4-A691-71E1986A8B8C}" type="pres">
      <dgm:prSet presAssocID="{7D22B951-7326-4854-A901-089613DBCC80}" presName="descendantText" presStyleLbl="alignAccFollowNode1" presStyleIdx="2" presStyleCnt="3">
        <dgm:presLayoutVars>
          <dgm:bulletEnabled val="1"/>
        </dgm:presLayoutVars>
      </dgm:prSet>
      <dgm:spPr/>
      <dgm:t>
        <a:bodyPr/>
        <a:lstStyle/>
        <a:p>
          <a:endParaRPr lang="fi-FI"/>
        </a:p>
      </dgm:t>
    </dgm:pt>
  </dgm:ptLst>
  <dgm:cxnLst>
    <dgm:cxn modelId="{CD24AA7B-0B5C-4E2D-8356-8005C2118D85}" type="presOf" srcId="{18F170DC-7BCE-46CF-A017-C0AD76DD9AE3}" destId="{748FD74B-8C69-4C20-A85D-B610640469A8}" srcOrd="0" destOrd="0" presId="urn:microsoft.com/office/officeart/2005/8/layout/vList5"/>
    <dgm:cxn modelId="{E8220DD1-D5C7-4C83-B933-68DCEAAF61FC}" type="presOf" srcId="{7D22B951-7326-4854-A901-089613DBCC80}" destId="{3222A1AD-23F1-4D33-B0C6-AFE79E3A3935}" srcOrd="0" destOrd="0" presId="urn:microsoft.com/office/officeart/2005/8/layout/vList5"/>
    <dgm:cxn modelId="{E40C704C-57A6-4B33-B880-8311FD8912C1}" srcId="{747BE882-CAF2-45BD-8809-99B22731748D}" destId="{18F170DC-7BCE-46CF-A017-C0AD76DD9AE3}" srcOrd="0" destOrd="0" parTransId="{ADADFC55-F658-4258-ABD7-B784D7CE2BDF}" sibTransId="{A1CBB6E3-7137-4B1D-AFAA-5188ACA41957}"/>
    <dgm:cxn modelId="{6296EB95-F2FD-4E85-B852-BB8C7E2C5065}" type="presOf" srcId="{6530694E-D84A-42A7-A208-88A2531C840B}" destId="{C9F40DED-9022-4BCF-8B26-8DD058B96A3D}" srcOrd="0" destOrd="0" presId="urn:microsoft.com/office/officeart/2005/8/layout/vList5"/>
    <dgm:cxn modelId="{30A7C8B1-608D-4DF0-BC70-2444CBF50D77}" srcId="{65BECE07-B4AF-4217-8BF2-19E170A824AC}" destId="{6530694E-D84A-42A7-A208-88A2531C840B}" srcOrd="0" destOrd="0" parTransId="{65A8C5D1-BB46-4001-AE4C-CEEC05DA4465}" sibTransId="{5DA97F67-559F-4115-B626-3D89D86A4F69}"/>
    <dgm:cxn modelId="{5B3E92BD-BF17-4D86-B0D5-6F4B6E7B9273}" srcId="{7D22B951-7326-4854-A901-089613DBCC80}" destId="{E6C94CE7-06C9-4C42-8017-7280D8AD5735}" srcOrd="0" destOrd="0" parTransId="{F77E16AF-B607-4A94-8BD3-DD968C587BD9}" sibTransId="{3D5A3896-387A-4929-B591-CF83DC4B3451}"/>
    <dgm:cxn modelId="{48F6D5D2-2219-43D3-B034-69D9B0902A29}" type="presOf" srcId="{65BECE07-B4AF-4217-8BF2-19E170A824AC}" destId="{8C145C1C-F6BD-4541-9290-27E474FFD316}" srcOrd="0" destOrd="0" presId="urn:microsoft.com/office/officeart/2005/8/layout/vList5"/>
    <dgm:cxn modelId="{98216DA3-2F8C-4D33-8885-F26E935BB80B}" type="presOf" srcId="{747BE882-CAF2-45BD-8809-99B22731748D}" destId="{362CDD46-EAD4-4B0E-90C2-8E8CCB4119F9}" srcOrd="0" destOrd="0" presId="urn:microsoft.com/office/officeart/2005/8/layout/vList5"/>
    <dgm:cxn modelId="{DA67976D-B002-4A6A-B651-A8D7748C82D7}" type="presOf" srcId="{E1F0EF83-C107-4963-9D91-AA7B92DE294D}" destId="{9B488308-16D0-4C71-8348-D3D362CE13A8}" srcOrd="0" destOrd="0" presId="urn:microsoft.com/office/officeart/2005/8/layout/vList5"/>
    <dgm:cxn modelId="{B7D08D26-86FA-4C0C-ACDD-4A7E909B54DD}" srcId="{E1F0EF83-C107-4963-9D91-AA7B92DE294D}" destId="{747BE882-CAF2-45BD-8809-99B22731748D}" srcOrd="1" destOrd="0" parTransId="{C26F5F1E-0570-41D4-903E-5494C6AB99F1}" sibTransId="{51664F93-1A81-4E43-B95D-3CE38708B91B}"/>
    <dgm:cxn modelId="{5060057C-E84A-4F25-8D74-988F88FB41A3}" type="presOf" srcId="{E6C94CE7-06C9-4C42-8017-7280D8AD5735}" destId="{9E708D3B-23B6-44C4-A691-71E1986A8B8C}" srcOrd="0" destOrd="0" presId="urn:microsoft.com/office/officeart/2005/8/layout/vList5"/>
    <dgm:cxn modelId="{C7AFE0AC-B9D0-47BA-B543-B3A272519A3F}" srcId="{E1F0EF83-C107-4963-9D91-AA7B92DE294D}" destId="{65BECE07-B4AF-4217-8BF2-19E170A824AC}" srcOrd="0" destOrd="0" parTransId="{1BB7FBAE-08E9-4B45-A5AF-C2D29213F77A}" sibTransId="{698F4C68-A9B4-4111-B6F1-E132277CEA4F}"/>
    <dgm:cxn modelId="{6047751B-8953-44DE-963D-B031B5FEFE77}" srcId="{E1F0EF83-C107-4963-9D91-AA7B92DE294D}" destId="{7D22B951-7326-4854-A901-089613DBCC80}" srcOrd="2" destOrd="0" parTransId="{25ECF1D9-2A90-4BDE-A907-182883882A70}" sibTransId="{D6520AC0-62A1-489C-8751-EBB1B301C9F6}"/>
    <dgm:cxn modelId="{E6FA2B43-A4E8-4ED6-AA27-F62D8F3A2DEB}" type="presParOf" srcId="{9B488308-16D0-4C71-8348-D3D362CE13A8}" destId="{00A74837-AB56-47DB-B4F7-4AA92458D9AE}" srcOrd="0" destOrd="0" presId="urn:microsoft.com/office/officeart/2005/8/layout/vList5"/>
    <dgm:cxn modelId="{6E096953-1DBA-4281-A451-E72EB94EC166}" type="presParOf" srcId="{00A74837-AB56-47DB-B4F7-4AA92458D9AE}" destId="{8C145C1C-F6BD-4541-9290-27E474FFD316}" srcOrd="0" destOrd="0" presId="urn:microsoft.com/office/officeart/2005/8/layout/vList5"/>
    <dgm:cxn modelId="{FC303959-E55F-4915-9AE6-2E5875D2BB84}" type="presParOf" srcId="{00A74837-AB56-47DB-B4F7-4AA92458D9AE}" destId="{C9F40DED-9022-4BCF-8B26-8DD058B96A3D}" srcOrd="1" destOrd="0" presId="urn:microsoft.com/office/officeart/2005/8/layout/vList5"/>
    <dgm:cxn modelId="{ABCA9BF8-A9B2-4AAE-97B4-6AFE58D57CEB}" type="presParOf" srcId="{9B488308-16D0-4C71-8348-D3D362CE13A8}" destId="{40CF25EF-D7F1-42A0-9C39-0BE6E0DEF915}" srcOrd="1" destOrd="0" presId="urn:microsoft.com/office/officeart/2005/8/layout/vList5"/>
    <dgm:cxn modelId="{A6C73833-8D54-4012-8FCE-ED4B45632C61}" type="presParOf" srcId="{9B488308-16D0-4C71-8348-D3D362CE13A8}" destId="{E1891EC3-16BF-495A-9A92-8E7952AAD0D3}" srcOrd="2" destOrd="0" presId="urn:microsoft.com/office/officeart/2005/8/layout/vList5"/>
    <dgm:cxn modelId="{01100B3E-892C-4A82-B18C-D99FC3DD9C5F}" type="presParOf" srcId="{E1891EC3-16BF-495A-9A92-8E7952AAD0D3}" destId="{362CDD46-EAD4-4B0E-90C2-8E8CCB4119F9}" srcOrd="0" destOrd="0" presId="urn:microsoft.com/office/officeart/2005/8/layout/vList5"/>
    <dgm:cxn modelId="{A467A493-4398-4C6F-AFC8-E721759F62F0}" type="presParOf" srcId="{E1891EC3-16BF-495A-9A92-8E7952AAD0D3}" destId="{748FD74B-8C69-4C20-A85D-B610640469A8}" srcOrd="1" destOrd="0" presId="urn:microsoft.com/office/officeart/2005/8/layout/vList5"/>
    <dgm:cxn modelId="{231F10EB-CCEB-4EDC-8278-4140EAA08C60}" type="presParOf" srcId="{9B488308-16D0-4C71-8348-D3D362CE13A8}" destId="{45514522-B40A-40E9-9828-0C0CA88A2CE0}" srcOrd="3" destOrd="0" presId="urn:microsoft.com/office/officeart/2005/8/layout/vList5"/>
    <dgm:cxn modelId="{E70CD1DE-BF69-46DE-B10C-BF32A4E077DD}" type="presParOf" srcId="{9B488308-16D0-4C71-8348-D3D362CE13A8}" destId="{01752C8F-C4C0-4E27-A171-C99A3DC06F20}" srcOrd="4" destOrd="0" presId="urn:microsoft.com/office/officeart/2005/8/layout/vList5"/>
    <dgm:cxn modelId="{A2D01BAC-66CD-4F70-BC0A-AC2577FFE0A1}" type="presParOf" srcId="{01752C8F-C4C0-4E27-A171-C99A3DC06F20}" destId="{3222A1AD-23F1-4D33-B0C6-AFE79E3A3935}" srcOrd="0" destOrd="0" presId="urn:microsoft.com/office/officeart/2005/8/layout/vList5"/>
    <dgm:cxn modelId="{496C93DB-83F8-469B-A556-1F2321E75345}" type="presParOf" srcId="{01752C8F-C4C0-4E27-A171-C99A3DC06F20}" destId="{9E708D3B-23B6-44C4-A691-71E1986A8B8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731488A9-6F29-47D0-8B21-A65665BE4E9E}" type="doc">
      <dgm:prSet loTypeId="urn:microsoft.com/office/officeart/2005/8/layout/gear1" loCatId="relationship" qsTypeId="urn:microsoft.com/office/officeart/2005/8/quickstyle/simple5" qsCatId="simple" csTypeId="urn:microsoft.com/office/officeart/2005/8/colors/colorful2" csCatId="colorful" phldr="1"/>
      <dgm:spPr/>
      <dgm:t>
        <a:bodyPr/>
        <a:lstStyle/>
        <a:p>
          <a:endParaRPr lang="fi-FI"/>
        </a:p>
      </dgm:t>
    </dgm:pt>
    <dgm:pt modelId="{7E865C06-BE36-4A0F-BA28-743D4275A06A}">
      <dgm:prSet/>
      <dgm:spPr/>
      <dgm:t>
        <a:bodyPr/>
        <a:lstStyle/>
        <a:p>
          <a:pPr rtl="0"/>
          <a:r>
            <a:rPr lang="fi-FI" dirty="0" smtClean="0">
              <a:solidFill>
                <a:schemeClr val="tx1"/>
              </a:solidFill>
            </a:rPr>
            <a:t>Suurin riski</a:t>
          </a:r>
          <a:endParaRPr lang="fi-FI" dirty="0">
            <a:solidFill>
              <a:schemeClr val="tx1"/>
            </a:solidFill>
          </a:endParaRPr>
        </a:p>
      </dgm:t>
    </dgm:pt>
    <dgm:pt modelId="{4A046E1C-34D6-42AB-9779-1D9F8CBDFD4C}" type="parTrans" cxnId="{E8FA6D61-B82E-40AE-8C54-F29345A1A183}">
      <dgm:prSet/>
      <dgm:spPr/>
      <dgm:t>
        <a:bodyPr/>
        <a:lstStyle/>
        <a:p>
          <a:endParaRPr lang="fi-FI"/>
        </a:p>
      </dgm:t>
    </dgm:pt>
    <dgm:pt modelId="{1768C80B-5B95-430C-B2AB-E5A7778C8780}" type="sibTrans" cxnId="{E8FA6D61-B82E-40AE-8C54-F29345A1A183}">
      <dgm:prSet/>
      <dgm:spPr/>
      <dgm:t>
        <a:bodyPr/>
        <a:lstStyle/>
        <a:p>
          <a:endParaRPr lang="fi-FI"/>
        </a:p>
      </dgm:t>
    </dgm:pt>
    <dgm:pt modelId="{1982D9A7-EE9D-458C-9D9A-380599DFC2EC}">
      <dgm:prSet custT="1"/>
      <dgm:spPr/>
      <dgm:t>
        <a:bodyPr/>
        <a:lstStyle/>
        <a:p>
          <a:pPr rtl="0"/>
          <a:r>
            <a:rPr lang="fi-FI" sz="1400" dirty="0" smtClean="0">
              <a:solidFill>
                <a:schemeClr val="tx1"/>
              </a:solidFill>
            </a:rPr>
            <a:t>Iso määrä tuoretta erittäin tartuttavaa verta ihon läpi</a:t>
          </a:r>
          <a:endParaRPr lang="fi-FI" sz="1400" dirty="0">
            <a:solidFill>
              <a:schemeClr val="tx1"/>
            </a:solidFill>
          </a:endParaRPr>
        </a:p>
      </dgm:t>
    </dgm:pt>
    <dgm:pt modelId="{42768328-45C6-4EDB-9C46-06149CB5A483}" type="parTrans" cxnId="{B69D17F1-839B-4907-91C3-CD8D07C56A70}">
      <dgm:prSet/>
      <dgm:spPr/>
      <dgm:t>
        <a:bodyPr/>
        <a:lstStyle/>
        <a:p>
          <a:endParaRPr lang="fi-FI"/>
        </a:p>
      </dgm:t>
    </dgm:pt>
    <dgm:pt modelId="{9B7D475F-B177-463B-9C58-528816B227BA}" type="sibTrans" cxnId="{B69D17F1-839B-4907-91C3-CD8D07C56A70}">
      <dgm:prSet/>
      <dgm:spPr/>
      <dgm:t>
        <a:bodyPr/>
        <a:lstStyle/>
        <a:p>
          <a:endParaRPr lang="fi-FI"/>
        </a:p>
      </dgm:t>
    </dgm:pt>
    <dgm:pt modelId="{F35F4261-7DEA-4D91-8112-5A7AEA590FF5}">
      <dgm:prSet/>
      <dgm:spPr/>
      <dgm:t>
        <a:bodyPr/>
        <a:lstStyle/>
        <a:p>
          <a:pPr rtl="0"/>
          <a:r>
            <a:rPr lang="fi-FI" dirty="0" smtClean="0">
              <a:solidFill>
                <a:schemeClr val="tx1"/>
              </a:solidFill>
            </a:rPr>
            <a:t>Riski: </a:t>
          </a:r>
          <a:endParaRPr lang="fi-FI" dirty="0">
            <a:solidFill>
              <a:schemeClr val="tx1"/>
            </a:solidFill>
          </a:endParaRPr>
        </a:p>
      </dgm:t>
    </dgm:pt>
    <dgm:pt modelId="{B5467A0F-7715-4054-BB78-0F2F57E910EB}" type="parTrans" cxnId="{13591D57-B00D-4B1F-AF8D-E04A0F69ACE1}">
      <dgm:prSet/>
      <dgm:spPr/>
      <dgm:t>
        <a:bodyPr/>
        <a:lstStyle/>
        <a:p>
          <a:endParaRPr lang="fi-FI"/>
        </a:p>
      </dgm:t>
    </dgm:pt>
    <dgm:pt modelId="{55587B0D-D6AB-4C9C-8EBE-A9BABD2CA8AC}" type="sibTrans" cxnId="{13591D57-B00D-4B1F-AF8D-E04A0F69ACE1}">
      <dgm:prSet/>
      <dgm:spPr/>
      <dgm:t>
        <a:bodyPr/>
        <a:lstStyle/>
        <a:p>
          <a:endParaRPr lang="fi-FI"/>
        </a:p>
      </dgm:t>
    </dgm:pt>
    <dgm:pt modelId="{5CA829D0-DF0D-4052-BE63-F95C2092B1E2}">
      <dgm:prSet custT="1"/>
      <dgm:spPr/>
      <dgm:t>
        <a:bodyPr/>
        <a:lstStyle/>
        <a:p>
          <a:pPr rtl="0"/>
          <a:r>
            <a:rPr lang="fi-FI" sz="1400" dirty="0" smtClean="0">
              <a:solidFill>
                <a:schemeClr val="tx1"/>
              </a:solidFill>
            </a:rPr>
            <a:t>Verta tai tartuntavaarallista eritettä ihon läpi, rikkinäiselle iholle tai limakalvolle  </a:t>
          </a:r>
          <a:endParaRPr lang="fi-FI" sz="1400" dirty="0">
            <a:solidFill>
              <a:schemeClr val="tx1"/>
            </a:solidFill>
          </a:endParaRPr>
        </a:p>
      </dgm:t>
    </dgm:pt>
    <dgm:pt modelId="{6A759212-6F32-4098-8507-54EE7DEB45E6}" type="parTrans" cxnId="{44127FDC-A718-4378-9EF4-9DF48B4CC911}">
      <dgm:prSet/>
      <dgm:spPr/>
      <dgm:t>
        <a:bodyPr/>
        <a:lstStyle/>
        <a:p>
          <a:endParaRPr lang="fi-FI"/>
        </a:p>
      </dgm:t>
    </dgm:pt>
    <dgm:pt modelId="{070FF5FD-07AA-4D89-80F5-3DC1A0BE8527}" type="sibTrans" cxnId="{44127FDC-A718-4378-9EF4-9DF48B4CC911}">
      <dgm:prSet/>
      <dgm:spPr/>
      <dgm:t>
        <a:bodyPr/>
        <a:lstStyle/>
        <a:p>
          <a:endParaRPr lang="fi-FI"/>
        </a:p>
      </dgm:t>
    </dgm:pt>
    <dgm:pt modelId="{B3EC6E9A-2164-487B-8F6C-4E78E5D27172}">
      <dgm:prSet custT="1"/>
      <dgm:spPr/>
      <dgm:t>
        <a:bodyPr/>
        <a:lstStyle/>
        <a:p>
          <a:pPr rtl="0"/>
          <a:endParaRPr lang="fi-FI" sz="1200" dirty="0">
            <a:solidFill>
              <a:schemeClr val="tx1"/>
            </a:solidFill>
          </a:endParaRPr>
        </a:p>
      </dgm:t>
    </dgm:pt>
    <dgm:pt modelId="{0DDC1137-CFEB-404E-8B70-BA3FED368584}" type="parTrans" cxnId="{DD46F623-C02B-4872-8B87-3616637628C0}">
      <dgm:prSet/>
      <dgm:spPr/>
      <dgm:t>
        <a:bodyPr/>
        <a:lstStyle/>
        <a:p>
          <a:endParaRPr lang="fi-FI"/>
        </a:p>
      </dgm:t>
    </dgm:pt>
    <dgm:pt modelId="{550137C6-4AC5-4D35-B988-CACF597B8AD9}" type="sibTrans" cxnId="{DD46F623-C02B-4872-8B87-3616637628C0}">
      <dgm:prSet/>
      <dgm:spPr/>
      <dgm:t>
        <a:bodyPr/>
        <a:lstStyle/>
        <a:p>
          <a:endParaRPr lang="fi-FI"/>
        </a:p>
      </dgm:t>
    </dgm:pt>
    <dgm:pt modelId="{333F2E2A-FD22-401B-9F9C-BEE54A945A38}">
      <dgm:prSet custT="1"/>
      <dgm:spPr/>
      <dgm:t>
        <a:bodyPr/>
        <a:lstStyle/>
        <a:p>
          <a:pPr rtl="0"/>
          <a:r>
            <a:rPr lang="fi-FI" sz="2800" dirty="0" smtClean="0">
              <a:solidFill>
                <a:schemeClr val="tx1"/>
              </a:solidFill>
            </a:rPr>
            <a:t>Pienin riski</a:t>
          </a:r>
          <a:endParaRPr lang="fi-FI" sz="2800" dirty="0">
            <a:solidFill>
              <a:schemeClr val="tx1"/>
            </a:solidFill>
          </a:endParaRPr>
        </a:p>
      </dgm:t>
    </dgm:pt>
    <dgm:pt modelId="{95E64558-F6F7-4A44-88F5-EF00F09B3053}" type="parTrans" cxnId="{5DDA1414-B38E-4198-9396-63F42191ED02}">
      <dgm:prSet/>
      <dgm:spPr/>
      <dgm:t>
        <a:bodyPr/>
        <a:lstStyle/>
        <a:p>
          <a:endParaRPr lang="fi-FI"/>
        </a:p>
      </dgm:t>
    </dgm:pt>
    <dgm:pt modelId="{3E2184DB-15A8-4BBE-BD74-2FB937FAC903}" type="sibTrans" cxnId="{5DDA1414-B38E-4198-9396-63F42191ED02}">
      <dgm:prSet/>
      <dgm:spPr/>
      <dgm:t>
        <a:bodyPr/>
        <a:lstStyle/>
        <a:p>
          <a:endParaRPr lang="fi-FI"/>
        </a:p>
      </dgm:t>
    </dgm:pt>
    <dgm:pt modelId="{0B786EB3-4ED6-49D2-AA6B-24F1FB93437C}">
      <dgm:prSet custT="1"/>
      <dgm:spPr/>
      <dgm:t>
        <a:bodyPr/>
        <a:lstStyle/>
        <a:p>
          <a:pPr rtl="0"/>
          <a:r>
            <a:rPr lang="fi-FI" sz="1600" dirty="0" err="1" smtClean="0">
              <a:solidFill>
                <a:schemeClr val="tx1"/>
              </a:solidFill>
            </a:rPr>
            <a:t>Esim</a:t>
          </a:r>
          <a:r>
            <a:rPr lang="fi-FI" sz="1600" dirty="0" smtClean="0">
              <a:solidFill>
                <a:schemeClr val="tx1"/>
              </a:solidFill>
            </a:rPr>
            <a:t> kuivunut löytöneula</a:t>
          </a:r>
          <a:endParaRPr lang="fi-FI" sz="1600" dirty="0">
            <a:solidFill>
              <a:schemeClr val="tx1"/>
            </a:solidFill>
          </a:endParaRPr>
        </a:p>
      </dgm:t>
    </dgm:pt>
    <dgm:pt modelId="{10458D4D-F936-4291-948D-ADB30A688D5C}" type="parTrans" cxnId="{D89390A5-F495-466F-BD33-BC3F6C9F78D7}">
      <dgm:prSet/>
      <dgm:spPr/>
      <dgm:t>
        <a:bodyPr/>
        <a:lstStyle/>
        <a:p>
          <a:endParaRPr lang="fi-FI"/>
        </a:p>
      </dgm:t>
    </dgm:pt>
    <dgm:pt modelId="{AAB0E1F3-58A6-46EA-9934-29F1D97CF5E8}" type="sibTrans" cxnId="{D89390A5-F495-466F-BD33-BC3F6C9F78D7}">
      <dgm:prSet/>
      <dgm:spPr/>
      <dgm:t>
        <a:bodyPr/>
        <a:lstStyle/>
        <a:p>
          <a:endParaRPr lang="fi-FI"/>
        </a:p>
      </dgm:t>
    </dgm:pt>
    <dgm:pt modelId="{3E759D24-2220-465F-8E9C-1179F0E8017F}">
      <dgm:prSet/>
      <dgm:spPr/>
      <dgm:t>
        <a:bodyPr/>
        <a:lstStyle/>
        <a:p>
          <a:pPr rtl="0"/>
          <a:endParaRPr lang="fi-FI" sz="1200" dirty="0">
            <a:solidFill>
              <a:schemeClr val="tx1"/>
            </a:solidFill>
          </a:endParaRPr>
        </a:p>
      </dgm:t>
    </dgm:pt>
    <dgm:pt modelId="{D052B63B-8561-43D5-B782-D525D12A7BA8}" type="parTrans" cxnId="{A2B28AD4-DA87-49A7-AF32-93BDFFB84B9A}">
      <dgm:prSet/>
      <dgm:spPr/>
      <dgm:t>
        <a:bodyPr/>
        <a:lstStyle/>
        <a:p>
          <a:endParaRPr lang="fi-FI"/>
        </a:p>
      </dgm:t>
    </dgm:pt>
    <dgm:pt modelId="{F308C017-2AAA-4302-A971-5344165883C9}" type="sibTrans" cxnId="{A2B28AD4-DA87-49A7-AF32-93BDFFB84B9A}">
      <dgm:prSet/>
      <dgm:spPr/>
      <dgm:t>
        <a:bodyPr/>
        <a:lstStyle/>
        <a:p>
          <a:endParaRPr lang="fi-FI"/>
        </a:p>
      </dgm:t>
    </dgm:pt>
    <dgm:pt modelId="{2FF18D94-EE55-4A83-8BA5-95BC29984100}" type="pres">
      <dgm:prSet presAssocID="{731488A9-6F29-47D0-8B21-A65665BE4E9E}" presName="composite" presStyleCnt="0">
        <dgm:presLayoutVars>
          <dgm:chMax val="3"/>
          <dgm:animLvl val="lvl"/>
          <dgm:resizeHandles val="exact"/>
        </dgm:presLayoutVars>
      </dgm:prSet>
      <dgm:spPr/>
      <dgm:t>
        <a:bodyPr/>
        <a:lstStyle/>
        <a:p>
          <a:endParaRPr lang="fi-FI"/>
        </a:p>
      </dgm:t>
    </dgm:pt>
    <dgm:pt modelId="{01C9C565-02B8-40BD-943E-8AA5FEB7DB20}" type="pres">
      <dgm:prSet presAssocID="{7E865C06-BE36-4A0F-BA28-743D4275A06A}" presName="gear1" presStyleLbl="node1" presStyleIdx="0" presStyleCnt="3">
        <dgm:presLayoutVars>
          <dgm:chMax val="1"/>
          <dgm:bulletEnabled val="1"/>
        </dgm:presLayoutVars>
      </dgm:prSet>
      <dgm:spPr/>
      <dgm:t>
        <a:bodyPr/>
        <a:lstStyle/>
        <a:p>
          <a:endParaRPr lang="fi-FI"/>
        </a:p>
      </dgm:t>
    </dgm:pt>
    <dgm:pt modelId="{0C340169-C5FB-4B48-9DAE-D8C132A8C980}" type="pres">
      <dgm:prSet presAssocID="{7E865C06-BE36-4A0F-BA28-743D4275A06A}" presName="gear1srcNode" presStyleLbl="node1" presStyleIdx="0" presStyleCnt="3"/>
      <dgm:spPr/>
      <dgm:t>
        <a:bodyPr/>
        <a:lstStyle/>
        <a:p>
          <a:endParaRPr lang="fi-FI"/>
        </a:p>
      </dgm:t>
    </dgm:pt>
    <dgm:pt modelId="{7922F78C-4004-4684-8D21-44B0EDBD14A1}" type="pres">
      <dgm:prSet presAssocID="{7E865C06-BE36-4A0F-BA28-743D4275A06A}" presName="gear1dstNode" presStyleLbl="node1" presStyleIdx="0" presStyleCnt="3"/>
      <dgm:spPr/>
      <dgm:t>
        <a:bodyPr/>
        <a:lstStyle/>
        <a:p>
          <a:endParaRPr lang="fi-FI"/>
        </a:p>
      </dgm:t>
    </dgm:pt>
    <dgm:pt modelId="{E23BE406-B0AB-4BFE-9F70-0FF26800E017}" type="pres">
      <dgm:prSet presAssocID="{7E865C06-BE36-4A0F-BA28-743D4275A06A}" presName="gear1ch" presStyleLbl="fgAcc1" presStyleIdx="0" presStyleCnt="3">
        <dgm:presLayoutVars>
          <dgm:chMax val="0"/>
          <dgm:bulletEnabled val="1"/>
        </dgm:presLayoutVars>
      </dgm:prSet>
      <dgm:spPr/>
      <dgm:t>
        <a:bodyPr/>
        <a:lstStyle/>
        <a:p>
          <a:endParaRPr lang="fi-FI"/>
        </a:p>
      </dgm:t>
    </dgm:pt>
    <dgm:pt modelId="{76D493B7-2C06-4C75-B1CA-FBDDC781D5E4}" type="pres">
      <dgm:prSet presAssocID="{F35F4261-7DEA-4D91-8112-5A7AEA590FF5}" presName="gear2" presStyleLbl="node1" presStyleIdx="1" presStyleCnt="3">
        <dgm:presLayoutVars>
          <dgm:chMax val="1"/>
          <dgm:bulletEnabled val="1"/>
        </dgm:presLayoutVars>
      </dgm:prSet>
      <dgm:spPr/>
      <dgm:t>
        <a:bodyPr/>
        <a:lstStyle/>
        <a:p>
          <a:endParaRPr lang="fi-FI"/>
        </a:p>
      </dgm:t>
    </dgm:pt>
    <dgm:pt modelId="{C7AE7859-9D2B-4044-8854-F78ECC055869}" type="pres">
      <dgm:prSet presAssocID="{F35F4261-7DEA-4D91-8112-5A7AEA590FF5}" presName="gear2srcNode" presStyleLbl="node1" presStyleIdx="1" presStyleCnt="3"/>
      <dgm:spPr/>
      <dgm:t>
        <a:bodyPr/>
        <a:lstStyle/>
        <a:p>
          <a:endParaRPr lang="fi-FI"/>
        </a:p>
      </dgm:t>
    </dgm:pt>
    <dgm:pt modelId="{AC675F73-EA23-44F9-B9AC-840A7613B7DB}" type="pres">
      <dgm:prSet presAssocID="{F35F4261-7DEA-4D91-8112-5A7AEA590FF5}" presName="gear2dstNode" presStyleLbl="node1" presStyleIdx="1" presStyleCnt="3"/>
      <dgm:spPr/>
      <dgm:t>
        <a:bodyPr/>
        <a:lstStyle/>
        <a:p>
          <a:endParaRPr lang="fi-FI"/>
        </a:p>
      </dgm:t>
    </dgm:pt>
    <dgm:pt modelId="{1161E12C-B43D-47BF-9BC3-A23288DDDD76}" type="pres">
      <dgm:prSet presAssocID="{F35F4261-7DEA-4D91-8112-5A7AEA590FF5}" presName="gear2ch" presStyleLbl="fgAcc1" presStyleIdx="1" presStyleCnt="3">
        <dgm:presLayoutVars>
          <dgm:chMax val="0"/>
          <dgm:bulletEnabled val="1"/>
        </dgm:presLayoutVars>
      </dgm:prSet>
      <dgm:spPr/>
      <dgm:t>
        <a:bodyPr/>
        <a:lstStyle/>
        <a:p>
          <a:endParaRPr lang="fi-FI"/>
        </a:p>
      </dgm:t>
    </dgm:pt>
    <dgm:pt modelId="{C8FCAB7C-B77B-44C7-9037-004A1388A119}" type="pres">
      <dgm:prSet presAssocID="{333F2E2A-FD22-401B-9F9C-BEE54A945A38}" presName="gear3" presStyleLbl="node1" presStyleIdx="2" presStyleCnt="3"/>
      <dgm:spPr/>
      <dgm:t>
        <a:bodyPr/>
        <a:lstStyle/>
        <a:p>
          <a:endParaRPr lang="fi-FI"/>
        </a:p>
      </dgm:t>
    </dgm:pt>
    <dgm:pt modelId="{C0C31DDB-14E4-4E6E-82F9-477FB67CCC82}" type="pres">
      <dgm:prSet presAssocID="{333F2E2A-FD22-401B-9F9C-BEE54A945A38}" presName="gear3tx" presStyleLbl="node1" presStyleIdx="2" presStyleCnt="3">
        <dgm:presLayoutVars>
          <dgm:chMax val="1"/>
          <dgm:bulletEnabled val="1"/>
        </dgm:presLayoutVars>
      </dgm:prSet>
      <dgm:spPr/>
      <dgm:t>
        <a:bodyPr/>
        <a:lstStyle/>
        <a:p>
          <a:endParaRPr lang="fi-FI"/>
        </a:p>
      </dgm:t>
    </dgm:pt>
    <dgm:pt modelId="{33D6BCA1-CCE8-4B3D-B228-5C18FF4E4C4D}" type="pres">
      <dgm:prSet presAssocID="{333F2E2A-FD22-401B-9F9C-BEE54A945A38}" presName="gear3srcNode" presStyleLbl="node1" presStyleIdx="2" presStyleCnt="3"/>
      <dgm:spPr/>
      <dgm:t>
        <a:bodyPr/>
        <a:lstStyle/>
        <a:p>
          <a:endParaRPr lang="fi-FI"/>
        </a:p>
      </dgm:t>
    </dgm:pt>
    <dgm:pt modelId="{354AC532-9F1A-44C2-9FF2-0B429BD393E5}" type="pres">
      <dgm:prSet presAssocID="{333F2E2A-FD22-401B-9F9C-BEE54A945A38}" presName="gear3dstNode" presStyleLbl="node1" presStyleIdx="2" presStyleCnt="3"/>
      <dgm:spPr/>
      <dgm:t>
        <a:bodyPr/>
        <a:lstStyle/>
        <a:p>
          <a:endParaRPr lang="fi-FI"/>
        </a:p>
      </dgm:t>
    </dgm:pt>
    <dgm:pt modelId="{348BEB7E-D90F-4EEE-948F-49A5292422B9}" type="pres">
      <dgm:prSet presAssocID="{333F2E2A-FD22-401B-9F9C-BEE54A945A38}" presName="gear3ch" presStyleLbl="fgAcc1" presStyleIdx="2" presStyleCnt="3">
        <dgm:presLayoutVars>
          <dgm:chMax val="0"/>
          <dgm:bulletEnabled val="1"/>
        </dgm:presLayoutVars>
      </dgm:prSet>
      <dgm:spPr/>
      <dgm:t>
        <a:bodyPr/>
        <a:lstStyle/>
        <a:p>
          <a:endParaRPr lang="fi-FI"/>
        </a:p>
      </dgm:t>
    </dgm:pt>
    <dgm:pt modelId="{2FA1CA39-3BC2-4384-9F22-59BB84791BAB}" type="pres">
      <dgm:prSet presAssocID="{1768C80B-5B95-430C-B2AB-E5A7778C8780}" presName="connector1" presStyleLbl="sibTrans2D1" presStyleIdx="0" presStyleCnt="3"/>
      <dgm:spPr/>
      <dgm:t>
        <a:bodyPr/>
        <a:lstStyle/>
        <a:p>
          <a:endParaRPr lang="fi-FI"/>
        </a:p>
      </dgm:t>
    </dgm:pt>
    <dgm:pt modelId="{1E6E7BBA-C940-41D8-BA96-ED6DFF990814}" type="pres">
      <dgm:prSet presAssocID="{55587B0D-D6AB-4C9C-8EBE-A9BABD2CA8AC}" presName="connector2" presStyleLbl="sibTrans2D1" presStyleIdx="1" presStyleCnt="3"/>
      <dgm:spPr/>
      <dgm:t>
        <a:bodyPr/>
        <a:lstStyle/>
        <a:p>
          <a:endParaRPr lang="fi-FI"/>
        </a:p>
      </dgm:t>
    </dgm:pt>
    <dgm:pt modelId="{CFAFE5B6-632A-4694-A60D-45D91CA47E20}" type="pres">
      <dgm:prSet presAssocID="{3E2184DB-15A8-4BBE-BD74-2FB937FAC903}" presName="connector3" presStyleLbl="sibTrans2D1" presStyleIdx="2" presStyleCnt="3"/>
      <dgm:spPr/>
      <dgm:t>
        <a:bodyPr/>
        <a:lstStyle/>
        <a:p>
          <a:endParaRPr lang="fi-FI"/>
        </a:p>
      </dgm:t>
    </dgm:pt>
  </dgm:ptLst>
  <dgm:cxnLst>
    <dgm:cxn modelId="{B4E6C790-F1B3-488F-839A-F23A29761B15}" type="presOf" srcId="{333F2E2A-FD22-401B-9F9C-BEE54A945A38}" destId="{33D6BCA1-CCE8-4B3D-B228-5C18FF4E4C4D}" srcOrd="2" destOrd="0" presId="urn:microsoft.com/office/officeart/2005/8/layout/gear1"/>
    <dgm:cxn modelId="{316C5630-2652-4447-8054-7470E5FAF0C5}" type="presOf" srcId="{F35F4261-7DEA-4D91-8112-5A7AEA590FF5}" destId="{C7AE7859-9D2B-4044-8854-F78ECC055869}" srcOrd="1" destOrd="0" presId="urn:microsoft.com/office/officeart/2005/8/layout/gear1"/>
    <dgm:cxn modelId="{7FE41A1D-5F80-4D64-A90C-5933BD36758C}" type="presOf" srcId="{F35F4261-7DEA-4D91-8112-5A7AEA590FF5}" destId="{AC675F73-EA23-44F9-B9AC-840A7613B7DB}" srcOrd="2" destOrd="0" presId="urn:microsoft.com/office/officeart/2005/8/layout/gear1"/>
    <dgm:cxn modelId="{FE44982E-11BC-462E-984E-5CDE6276800D}" type="presOf" srcId="{B3EC6E9A-2164-487B-8F6C-4E78E5D27172}" destId="{E23BE406-B0AB-4BFE-9F70-0FF26800E017}" srcOrd="0" destOrd="0" presId="urn:microsoft.com/office/officeart/2005/8/layout/gear1"/>
    <dgm:cxn modelId="{4781F7A5-099C-46A9-A234-738E1E9AEF64}" type="presOf" srcId="{1982D9A7-EE9D-458C-9D9A-380599DFC2EC}" destId="{E23BE406-B0AB-4BFE-9F70-0FF26800E017}" srcOrd="0" destOrd="1" presId="urn:microsoft.com/office/officeart/2005/8/layout/gear1"/>
    <dgm:cxn modelId="{1AE9E351-2F3E-480E-BB6F-2B9B85A7A2AE}" type="presOf" srcId="{7E865C06-BE36-4A0F-BA28-743D4275A06A}" destId="{7922F78C-4004-4684-8D21-44B0EDBD14A1}" srcOrd="2" destOrd="0" presId="urn:microsoft.com/office/officeart/2005/8/layout/gear1"/>
    <dgm:cxn modelId="{A843A92E-4732-4CFF-B4F8-FFC9D8BE7F57}" type="presOf" srcId="{F35F4261-7DEA-4D91-8112-5A7AEA590FF5}" destId="{76D493B7-2C06-4C75-B1CA-FBDDC781D5E4}" srcOrd="0" destOrd="0" presId="urn:microsoft.com/office/officeart/2005/8/layout/gear1"/>
    <dgm:cxn modelId="{10B89C64-DBAD-4FB8-83F6-FD0A961D3AEE}" type="presOf" srcId="{333F2E2A-FD22-401B-9F9C-BEE54A945A38}" destId="{354AC532-9F1A-44C2-9FF2-0B429BD393E5}" srcOrd="3" destOrd="0" presId="urn:microsoft.com/office/officeart/2005/8/layout/gear1"/>
    <dgm:cxn modelId="{44127FDC-A718-4378-9EF4-9DF48B4CC911}" srcId="{F35F4261-7DEA-4D91-8112-5A7AEA590FF5}" destId="{5CA829D0-DF0D-4052-BE63-F95C2092B1E2}" srcOrd="0" destOrd="0" parTransId="{6A759212-6F32-4098-8507-54EE7DEB45E6}" sibTransId="{070FF5FD-07AA-4D89-80F5-3DC1A0BE8527}"/>
    <dgm:cxn modelId="{E8FA6D61-B82E-40AE-8C54-F29345A1A183}" srcId="{731488A9-6F29-47D0-8B21-A65665BE4E9E}" destId="{7E865C06-BE36-4A0F-BA28-743D4275A06A}" srcOrd="0" destOrd="0" parTransId="{4A046E1C-34D6-42AB-9779-1D9F8CBDFD4C}" sibTransId="{1768C80B-5B95-430C-B2AB-E5A7778C8780}"/>
    <dgm:cxn modelId="{B69D17F1-839B-4907-91C3-CD8D07C56A70}" srcId="{7E865C06-BE36-4A0F-BA28-743D4275A06A}" destId="{1982D9A7-EE9D-458C-9D9A-380599DFC2EC}" srcOrd="1" destOrd="0" parTransId="{42768328-45C6-4EDB-9C46-06149CB5A483}" sibTransId="{9B7D475F-B177-463B-9C58-528816B227BA}"/>
    <dgm:cxn modelId="{5A012826-C411-40BF-8B51-9B15AB4A5C25}" type="presOf" srcId="{333F2E2A-FD22-401B-9F9C-BEE54A945A38}" destId="{C0C31DDB-14E4-4E6E-82F9-477FB67CCC82}" srcOrd="1" destOrd="0" presId="urn:microsoft.com/office/officeart/2005/8/layout/gear1"/>
    <dgm:cxn modelId="{E49091DE-88AE-4C2C-88CF-120734DF28FC}" type="presOf" srcId="{1768C80B-5B95-430C-B2AB-E5A7778C8780}" destId="{2FA1CA39-3BC2-4384-9F22-59BB84791BAB}" srcOrd="0" destOrd="0" presId="urn:microsoft.com/office/officeart/2005/8/layout/gear1"/>
    <dgm:cxn modelId="{13591D57-B00D-4B1F-AF8D-E04A0F69ACE1}" srcId="{731488A9-6F29-47D0-8B21-A65665BE4E9E}" destId="{F35F4261-7DEA-4D91-8112-5A7AEA590FF5}" srcOrd="1" destOrd="0" parTransId="{B5467A0F-7715-4054-BB78-0F2F57E910EB}" sibTransId="{55587B0D-D6AB-4C9C-8EBE-A9BABD2CA8AC}"/>
    <dgm:cxn modelId="{6D4011C4-CB53-447A-9CF4-C73F43584140}" type="presOf" srcId="{7E865C06-BE36-4A0F-BA28-743D4275A06A}" destId="{0C340169-C5FB-4B48-9DAE-D8C132A8C980}" srcOrd="1" destOrd="0" presId="urn:microsoft.com/office/officeart/2005/8/layout/gear1"/>
    <dgm:cxn modelId="{803305A4-7980-4A28-BEFF-F6547701439F}" type="presOf" srcId="{0B786EB3-4ED6-49D2-AA6B-24F1FB93437C}" destId="{348BEB7E-D90F-4EEE-948F-49A5292422B9}" srcOrd="0" destOrd="1" presId="urn:microsoft.com/office/officeart/2005/8/layout/gear1"/>
    <dgm:cxn modelId="{5DDA1414-B38E-4198-9396-63F42191ED02}" srcId="{731488A9-6F29-47D0-8B21-A65665BE4E9E}" destId="{333F2E2A-FD22-401B-9F9C-BEE54A945A38}" srcOrd="2" destOrd="0" parTransId="{95E64558-F6F7-4A44-88F5-EF00F09B3053}" sibTransId="{3E2184DB-15A8-4BBE-BD74-2FB937FAC903}"/>
    <dgm:cxn modelId="{D89390A5-F495-466F-BD33-BC3F6C9F78D7}" srcId="{333F2E2A-FD22-401B-9F9C-BEE54A945A38}" destId="{0B786EB3-4ED6-49D2-AA6B-24F1FB93437C}" srcOrd="1" destOrd="0" parTransId="{10458D4D-F936-4291-948D-ADB30A688D5C}" sibTransId="{AAB0E1F3-58A6-46EA-9934-29F1D97CF5E8}"/>
    <dgm:cxn modelId="{05CBBE17-9040-4CD7-AEF6-58C13706E0BC}" type="presOf" srcId="{731488A9-6F29-47D0-8B21-A65665BE4E9E}" destId="{2FF18D94-EE55-4A83-8BA5-95BC29984100}" srcOrd="0" destOrd="0" presId="urn:microsoft.com/office/officeart/2005/8/layout/gear1"/>
    <dgm:cxn modelId="{7121707A-1C44-44ED-874D-43FF9AF080EB}" type="presOf" srcId="{3E759D24-2220-465F-8E9C-1179F0E8017F}" destId="{348BEB7E-D90F-4EEE-948F-49A5292422B9}" srcOrd="0" destOrd="0" presId="urn:microsoft.com/office/officeart/2005/8/layout/gear1"/>
    <dgm:cxn modelId="{F0A0ECE9-A57F-4F74-BD81-E1E658B3679E}" type="presOf" srcId="{7E865C06-BE36-4A0F-BA28-743D4275A06A}" destId="{01C9C565-02B8-40BD-943E-8AA5FEB7DB20}" srcOrd="0" destOrd="0" presId="urn:microsoft.com/office/officeart/2005/8/layout/gear1"/>
    <dgm:cxn modelId="{F13BB163-4E41-4910-8B97-9C74AC93DE3F}" type="presOf" srcId="{5CA829D0-DF0D-4052-BE63-F95C2092B1E2}" destId="{1161E12C-B43D-47BF-9BC3-A23288DDDD76}" srcOrd="0" destOrd="0" presId="urn:microsoft.com/office/officeart/2005/8/layout/gear1"/>
    <dgm:cxn modelId="{DD46F623-C02B-4872-8B87-3616637628C0}" srcId="{7E865C06-BE36-4A0F-BA28-743D4275A06A}" destId="{B3EC6E9A-2164-487B-8F6C-4E78E5D27172}" srcOrd="0" destOrd="0" parTransId="{0DDC1137-CFEB-404E-8B70-BA3FED368584}" sibTransId="{550137C6-4AC5-4D35-B988-CACF597B8AD9}"/>
    <dgm:cxn modelId="{AF8AA3B0-67AB-4337-B99E-46DDD700C216}" type="presOf" srcId="{333F2E2A-FD22-401B-9F9C-BEE54A945A38}" destId="{C8FCAB7C-B77B-44C7-9037-004A1388A119}" srcOrd="0" destOrd="0" presId="urn:microsoft.com/office/officeart/2005/8/layout/gear1"/>
    <dgm:cxn modelId="{9C083E54-E99C-4874-8786-009AB9BF83E3}" type="presOf" srcId="{3E2184DB-15A8-4BBE-BD74-2FB937FAC903}" destId="{CFAFE5B6-632A-4694-A60D-45D91CA47E20}" srcOrd="0" destOrd="0" presId="urn:microsoft.com/office/officeart/2005/8/layout/gear1"/>
    <dgm:cxn modelId="{506E2EF2-051D-4244-9C9E-7E601D6564ED}" type="presOf" srcId="{55587B0D-D6AB-4C9C-8EBE-A9BABD2CA8AC}" destId="{1E6E7BBA-C940-41D8-BA96-ED6DFF990814}" srcOrd="0" destOrd="0" presId="urn:microsoft.com/office/officeart/2005/8/layout/gear1"/>
    <dgm:cxn modelId="{A2B28AD4-DA87-49A7-AF32-93BDFFB84B9A}" srcId="{333F2E2A-FD22-401B-9F9C-BEE54A945A38}" destId="{3E759D24-2220-465F-8E9C-1179F0E8017F}" srcOrd="0" destOrd="0" parTransId="{D052B63B-8561-43D5-B782-D525D12A7BA8}" sibTransId="{F308C017-2AAA-4302-A971-5344165883C9}"/>
    <dgm:cxn modelId="{BE646B55-ECE1-4C1C-A43D-1635D3499E6F}" type="presParOf" srcId="{2FF18D94-EE55-4A83-8BA5-95BC29984100}" destId="{01C9C565-02B8-40BD-943E-8AA5FEB7DB20}" srcOrd="0" destOrd="0" presId="urn:microsoft.com/office/officeart/2005/8/layout/gear1"/>
    <dgm:cxn modelId="{2A56C751-7019-46DE-B087-3014967F8356}" type="presParOf" srcId="{2FF18D94-EE55-4A83-8BA5-95BC29984100}" destId="{0C340169-C5FB-4B48-9DAE-D8C132A8C980}" srcOrd="1" destOrd="0" presId="urn:microsoft.com/office/officeart/2005/8/layout/gear1"/>
    <dgm:cxn modelId="{7A1A36ED-6469-4090-91AA-D7666AB08861}" type="presParOf" srcId="{2FF18D94-EE55-4A83-8BA5-95BC29984100}" destId="{7922F78C-4004-4684-8D21-44B0EDBD14A1}" srcOrd="2" destOrd="0" presId="urn:microsoft.com/office/officeart/2005/8/layout/gear1"/>
    <dgm:cxn modelId="{10C09C55-FAFE-4D25-85B7-DE2A8038A5DD}" type="presParOf" srcId="{2FF18D94-EE55-4A83-8BA5-95BC29984100}" destId="{E23BE406-B0AB-4BFE-9F70-0FF26800E017}" srcOrd="3" destOrd="0" presId="urn:microsoft.com/office/officeart/2005/8/layout/gear1"/>
    <dgm:cxn modelId="{BACAF28B-E39F-49CB-A191-2A392B138C49}" type="presParOf" srcId="{2FF18D94-EE55-4A83-8BA5-95BC29984100}" destId="{76D493B7-2C06-4C75-B1CA-FBDDC781D5E4}" srcOrd="4" destOrd="0" presId="urn:microsoft.com/office/officeart/2005/8/layout/gear1"/>
    <dgm:cxn modelId="{C3CA8094-B687-41B2-81DF-314AEA6EFEBE}" type="presParOf" srcId="{2FF18D94-EE55-4A83-8BA5-95BC29984100}" destId="{C7AE7859-9D2B-4044-8854-F78ECC055869}" srcOrd="5" destOrd="0" presId="urn:microsoft.com/office/officeart/2005/8/layout/gear1"/>
    <dgm:cxn modelId="{9E057371-636C-4A06-9EEE-7F0075E47091}" type="presParOf" srcId="{2FF18D94-EE55-4A83-8BA5-95BC29984100}" destId="{AC675F73-EA23-44F9-B9AC-840A7613B7DB}" srcOrd="6" destOrd="0" presId="urn:microsoft.com/office/officeart/2005/8/layout/gear1"/>
    <dgm:cxn modelId="{8D5D21EF-7D45-43BB-B6BC-FBA7E0CE19D4}" type="presParOf" srcId="{2FF18D94-EE55-4A83-8BA5-95BC29984100}" destId="{1161E12C-B43D-47BF-9BC3-A23288DDDD76}" srcOrd="7" destOrd="0" presId="urn:microsoft.com/office/officeart/2005/8/layout/gear1"/>
    <dgm:cxn modelId="{A5851BD3-4291-4A00-908E-12E1CA39F866}" type="presParOf" srcId="{2FF18D94-EE55-4A83-8BA5-95BC29984100}" destId="{C8FCAB7C-B77B-44C7-9037-004A1388A119}" srcOrd="8" destOrd="0" presId="urn:microsoft.com/office/officeart/2005/8/layout/gear1"/>
    <dgm:cxn modelId="{609DC5F5-4DED-4C7F-BB72-F359009A91CF}" type="presParOf" srcId="{2FF18D94-EE55-4A83-8BA5-95BC29984100}" destId="{C0C31DDB-14E4-4E6E-82F9-477FB67CCC82}" srcOrd="9" destOrd="0" presId="urn:microsoft.com/office/officeart/2005/8/layout/gear1"/>
    <dgm:cxn modelId="{007DD8C6-9DA2-4F40-897A-485E61F938CE}" type="presParOf" srcId="{2FF18D94-EE55-4A83-8BA5-95BC29984100}" destId="{33D6BCA1-CCE8-4B3D-B228-5C18FF4E4C4D}" srcOrd="10" destOrd="0" presId="urn:microsoft.com/office/officeart/2005/8/layout/gear1"/>
    <dgm:cxn modelId="{6F923330-EF60-466B-82E9-D78587395D66}" type="presParOf" srcId="{2FF18D94-EE55-4A83-8BA5-95BC29984100}" destId="{354AC532-9F1A-44C2-9FF2-0B429BD393E5}" srcOrd="11" destOrd="0" presId="urn:microsoft.com/office/officeart/2005/8/layout/gear1"/>
    <dgm:cxn modelId="{C5405C46-1B26-4E97-9E8F-EF27A76CB4C4}" type="presParOf" srcId="{2FF18D94-EE55-4A83-8BA5-95BC29984100}" destId="{348BEB7E-D90F-4EEE-948F-49A5292422B9}" srcOrd="12" destOrd="0" presId="urn:microsoft.com/office/officeart/2005/8/layout/gear1"/>
    <dgm:cxn modelId="{B106EC81-87B3-4B52-B10B-2C7277E381C1}" type="presParOf" srcId="{2FF18D94-EE55-4A83-8BA5-95BC29984100}" destId="{2FA1CA39-3BC2-4384-9F22-59BB84791BAB}" srcOrd="13" destOrd="0" presId="urn:microsoft.com/office/officeart/2005/8/layout/gear1"/>
    <dgm:cxn modelId="{A00C8039-B131-40D3-A51A-29440A6C1548}" type="presParOf" srcId="{2FF18D94-EE55-4A83-8BA5-95BC29984100}" destId="{1E6E7BBA-C940-41D8-BA96-ED6DFF990814}" srcOrd="14" destOrd="0" presId="urn:microsoft.com/office/officeart/2005/8/layout/gear1"/>
    <dgm:cxn modelId="{6BE4F955-14D4-41B8-BE7A-A33463F870CC}" type="presParOf" srcId="{2FF18D94-EE55-4A83-8BA5-95BC29984100}" destId="{CFAFE5B6-632A-4694-A60D-45D91CA47E20}" srcOrd="15"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AE19A50E-BF66-49CF-BA26-F1354C15D3CF}" type="doc">
      <dgm:prSet loTypeId="urn:microsoft.com/office/officeart/2005/8/layout/pyramid1" loCatId="pyramid" qsTypeId="urn:microsoft.com/office/officeart/2005/8/quickstyle/3d1" qsCatId="3D" csTypeId="urn:microsoft.com/office/officeart/2005/8/colors/colorful1#5" csCatId="colorful" phldr="1"/>
      <dgm:spPr/>
      <dgm:t>
        <a:bodyPr/>
        <a:lstStyle/>
        <a:p>
          <a:endParaRPr lang="fi-FI"/>
        </a:p>
      </dgm:t>
    </dgm:pt>
    <dgm:pt modelId="{A671A305-0F0D-4261-AB6D-C2652639E810}">
      <dgm:prSet custT="1"/>
      <dgm:spPr/>
      <dgm:t>
        <a:bodyPr/>
        <a:lstStyle/>
        <a:p>
          <a:pPr rtl="0"/>
          <a:r>
            <a:rPr lang="fi-FI" sz="4400" b="1" dirty="0" smtClean="0">
              <a:solidFill>
                <a:schemeClr val="bg1"/>
              </a:solidFill>
            </a:rPr>
            <a:t>HIV</a:t>
          </a:r>
          <a:endParaRPr lang="fi-FI" sz="4400" b="1" dirty="0">
            <a:solidFill>
              <a:schemeClr val="bg1"/>
            </a:solidFill>
          </a:endParaRPr>
        </a:p>
      </dgm:t>
    </dgm:pt>
    <dgm:pt modelId="{77EE99AC-B297-44BC-BFEC-84B3BB7885FB}" type="parTrans" cxnId="{0E3EF7F9-5134-4D5A-94ED-CED501F9E066}">
      <dgm:prSet/>
      <dgm:spPr/>
      <dgm:t>
        <a:bodyPr/>
        <a:lstStyle/>
        <a:p>
          <a:endParaRPr lang="fi-FI"/>
        </a:p>
      </dgm:t>
    </dgm:pt>
    <dgm:pt modelId="{4716E743-C109-462B-BD75-60CB143DF8F0}" type="sibTrans" cxnId="{0E3EF7F9-5134-4D5A-94ED-CED501F9E066}">
      <dgm:prSet/>
      <dgm:spPr/>
      <dgm:t>
        <a:bodyPr/>
        <a:lstStyle/>
        <a:p>
          <a:endParaRPr lang="fi-FI"/>
        </a:p>
      </dgm:t>
    </dgm:pt>
    <dgm:pt modelId="{9E8F47F4-FEDD-4684-9C6F-2E73F1F82DEF}">
      <dgm:prSet custT="1"/>
      <dgm:spPr/>
      <dgm:t>
        <a:bodyPr/>
        <a:lstStyle/>
        <a:p>
          <a:pPr rtl="0"/>
          <a:r>
            <a:rPr lang="fi-FI" sz="1600" dirty="0" smtClean="0"/>
            <a:t>ihon läpäisevä kontakti 0.3%</a:t>
          </a:r>
          <a:endParaRPr lang="fi-FI" sz="1600" dirty="0"/>
        </a:p>
      </dgm:t>
    </dgm:pt>
    <dgm:pt modelId="{01947D9E-E523-49CB-AE32-FFF4194E4961}" type="parTrans" cxnId="{4F7D1570-AA76-4671-AD5D-FA358BA17CBE}">
      <dgm:prSet/>
      <dgm:spPr/>
      <dgm:t>
        <a:bodyPr/>
        <a:lstStyle/>
        <a:p>
          <a:endParaRPr lang="fi-FI"/>
        </a:p>
      </dgm:t>
    </dgm:pt>
    <dgm:pt modelId="{CF1FDD9D-AC9E-4D1D-9D97-D752115E3DEA}" type="sibTrans" cxnId="{4F7D1570-AA76-4671-AD5D-FA358BA17CBE}">
      <dgm:prSet/>
      <dgm:spPr/>
      <dgm:t>
        <a:bodyPr/>
        <a:lstStyle/>
        <a:p>
          <a:endParaRPr lang="fi-FI"/>
        </a:p>
      </dgm:t>
    </dgm:pt>
    <dgm:pt modelId="{7488E074-A772-4247-B936-1FE81395343E}">
      <dgm:prSet custT="1"/>
      <dgm:spPr/>
      <dgm:t>
        <a:bodyPr/>
        <a:lstStyle/>
        <a:p>
          <a:pPr rtl="0"/>
          <a:r>
            <a:rPr lang="fi-FI" sz="1600" dirty="0" smtClean="0"/>
            <a:t>limakalvo-altistus n. 0,09%</a:t>
          </a:r>
          <a:endParaRPr lang="fi-FI" sz="1600" dirty="0"/>
        </a:p>
      </dgm:t>
    </dgm:pt>
    <dgm:pt modelId="{71C5E8FA-1444-402D-8F42-039309093A3A}" type="parTrans" cxnId="{B55DE3DD-F30C-46D9-AB75-6BCA4C9A877D}">
      <dgm:prSet/>
      <dgm:spPr/>
      <dgm:t>
        <a:bodyPr/>
        <a:lstStyle/>
        <a:p>
          <a:endParaRPr lang="fi-FI"/>
        </a:p>
      </dgm:t>
    </dgm:pt>
    <dgm:pt modelId="{EF7B20E1-AAF2-46FF-92F5-EFA1A2131467}" type="sibTrans" cxnId="{B55DE3DD-F30C-46D9-AB75-6BCA4C9A877D}">
      <dgm:prSet/>
      <dgm:spPr/>
      <dgm:t>
        <a:bodyPr/>
        <a:lstStyle/>
        <a:p>
          <a:endParaRPr lang="fi-FI"/>
        </a:p>
      </dgm:t>
    </dgm:pt>
    <dgm:pt modelId="{8D73EB9C-43C2-4C5F-A300-A622AF9E5E80}">
      <dgm:prSet custT="1"/>
      <dgm:spPr/>
      <dgm:t>
        <a:bodyPr/>
        <a:lstStyle/>
        <a:p>
          <a:pPr rtl="0"/>
          <a:r>
            <a:rPr lang="fi-FI" sz="4800" b="1" dirty="0" smtClean="0">
              <a:solidFill>
                <a:schemeClr val="bg1"/>
              </a:solidFill>
            </a:rPr>
            <a:t>HCV</a:t>
          </a:r>
          <a:endParaRPr lang="fi-FI" sz="4800" b="1" dirty="0">
            <a:solidFill>
              <a:schemeClr val="bg1"/>
            </a:solidFill>
          </a:endParaRPr>
        </a:p>
      </dgm:t>
    </dgm:pt>
    <dgm:pt modelId="{18AB8079-E895-4876-A064-D66BA1C10351}" type="parTrans" cxnId="{C2BB063D-FC27-4448-874B-3FD8F2951413}">
      <dgm:prSet/>
      <dgm:spPr/>
      <dgm:t>
        <a:bodyPr/>
        <a:lstStyle/>
        <a:p>
          <a:endParaRPr lang="fi-FI"/>
        </a:p>
      </dgm:t>
    </dgm:pt>
    <dgm:pt modelId="{909F0254-EF09-46E1-9EB3-ED26AABEF6FA}" type="sibTrans" cxnId="{C2BB063D-FC27-4448-874B-3FD8F2951413}">
      <dgm:prSet/>
      <dgm:spPr/>
      <dgm:t>
        <a:bodyPr/>
        <a:lstStyle/>
        <a:p>
          <a:endParaRPr lang="fi-FI"/>
        </a:p>
      </dgm:t>
    </dgm:pt>
    <dgm:pt modelId="{6451C4EE-B504-4CD0-8B55-75A4FF26DCBA}">
      <dgm:prSet custT="1"/>
      <dgm:spPr/>
      <dgm:t>
        <a:bodyPr/>
        <a:lstStyle/>
        <a:p>
          <a:pPr rtl="0"/>
          <a:r>
            <a:rPr lang="fi-FI" sz="4400" b="1" dirty="0" smtClean="0">
              <a:solidFill>
                <a:schemeClr val="bg1"/>
              </a:solidFill>
            </a:rPr>
            <a:t>HBV</a:t>
          </a:r>
          <a:endParaRPr lang="fi-FI" sz="6500" b="1" dirty="0">
            <a:solidFill>
              <a:schemeClr val="bg1"/>
            </a:solidFill>
          </a:endParaRPr>
        </a:p>
      </dgm:t>
    </dgm:pt>
    <dgm:pt modelId="{163E1EFD-4A1A-4D4A-A629-FB3A6FF1B96F}" type="parTrans" cxnId="{BA673E1C-F7B0-4921-9FD6-7EF612C1A810}">
      <dgm:prSet/>
      <dgm:spPr/>
      <dgm:t>
        <a:bodyPr/>
        <a:lstStyle/>
        <a:p>
          <a:endParaRPr lang="fi-FI"/>
        </a:p>
      </dgm:t>
    </dgm:pt>
    <dgm:pt modelId="{835520DD-2D6A-4BF2-8E7C-0B62D30D0B49}" type="sibTrans" cxnId="{BA673E1C-F7B0-4921-9FD6-7EF612C1A810}">
      <dgm:prSet/>
      <dgm:spPr/>
      <dgm:t>
        <a:bodyPr/>
        <a:lstStyle/>
        <a:p>
          <a:endParaRPr lang="fi-FI"/>
        </a:p>
      </dgm:t>
    </dgm:pt>
    <dgm:pt modelId="{77493A79-90FE-4B7C-A641-25BF93DD8871}">
      <dgm:prSet custT="1"/>
      <dgm:spPr/>
      <dgm:t>
        <a:bodyPr/>
        <a:lstStyle/>
        <a:p>
          <a:pPr rtl="0"/>
          <a:r>
            <a:rPr lang="fi-FI" sz="1400" b="1" dirty="0" err="1" smtClean="0"/>
            <a:t>HBeAg-positiivinen</a:t>
          </a:r>
          <a:r>
            <a:rPr lang="fi-FI" sz="1400" b="1" dirty="0" smtClean="0"/>
            <a:t> potilas 20-25%</a:t>
          </a:r>
          <a:endParaRPr lang="fi-FI" sz="1400" dirty="0"/>
        </a:p>
      </dgm:t>
    </dgm:pt>
    <dgm:pt modelId="{0BB2D364-C4BB-4135-969A-8A0BD1CA6439}" type="parTrans" cxnId="{31F42504-538A-4636-AF62-8CE0248447F4}">
      <dgm:prSet/>
      <dgm:spPr/>
      <dgm:t>
        <a:bodyPr/>
        <a:lstStyle/>
        <a:p>
          <a:endParaRPr lang="fi-FI"/>
        </a:p>
      </dgm:t>
    </dgm:pt>
    <dgm:pt modelId="{172A7D2A-254C-40D5-8E2B-CF3BEB3183B8}" type="sibTrans" cxnId="{31F42504-538A-4636-AF62-8CE0248447F4}">
      <dgm:prSet/>
      <dgm:spPr/>
      <dgm:t>
        <a:bodyPr/>
        <a:lstStyle/>
        <a:p>
          <a:endParaRPr lang="fi-FI"/>
        </a:p>
      </dgm:t>
    </dgm:pt>
    <dgm:pt modelId="{FE547F67-6BD4-4577-8D07-893CE7847782}">
      <dgm:prSet custT="1"/>
      <dgm:spPr/>
      <dgm:t>
        <a:bodyPr/>
        <a:lstStyle/>
        <a:p>
          <a:pPr rtl="0"/>
          <a:r>
            <a:rPr lang="fi-FI" sz="1400" dirty="0" err="1" smtClean="0"/>
            <a:t>HBsAg-positiivinen</a:t>
          </a:r>
          <a:r>
            <a:rPr lang="fi-FI" sz="1400" dirty="0" smtClean="0"/>
            <a:t> potilas 5 %</a:t>
          </a:r>
          <a:endParaRPr lang="fi-FI" sz="1400" dirty="0"/>
        </a:p>
      </dgm:t>
    </dgm:pt>
    <dgm:pt modelId="{BC76A5CC-AA6B-4773-B19A-AD8F820E9970}" type="parTrans" cxnId="{4A1AEA29-419A-4D78-934F-6675D4D10F35}">
      <dgm:prSet/>
      <dgm:spPr/>
      <dgm:t>
        <a:bodyPr/>
        <a:lstStyle/>
        <a:p>
          <a:endParaRPr lang="fi-FI"/>
        </a:p>
      </dgm:t>
    </dgm:pt>
    <dgm:pt modelId="{53E6BD84-9732-4062-B7F6-007BC7746675}" type="sibTrans" cxnId="{4A1AEA29-419A-4D78-934F-6675D4D10F35}">
      <dgm:prSet/>
      <dgm:spPr/>
      <dgm:t>
        <a:bodyPr/>
        <a:lstStyle/>
        <a:p>
          <a:endParaRPr lang="fi-FI"/>
        </a:p>
      </dgm:t>
    </dgm:pt>
    <dgm:pt modelId="{BDC64E53-9A3D-4D6C-B995-1579DCD9DFC1}">
      <dgm:prSet custT="1"/>
      <dgm:spPr/>
      <dgm:t>
        <a:bodyPr/>
        <a:lstStyle/>
        <a:p>
          <a:pPr rtl="0"/>
          <a:r>
            <a:rPr lang="fi-FI" sz="1400" dirty="0" err="1" smtClean="0"/>
            <a:t>HBsAg-negatiivinen</a:t>
          </a:r>
          <a:r>
            <a:rPr lang="fi-FI" sz="1400" dirty="0" smtClean="0"/>
            <a:t> potilas, </a:t>
          </a:r>
          <a:r>
            <a:rPr lang="fi-FI" sz="1400" u="sng" dirty="0" smtClean="0"/>
            <a:t>ei tartuntariskiä</a:t>
          </a:r>
          <a:endParaRPr lang="fi-FI" sz="1400" dirty="0"/>
        </a:p>
      </dgm:t>
    </dgm:pt>
    <dgm:pt modelId="{E2A4DC25-8C86-43E1-829F-5D437353D73F}" type="parTrans" cxnId="{98AE0CC0-D206-4C91-9B2D-446010AC987F}">
      <dgm:prSet/>
      <dgm:spPr/>
      <dgm:t>
        <a:bodyPr/>
        <a:lstStyle/>
        <a:p>
          <a:endParaRPr lang="fi-FI"/>
        </a:p>
      </dgm:t>
    </dgm:pt>
    <dgm:pt modelId="{6BA36D32-AC02-49E4-B53D-D9C6EE29B752}" type="sibTrans" cxnId="{98AE0CC0-D206-4C91-9B2D-446010AC987F}">
      <dgm:prSet/>
      <dgm:spPr/>
      <dgm:t>
        <a:bodyPr/>
        <a:lstStyle/>
        <a:p>
          <a:endParaRPr lang="fi-FI"/>
        </a:p>
      </dgm:t>
    </dgm:pt>
    <dgm:pt modelId="{26EB3DA1-FA34-46EB-853F-6E52151BEFBC}">
      <dgm:prSet custT="1"/>
      <dgm:spPr/>
      <dgm:t>
        <a:bodyPr/>
        <a:lstStyle/>
        <a:p>
          <a:pPr rtl="0"/>
          <a:r>
            <a:rPr lang="fi-FI" sz="1800" dirty="0" smtClean="0"/>
            <a:t>3% (0-10%)</a:t>
          </a:r>
          <a:endParaRPr lang="fi-FI" sz="1800" dirty="0"/>
        </a:p>
      </dgm:t>
    </dgm:pt>
    <dgm:pt modelId="{AE5733B0-81B4-4C22-89D6-16000FFE6BDB}" type="parTrans" cxnId="{B9221239-4092-4582-8B8D-5393447C6B0A}">
      <dgm:prSet/>
      <dgm:spPr/>
      <dgm:t>
        <a:bodyPr/>
        <a:lstStyle/>
        <a:p>
          <a:endParaRPr lang="fi-FI"/>
        </a:p>
      </dgm:t>
    </dgm:pt>
    <dgm:pt modelId="{41A5FDE8-4FB7-4FCC-AC2E-47D851E2ECFC}" type="sibTrans" cxnId="{B9221239-4092-4582-8B8D-5393447C6B0A}">
      <dgm:prSet/>
      <dgm:spPr/>
      <dgm:t>
        <a:bodyPr/>
        <a:lstStyle/>
        <a:p>
          <a:endParaRPr lang="fi-FI"/>
        </a:p>
      </dgm:t>
    </dgm:pt>
    <dgm:pt modelId="{A4BFF3E3-3608-45D0-99F7-FC70DB08A947}" type="pres">
      <dgm:prSet presAssocID="{AE19A50E-BF66-49CF-BA26-F1354C15D3CF}" presName="Name0" presStyleCnt="0">
        <dgm:presLayoutVars>
          <dgm:dir/>
          <dgm:animLvl val="lvl"/>
          <dgm:resizeHandles val="exact"/>
        </dgm:presLayoutVars>
      </dgm:prSet>
      <dgm:spPr/>
      <dgm:t>
        <a:bodyPr/>
        <a:lstStyle/>
        <a:p>
          <a:endParaRPr lang="fi-FI"/>
        </a:p>
      </dgm:t>
    </dgm:pt>
    <dgm:pt modelId="{7792D9D8-7986-4A64-9CCF-FEF6EB8E81E0}" type="pres">
      <dgm:prSet presAssocID="{A671A305-0F0D-4261-AB6D-C2652639E810}" presName="Name8" presStyleCnt="0"/>
      <dgm:spPr/>
    </dgm:pt>
    <dgm:pt modelId="{5517A495-1549-4D58-AD0C-BCB48C2D1F62}" type="pres">
      <dgm:prSet presAssocID="{A671A305-0F0D-4261-AB6D-C2652639E810}" presName="acctBkgd" presStyleLbl="alignAcc1" presStyleIdx="0" presStyleCnt="3"/>
      <dgm:spPr/>
      <dgm:t>
        <a:bodyPr/>
        <a:lstStyle/>
        <a:p>
          <a:endParaRPr lang="fi-FI"/>
        </a:p>
      </dgm:t>
    </dgm:pt>
    <dgm:pt modelId="{BDB62AD8-CEF2-4C69-871F-02BF1C38CA59}" type="pres">
      <dgm:prSet presAssocID="{A671A305-0F0D-4261-AB6D-C2652639E810}" presName="acctTx" presStyleLbl="alignAcc1" presStyleIdx="0" presStyleCnt="3">
        <dgm:presLayoutVars>
          <dgm:bulletEnabled val="1"/>
        </dgm:presLayoutVars>
      </dgm:prSet>
      <dgm:spPr/>
      <dgm:t>
        <a:bodyPr/>
        <a:lstStyle/>
        <a:p>
          <a:endParaRPr lang="fi-FI"/>
        </a:p>
      </dgm:t>
    </dgm:pt>
    <dgm:pt modelId="{32323408-1A54-4200-9E44-8AD0B2D634CC}" type="pres">
      <dgm:prSet presAssocID="{A671A305-0F0D-4261-AB6D-C2652639E810}" presName="level" presStyleLbl="node1" presStyleIdx="0" presStyleCnt="3">
        <dgm:presLayoutVars>
          <dgm:chMax val="1"/>
          <dgm:bulletEnabled val="1"/>
        </dgm:presLayoutVars>
      </dgm:prSet>
      <dgm:spPr/>
      <dgm:t>
        <a:bodyPr/>
        <a:lstStyle/>
        <a:p>
          <a:endParaRPr lang="fi-FI"/>
        </a:p>
      </dgm:t>
    </dgm:pt>
    <dgm:pt modelId="{E6B545B6-4B07-45B2-AEA2-4D0386B69272}" type="pres">
      <dgm:prSet presAssocID="{A671A305-0F0D-4261-AB6D-C2652639E810}" presName="levelTx" presStyleLbl="revTx" presStyleIdx="0" presStyleCnt="0">
        <dgm:presLayoutVars>
          <dgm:chMax val="1"/>
          <dgm:bulletEnabled val="1"/>
        </dgm:presLayoutVars>
      </dgm:prSet>
      <dgm:spPr/>
      <dgm:t>
        <a:bodyPr/>
        <a:lstStyle/>
        <a:p>
          <a:endParaRPr lang="fi-FI"/>
        </a:p>
      </dgm:t>
    </dgm:pt>
    <dgm:pt modelId="{AEA5A18C-FA11-45DE-B0C0-A60CE98520A5}" type="pres">
      <dgm:prSet presAssocID="{8D73EB9C-43C2-4C5F-A300-A622AF9E5E80}" presName="Name8" presStyleCnt="0"/>
      <dgm:spPr/>
    </dgm:pt>
    <dgm:pt modelId="{03D20CCF-95CF-4679-8E19-4B10F7184A08}" type="pres">
      <dgm:prSet presAssocID="{8D73EB9C-43C2-4C5F-A300-A622AF9E5E80}" presName="acctBkgd" presStyleLbl="alignAcc1" presStyleIdx="1" presStyleCnt="3"/>
      <dgm:spPr/>
      <dgm:t>
        <a:bodyPr/>
        <a:lstStyle/>
        <a:p>
          <a:endParaRPr lang="fi-FI"/>
        </a:p>
      </dgm:t>
    </dgm:pt>
    <dgm:pt modelId="{EBD7DCE4-D401-4784-A801-31884C514CDB}" type="pres">
      <dgm:prSet presAssocID="{8D73EB9C-43C2-4C5F-A300-A622AF9E5E80}" presName="acctTx" presStyleLbl="alignAcc1" presStyleIdx="1" presStyleCnt="3">
        <dgm:presLayoutVars>
          <dgm:bulletEnabled val="1"/>
        </dgm:presLayoutVars>
      </dgm:prSet>
      <dgm:spPr/>
      <dgm:t>
        <a:bodyPr/>
        <a:lstStyle/>
        <a:p>
          <a:endParaRPr lang="fi-FI"/>
        </a:p>
      </dgm:t>
    </dgm:pt>
    <dgm:pt modelId="{682827E4-1D11-47C1-ACEB-3832D5598A26}" type="pres">
      <dgm:prSet presAssocID="{8D73EB9C-43C2-4C5F-A300-A622AF9E5E80}" presName="level" presStyleLbl="node1" presStyleIdx="1" presStyleCnt="3">
        <dgm:presLayoutVars>
          <dgm:chMax val="1"/>
          <dgm:bulletEnabled val="1"/>
        </dgm:presLayoutVars>
      </dgm:prSet>
      <dgm:spPr/>
      <dgm:t>
        <a:bodyPr/>
        <a:lstStyle/>
        <a:p>
          <a:endParaRPr lang="fi-FI"/>
        </a:p>
      </dgm:t>
    </dgm:pt>
    <dgm:pt modelId="{43A5BF3C-563D-4A7F-A886-C7F68D78347D}" type="pres">
      <dgm:prSet presAssocID="{8D73EB9C-43C2-4C5F-A300-A622AF9E5E80}" presName="levelTx" presStyleLbl="revTx" presStyleIdx="0" presStyleCnt="0">
        <dgm:presLayoutVars>
          <dgm:chMax val="1"/>
          <dgm:bulletEnabled val="1"/>
        </dgm:presLayoutVars>
      </dgm:prSet>
      <dgm:spPr/>
      <dgm:t>
        <a:bodyPr/>
        <a:lstStyle/>
        <a:p>
          <a:endParaRPr lang="fi-FI"/>
        </a:p>
      </dgm:t>
    </dgm:pt>
    <dgm:pt modelId="{4BCA545C-F668-4EF5-BF3B-CF2018728D3F}" type="pres">
      <dgm:prSet presAssocID="{6451C4EE-B504-4CD0-8B55-75A4FF26DCBA}" presName="Name8" presStyleCnt="0"/>
      <dgm:spPr/>
    </dgm:pt>
    <dgm:pt modelId="{516ABB73-1F73-4C02-9E2C-E9809FD6D76B}" type="pres">
      <dgm:prSet presAssocID="{6451C4EE-B504-4CD0-8B55-75A4FF26DCBA}" presName="acctBkgd" presStyleLbl="alignAcc1" presStyleIdx="2" presStyleCnt="3"/>
      <dgm:spPr/>
      <dgm:t>
        <a:bodyPr/>
        <a:lstStyle/>
        <a:p>
          <a:endParaRPr lang="fi-FI"/>
        </a:p>
      </dgm:t>
    </dgm:pt>
    <dgm:pt modelId="{53A9CE9E-7E1E-42F5-A861-28BFDD6359B9}" type="pres">
      <dgm:prSet presAssocID="{6451C4EE-B504-4CD0-8B55-75A4FF26DCBA}" presName="acctTx" presStyleLbl="alignAcc1" presStyleIdx="2" presStyleCnt="3">
        <dgm:presLayoutVars>
          <dgm:bulletEnabled val="1"/>
        </dgm:presLayoutVars>
      </dgm:prSet>
      <dgm:spPr/>
      <dgm:t>
        <a:bodyPr/>
        <a:lstStyle/>
        <a:p>
          <a:endParaRPr lang="fi-FI"/>
        </a:p>
      </dgm:t>
    </dgm:pt>
    <dgm:pt modelId="{F331BF4F-26BB-4D8B-AF2F-23B1DF7F2643}" type="pres">
      <dgm:prSet presAssocID="{6451C4EE-B504-4CD0-8B55-75A4FF26DCBA}" presName="level" presStyleLbl="node1" presStyleIdx="2" presStyleCnt="3">
        <dgm:presLayoutVars>
          <dgm:chMax val="1"/>
          <dgm:bulletEnabled val="1"/>
        </dgm:presLayoutVars>
      </dgm:prSet>
      <dgm:spPr/>
      <dgm:t>
        <a:bodyPr/>
        <a:lstStyle/>
        <a:p>
          <a:endParaRPr lang="fi-FI"/>
        </a:p>
      </dgm:t>
    </dgm:pt>
    <dgm:pt modelId="{5BA13C64-C4CE-4962-AEE1-199F97696F3B}" type="pres">
      <dgm:prSet presAssocID="{6451C4EE-B504-4CD0-8B55-75A4FF26DCBA}" presName="levelTx" presStyleLbl="revTx" presStyleIdx="0" presStyleCnt="0">
        <dgm:presLayoutVars>
          <dgm:chMax val="1"/>
          <dgm:bulletEnabled val="1"/>
        </dgm:presLayoutVars>
      </dgm:prSet>
      <dgm:spPr/>
      <dgm:t>
        <a:bodyPr/>
        <a:lstStyle/>
        <a:p>
          <a:endParaRPr lang="fi-FI"/>
        </a:p>
      </dgm:t>
    </dgm:pt>
  </dgm:ptLst>
  <dgm:cxnLst>
    <dgm:cxn modelId="{74CF77FE-4845-45A2-A3BC-EB07AFC94F55}" type="presOf" srcId="{A671A305-0F0D-4261-AB6D-C2652639E810}" destId="{E6B545B6-4B07-45B2-AEA2-4D0386B69272}" srcOrd="1" destOrd="0" presId="urn:microsoft.com/office/officeart/2005/8/layout/pyramid1"/>
    <dgm:cxn modelId="{E4DBFDF1-B738-47D3-B976-411DB6EB5703}" type="presOf" srcId="{9E8F47F4-FEDD-4684-9C6F-2E73F1F82DEF}" destId="{BDB62AD8-CEF2-4C69-871F-02BF1C38CA59}" srcOrd="1" destOrd="0" presId="urn:microsoft.com/office/officeart/2005/8/layout/pyramid1"/>
    <dgm:cxn modelId="{31F42504-538A-4636-AF62-8CE0248447F4}" srcId="{6451C4EE-B504-4CD0-8B55-75A4FF26DCBA}" destId="{77493A79-90FE-4B7C-A641-25BF93DD8871}" srcOrd="0" destOrd="0" parTransId="{0BB2D364-C4BB-4135-969A-8A0BD1CA6439}" sibTransId="{172A7D2A-254C-40D5-8E2B-CF3BEB3183B8}"/>
    <dgm:cxn modelId="{9070CC4A-C91F-4592-81AC-685E031F3958}" type="presOf" srcId="{BDC64E53-9A3D-4D6C-B995-1579DCD9DFC1}" destId="{516ABB73-1F73-4C02-9E2C-E9809FD6D76B}" srcOrd="0" destOrd="2" presId="urn:microsoft.com/office/officeart/2005/8/layout/pyramid1"/>
    <dgm:cxn modelId="{B55DE3DD-F30C-46D9-AB75-6BCA4C9A877D}" srcId="{A671A305-0F0D-4261-AB6D-C2652639E810}" destId="{7488E074-A772-4247-B936-1FE81395343E}" srcOrd="1" destOrd="0" parTransId="{71C5E8FA-1444-402D-8F42-039309093A3A}" sibTransId="{EF7B20E1-AAF2-46FF-92F5-EFA1A2131467}"/>
    <dgm:cxn modelId="{C512800F-D33C-46FA-AE51-E16E9572296D}" type="presOf" srcId="{26EB3DA1-FA34-46EB-853F-6E52151BEFBC}" destId="{EBD7DCE4-D401-4784-A801-31884C514CDB}" srcOrd="1" destOrd="0" presId="urn:microsoft.com/office/officeart/2005/8/layout/pyramid1"/>
    <dgm:cxn modelId="{E758FEA2-1898-45BE-87BD-E85E4FC9E094}" type="presOf" srcId="{77493A79-90FE-4B7C-A641-25BF93DD8871}" destId="{53A9CE9E-7E1E-42F5-A861-28BFDD6359B9}" srcOrd="1" destOrd="0" presId="urn:microsoft.com/office/officeart/2005/8/layout/pyramid1"/>
    <dgm:cxn modelId="{7D31A007-4FB1-460E-BD89-6FCC8BBD1A90}" type="presOf" srcId="{8D73EB9C-43C2-4C5F-A300-A622AF9E5E80}" destId="{43A5BF3C-563D-4A7F-A886-C7F68D78347D}" srcOrd="1" destOrd="0" presId="urn:microsoft.com/office/officeart/2005/8/layout/pyramid1"/>
    <dgm:cxn modelId="{C2BB063D-FC27-4448-874B-3FD8F2951413}" srcId="{AE19A50E-BF66-49CF-BA26-F1354C15D3CF}" destId="{8D73EB9C-43C2-4C5F-A300-A622AF9E5E80}" srcOrd="1" destOrd="0" parTransId="{18AB8079-E895-4876-A064-D66BA1C10351}" sibTransId="{909F0254-EF09-46E1-9EB3-ED26AABEF6FA}"/>
    <dgm:cxn modelId="{1D31EE6C-BA3B-4799-AF44-7FB6D230EE0A}" type="presOf" srcId="{FE547F67-6BD4-4577-8D07-893CE7847782}" destId="{53A9CE9E-7E1E-42F5-A861-28BFDD6359B9}" srcOrd="1" destOrd="1" presId="urn:microsoft.com/office/officeart/2005/8/layout/pyramid1"/>
    <dgm:cxn modelId="{0E3EF7F9-5134-4D5A-94ED-CED501F9E066}" srcId="{AE19A50E-BF66-49CF-BA26-F1354C15D3CF}" destId="{A671A305-0F0D-4261-AB6D-C2652639E810}" srcOrd="0" destOrd="0" parTransId="{77EE99AC-B297-44BC-BFEC-84B3BB7885FB}" sibTransId="{4716E743-C109-462B-BD75-60CB143DF8F0}"/>
    <dgm:cxn modelId="{7F66ECA7-9075-4020-AFAF-9E5BEBEA315E}" type="presOf" srcId="{6451C4EE-B504-4CD0-8B55-75A4FF26DCBA}" destId="{5BA13C64-C4CE-4962-AEE1-199F97696F3B}" srcOrd="1" destOrd="0" presId="urn:microsoft.com/office/officeart/2005/8/layout/pyramid1"/>
    <dgm:cxn modelId="{05210C36-BA71-4F8B-89A6-AFEA2A81DBAA}" type="presOf" srcId="{9E8F47F4-FEDD-4684-9C6F-2E73F1F82DEF}" destId="{5517A495-1549-4D58-AD0C-BCB48C2D1F62}" srcOrd="0" destOrd="0" presId="urn:microsoft.com/office/officeart/2005/8/layout/pyramid1"/>
    <dgm:cxn modelId="{98AE0CC0-D206-4C91-9B2D-446010AC987F}" srcId="{6451C4EE-B504-4CD0-8B55-75A4FF26DCBA}" destId="{BDC64E53-9A3D-4D6C-B995-1579DCD9DFC1}" srcOrd="2" destOrd="0" parTransId="{E2A4DC25-8C86-43E1-829F-5D437353D73F}" sibTransId="{6BA36D32-AC02-49E4-B53D-D9C6EE29B752}"/>
    <dgm:cxn modelId="{4A1AEA29-419A-4D78-934F-6675D4D10F35}" srcId="{6451C4EE-B504-4CD0-8B55-75A4FF26DCBA}" destId="{FE547F67-6BD4-4577-8D07-893CE7847782}" srcOrd="1" destOrd="0" parTransId="{BC76A5CC-AA6B-4773-B19A-AD8F820E9970}" sibTransId="{53E6BD84-9732-4062-B7F6-007BC7746675}"/>
    <dgm:cxn modelId="{9D852710-1386-4678-94EF-A54F4BB213F1}" type="presOf" srcId="{FE547F67-6BD4-4577-8D07-893CE7847782}" destId="{516ABB73-1F73-4C02-9E2C-E9809FD6D76B}" srcOrd="0" destOrd="1" presId="urn:microsoft.com/office/officeart/2005/8/layout/pyramid1"/>
    <dgm:cxn modelId="{B9221239-4092-4582-8B8D-5393447C6B0A}" srcId="{8D73EB9C-43C2-4C5F-A300-A622AF9E5E80}" destId="{26EB3DA1-FA34-46EB-853F-6E52151BEFBC}" srcOrd="0" destOrd="0" parTransId="{AE5733B0-81B4-4C22-89D6-16000FFE6BDB}" sibTransId="{41A5FDE8-4FB7-4FCC-AC2E-47D851E2ECFC}"/>
    <dgm:cxn modelId="{C94AA74B-253D-4305-BB8C-1C8454756123}" type="presOf" srcId="{6451C4EE-B504-4CD0-8B55-75A4FF26DCBA}" destId="{F331BF4F-26BB-4D8B-AF2F-23B1DF7F2643}" srcOrd="0" destOrd="0" presId="urn:microsoft.com/office/officeart/2005/8/layout/pyramid1"/>
    <dgm:cxn modelId="{4F7D1570-AA76-4671-AD5D-FA358BA17CBE}" srcId="{A671A305-0F0D-4261-AB6D-C2652639E810}" destId="{9E8F47F4-FEDD-4684-9C6F-2E73F1F82DEF}" srcOrd="0" destOrd="0" parTransId="{01947D9E-E523-49CB-AE32-FFF4194E4961}" sibTransId="{CF1FDD9D-AC9E-4D1D-9D97-D752115E3DEA}"/>
    <dgm:cxn modelId="{912FA283-5ACE-442D-9191-E07ECBCB8E98}" type="presOf" srcId="{AE19A50E-BF66-49CF-BA26-F1354C15D3CF}" destId="{A4BFF3E3-3608-45D0-99F7-FC70DB08A947}" srcOrd="0" destOrd="0" presId="urn:microsoft.com/office/officeart/2005/8/layout/pyramid1"/>
    <dgm:cxn modelId="{952E3EEF-CAC6-4B6D-89F5-366E3D05DD30}" type="presOf" srcId="{77493A79-90FE-4B7C-A641-25BF93DD8871}" destId="{516ABB73-1F73-4C02-9E2C-E9809FD6D76B}" srcOrd="0" destOrd="0" presId="urn:microsoft.com/office/officeart/2005/8/layout/pyramid1"/>
    <dgm:cxn modelId="{2E61ABD2-0421-4DE0-B949-BD918DCA0516}" type="presOf" srcId="{7488E074-A772-4247-B936-1FE81395343E}" destId="{BDB62AD8-CEF2-4C69-871F-02BF1C38CA59}" srcOrd="1" destOrd="1" presId="urn:microsoft.com/office/officeart/2005/8/layout/pyramid1"/>
    <dgm:cxn modelId="{FD35D252-E800-4C26-B7EA-7AD5BCD14803}" type="presOf" srcId="{A671A305-0F0D-4261-AB6D-C2652639E810}" destId="{32323408-1A54-4200-9E44-8AD0B2D634CC}" srcOrd="0" destOrd="0" presId="urn:microsoft.com/office/officeart/2005/8/layout/pyramid1"/>
    <dgm:cxn modelId="{B8B4BA63-47F7-401A-A7BA-8DC5605EEEB6}" type="presOf" srcId="{8D73EB9C-43C2-4C5F-A300-A622AF9E5E80}" destId="{682827E4-1D11-47C1-ACEB-3832D5598A26}" srcOrd="0" destOrd="0" presId="urn:microsoft.com/office/officeart/2005/8/layout/pyramid1"/>
    <dgm:cxn modelId="{78189AC5-8667-48DE-927F-9D03521C8377}" type="presOf" srcId="{26EB3DA1-FA34-46EB-853F-6E52151BEFBC}" destId="{03D20CCF-95CF-4679-8E19-4B10F7184A08}" srcOrd="0" destOrd="0" presId="urn:microsoft.com/office/officeart/2005/8/layout/pyramid1"/>
    <dgm:cxn modelId="{43DBF55C-156F-44C6-A92B-A47480304E27}" type="presOf" srcId="{BDC64E53-9A3D-4D6C-B995-1579DCD9DFC1}" destId="{53A9CE9E-7E1E-42F5-A861-28BFDD6359B9}" srcOrd="1" destOrd="2" presId="urn:microsoft.com/office/officeart/2005/8/layout/pyramid1"/>
    <dgm:cxn modelId="{BA673E1C-F7B0-4921-9FD6-7EF612C1A810}" srcId="{AE19A50E-BF66-49CF-BA26-F1354C15D3CF}" destId="{6451C4EE-B504-4CD0-8B55-75A4FF26DCBA}" srcOrd="2" destOrd="0" parTransId="{163E1EFD-4A1A-4D4A-A629-FB3A6FF1B96F}" sibTransId="{835520DD-2D6A-4BF2-8E7C-0B62D30D0B49}"/>
    <dgm:cxn modelId="{C9D8CC77-DC14-4C56-B646-708BFF5D44AA}" type="presOf" srcId="{7488E074-A772-4247-B936-1FE81395343E}" destId="{5517A495-1549-4D58-AD0C-BCB48C2D1F62}" srcOrd="0" destOrd="1" presId="urn:microsoft.com/office/officeart/2005/8/layout/pyramid1"/>
    <dgm:cxn modelId="{8289859A-B9FD-4635-BCA9-1952B749C577}" type="presParOf" srcId="{A4BFF3E3-3608-45D0-99F7-FC70DB08A947}" destId="{7792D9D8-7986-4A64-9CCF-FEF6EB8E81E0}" srcOrd="0" destOrd="0" presId="urn:microsoft.com/office/officeart/2005/8/layout/pyramid1"/>
    <dgm:cxn modelId="{C67DA3C8-454E-4960-8EA3-B91042033C89}" type="presParOf" srcId="{7792D9D8-7986-4A64-9CCF-FEF6EB8E81E0}" destId="{5517A495-1549-4D58-AD0C-BCB48C2D1F62}" srcOrd="0" destOrd="0" presId="urn:microsoft.com/office/officeart/2005/8/layout/pyramid1"/>
    <dgm:cxn modelId="{8D8AF8BC-0E66-4DE0-8056-06B8DA483397}" type="presParOf" srcId="{7792D9D8-7986-4A64-9CCF-FEF6EB8E81E0}" destId="{BDB62AD8-CEF2-4C69-871F-02BF1C38CA59}" srcOrd="1" destOrd="0" presId="urn:microsoft.com/office/officeart/2005/8/layout/pyramid1"/>
    <dgm:cxn modelId="{5AA911F1-4A24-419B-896F-C9A1E40B6610}" type="presParOf" srcId="{7792D9D8-7986-4A64-9CCF-FEF6EB8E81E0}" destId="{32323408-1A54-4200-9E44-8AD0B2D634CC}" srcOrd="2" destOrd="0" presId="urn:microsoft.com/office/officeart/2005/8/layout/pyramid1"/>
    <dgm:cxn modelId="{6F59BCA4-BB51-4655-B39D-DB83EAE31E6D}" type="presParOf" srcId="{7792D9D8-7986-4A64-9CCF-FEF6EB8E81E0}" destId="{E6B545B6-4B07-45B2-AEA2-4D0386B69272}" srcOrd="3" destOrd="0" presId="urn:microsoft.com/office/officeart/2005/8/layout/pyramid1"/>
    <dgm:cxn modelId="{90DDC653-EFE2-40C4-B96F-A82C5291D887}" type="presParOf" srcId="{A4BFF3E3-3608-45D0-99F7-FC70DB08A947}" destId="{AEA5A18C-FA11-45DE-B0C0-A60CE98520A5}" srcOrd="1" destOrd="0" presId="urn:microsoft.com/office/officeart/2005/8/layout/pyramid1"/>
    <dgm:cxn modelId="{090E693F-46A2-4A65-AAE7-2D1A81BEE80C}" type="presParOf" srcId="{AEA5A18C-FA11-45DE-B0C0-A60CE98520A5}" destId="{03D20CCF-95CF-4679-8E19-4B10F7184A08}" srcOrd="0" destOrd="0" presId="urn:microsoft.com/office/officeart/2005/8/layout/pyramid1"/>
    <dgm:cxn modelId="{A2CDA781-96D6-4C35-B6C9-11042E42A491}" type="presParOf" srcId="{AEA5A18C-FA11-45DE-B0C0-A60CE98520A5}" destId="{EBD7DCE4-D401-4784-A801-31884C514CDB}" srcOrd="1" destOrd="0" presId="urn:microsoft.com/office/officeart/2005/8/layout/pyramid1"/>
    <dgm:cxn modelId="{B72B3DE9-8D3D-4013-AADE-2F5855CD63F4}" type="presParOf" srcId="{AEA5A18C-FA11-45DE-B0C0-A60CE98520A5}" destId="{682827E4-1D11-47C1-ACEB-3832D5598A26}" srcOrd="2" destOrd="0" presId="urn:microsoft.com/office/officeart/2005/8/layout/pyramid1"/>
    <dgm:cxn modelId="{4CAF8D88-172D-470F-AAAE-CBC219D2A919}" type="presParOf" srcId="{AEA5A18C-FA11-45DE-B0C0-A60CE98520A5}" destId="{43A5BF3C-563D-4A7F-A886-C7F68D78347D}" srcOrd="3" destOrd="0" presId="urn:microsoft.com/office/officeart/2005/8/layout/pyramid1"/>
    <dgm:cxn modelId="{AF1E70CA-304C-4D31-9F62-6FD82185E5BF}" type="presParOf" srcId="{A4BFF3E3-3608-45D0-99F7-FC70DB08A947}" destId="{4BCA545C-F668-4EF5-BF3B-CF2018728D3F}" srcOrd="2" destOrd="0" presId="urn:microsoft.com/office/officeart/2005/8/layout/pyramid1"/>
    <dgm:cxn modelId="{2B1BEAA6-AD77-4E7A-849E-28A27E1E563A}" type="presParOf" srcId="{4BCA545C-F668-4EF5-BF3B-CF2018728D3F}" destId="{516ABB73-1F73-4C02-9E2C-E9809FD6D76B}" srcOrd="0" destOrd="0" presId="urn:microsoft.com/office/officeart/2005/8/layout/pyramid1"/>
    <dgm:cxn modelId="{552FFADD-8610-4965-B547-AACA38C325F9}" type="presParOf" srcId="{4BCA545C-F668-4EF5-BF3B-CF2018728D3F}" destId="{53A9CE9E-7E1E-42F5-A861-28BFDD6359B9}" srcOrd="1" destOrd="0" presId="urn:microsoft.com/office/officeart/2005/8/layout/pyramid1"/>
    <dgm:cxn modelId="{E8B5A91B-2EFF-45DF-8272-D5243B8D5652}" type="presParOf" srcId="{4BCA545C-F668-4EF5-BF3B-CF2018728D3F}" destId="{F331BF4F-26BB-4D8B-AF2F-23B1DF7F2643}" srcOrd="2" destOrd="0" presId="urn:microsoft.com/office/officeart/2005/8/layout/pyramid1"/>
    <dgm:cxn modelId="{70D5382B-19CE-47F4-92AF-E3D84FE0A53A}" type="presParOf" srcId="{4BCA545C-F668-4EF5-BF3B-CF2018728D3F}" destId="{5BA13C64-C4CE-4962-AEE1-199F97696F3B}" srcOrd="3"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FFB00440-72DF-4432-93A0-332E9D27C7F2}" type="doc">
      <dgm:prSet loTypeId="urn:microsoft.com/office/officeart/2005/8/layout/vProcess5" loCatId="process" qsTypeId="urn:microsoft.com/office/officeart/2005/8/quickstyle/simple5" qsCatId="simple" csTypeId="urn:microsoft.com/office/officeart/2005/8/colors/colorful3" csCatId="colorful" phldr="1"/>
      <dgm:spPr/>
      <dgm:t>
        <a:bodyPr/>
        <a:lstStyle/>
        <a:p>
          <a:endParaRPr lang="fi-FI"/>
        </a:p>
      </dgm:t>
    </dgm:pt>
    <dgm:pt modelId="{DBA0D32C-5E6D-408E-8B36-38954EBDCD83}">
      <dgm:prSet custT="1"/>
      <dgm:spPr/>
      <dgm:t>
        <a:bodyPr/>
        <a:lstStyle/>
        <a:p>
          <a:pPr rtl="0"/>
          <a:r>
            <a:rPr lang="fi-FI" sz="2000" b="1" dirty="0" smtClean="0">
              <a:solidFill>
                <a:schemeClr val="bg1"/>
              </a:solidFill>
            </a:rPr>
            <a:t>Puhdista altistunut alue HETI</a:t>
          </a:r>
          <a:endParaRPr lang="fi-FI" sz="2000" b="1" dirty="0">
            <a:solidFill>
              <a:schemeClr val="bg1"/>
            </a:solidFill>
          </a:endParaRPr>
        </a:p>
      </dgm:t>
    </dgm:pt>
    <dgm:pt modelId="{EE1130E9-4BA4-4FBF-A8B9-226686AB11A1}" type="parTrans" cxnId="{DBE14AD6-68CC-4618-A8C4-5317606257A3}">
      <dgm:prSet/>
      <dgm:spPr/>
      <dgm:t>
        <a:bodyPr/>
        <a:lstStyle/>
        <a:p>
          <a:endParaRPr lang="fi-FI"/>
        </a:p>
      </dgm:t>
    </dgm:pt>
    <dgm:pt modelId="{48C2036C-2CE4-4A46-A517-633761359403}" type="sibTrans" cxnId="{DBE14AD6-68CC-4618-A8C4-5317606257A3}">
      <dgm:prSet/>
      <dgm:spPr/>
      <dgm:t>
        <a:bodyPr/>
        <a:lstStyle/>
        <a:p>
          <a:endParaRPr lang="fi-FI"/>
        </a:p>
      </dgm:t>
    </dgm:pt>
    <dgm:pt modelId="{8AE0128E-6FED-47BE-B951-5534DDB295FE}">
      <dgm:prSet custT="1"/>
      <dgm:spPr/>
      <dgm:t>
        <a:bodyPr/>
        <a:lstStyle/>
        <a:p>
          <a:pPr rtl="0"/>
          <a:r>
            <a:rPr lang="fi-FI" sz="2400" b="1" dirty="0" smtClean="0">
              <a:solidFill>
                <a:schemeClr val="bg1"/>
              </a:solidFill>
            </a:rPr>
            <a:t>5 min huuhtelu vedellä</a:t>
          </a:r>
          <a:endParaRPr lang="fi-FI" sz="2400" b="1" dirty="0">
            <a:solidFill>
              <a:schemeClr val="bg1"/>
            </a:solidFill>
          </a:endParaRPr>
        </a:p>
      </dgm:t>
    </dgm:pt>
    <dgm:pt modelId="{A86C2FC5-192F-4F57-A310-E1FB4DF9E724}" type="parTrans" cxnId="{068E1EC9-B047-4B3E-A091-DF19B57271C3}">
      <dgm:prSet/>
      <dgm:spPr/>
      <dgm:t>
        <a:bodyPr/>
        <a:lstStyle/>
        <a:p>
          <a:endParaRPr lang="fi-FI"/>
        </a:p>
      </dgm:t>
    </dgm:pt>
    <dgm:pt modelId="{9FA7AE46-EB88-492D-8787-B1BF8E42D384}" type="sibTrans" cxnId="{068E1EC9-B047-4B3E-A091-DF19B57271C3}">
      <dgm:prSet/>
      <dgm:spPr/>
      <dgm:t>
        <a:bodyPr/>
        <a:lstStyle/>
        <a:p>
          <a:endParaRPr lang="fi-FI"/>
        </a:p>
      </dgm:t>
    </dgm:pt>
    <dgm:pt modelId="{09A9245B-34A9-4A51-8846-271E19BF4220}">
      <dgm:prSet custT="1"/>
      <dgm:spPr/>
      <dgm:t>
        <a:bodyPr/>
        <a:lstStyle/>
        <a:p>
          <a:pPr rtl="0"/>
          <a:r>
            <a:rPr lang="fi-FI" sz="2400" b="1" dirty="0" smtClean="0">
              <a:solidFill>
                <a:schemeClr val="bg1"/>
              </a:solidFill>
            </a:rPr>
            <a:t>2 min 70% alkoholihaude iholle</a:t>
          </a:r>
          <a:endParaRPr lang="fi-FI" sz="2400" b="1" dirty="0">
            <a:solidFill>
              <a:schemeClr val="bg1"/>
            </a:solidFill>
          </a:endParaRPr>
        </a:p>
      </dgm:t>
    </dgm:pt>
    <dgm:pt modelId="{60D0AC6F-6DCF-4CC1-9C89-2201677EFF9D}" type="parTrans" cxnId="{4A65E732-E048-4CE9-9855-C0ED79EC9522}">
      <dgm:prSet/>
      <dgm:spPr/>
      <dgm:t>
        <a:bodyPr/>
        <a:lstStyle/>
        <a:p>
          <a:endParaRPr lang="fi-FI"/>
        </a:p>
      </dgm:t>
    </dgm:pt>
    <dgm:pt modelId="{EC30E9B5-E1ED-4752-9BD1-E1883EFA29BB}" type="sibTrans" cxnId="{4A65E732-E048-4CE9-9855-C0ED79EC9522}">
      <dgm:prSet/>
      <dgm:spPr/>
      <dgm:t>
        <a:bodyPr/>
        <a:lstStyle/>
        <a:p>
          <a:endParaRPr lang="fi-FI"/>
        </a:p>
      </dgm:t>
    </dgm:pt>
    <dgm:pt modelId="{77FD4119-1F7B-4659-8BF7-DF804728D62B}">
      <dgm:prSet custT="1"/>
      <dgm:spPr/>
      <dgm:t>
        <a:bodyPr/>
        <a:lstStyle/>
        <a:p>
          <a:pPr rtl="0"/>
          <a:r>
            <a:rPr lang="fi-FI" sz="2400" b="1" dirty="0" smtClean="0">
              <a:solidFill>
                <a:schemeClr val="bg1"/>
              </a:solidFill>
            </a:rPr>
            <a:t>Verta ei saa puristaa haavasta</a:t>
          </a:r>
          <a:endParaRPr lang="fi-FI" sz="2400" b="1" dirty="0">
            <a:solidFill>
              <a:schemeClr val="bg1"/>
            </a:solidFill>
          </a:endParaRPr>
        </a:p>
      </dgm:t>
    </dgm:pt>
    <dgm:pt modelId="{C7B430B7-58B3-4CCF-9863-82DEBD2F3B96}" type="parTrans" cxnId="{4B3F0F63-D925-4616-A485-0FD3F22D0867}">
      <dgm:prSet/>
      <dgm:spPr/>
      <dgm:t>
        <a:bodyPr/>
        <a:lstStyle/>
        <a:p>
          <a:endParaRPr lang="fi-FI"/>
        </a:p>
      </dgm:t>
    </dgm:pt>
    <dgm:pt modelId="{9BA25C3A-8F3C-4501-B13E-C314F70B1A0B}" type="sibTrans" cxnId="{4B3F0F63-D925-4616-A485-0FD3F22D0867}">
      <dgm:prSet/>
      <dgm:spPr/>
      <dgm:t>
        <a:bodyPr/>
        <a:lstStyle/>
        <a:p>
          <a:endParaRPr lang="fi-FI"/>
        </a:p>
      </dgm:t>
    </dgm:pt>
    <dgm:pt modelId="{01F2FC04-6B5F-4AA6-8630-4D91733636EE}">
      <dgm:prSet custT="1"/>
      <dgm:spPr/>
      <dgm:t>
        <a:bodyPr/>
        <a:lstStyle/>
        <a:p>
          <a:pPr rtl="0"/>
          <a:r>
            <a:rPr lang="fi-FI" sz="2400" b="1" dirty="0" smtClean="0">
              <a:solidFill>
                <a:schemeClr val="bg1"/>
              </a:solidFill>
            </a:rPr>
            <a:t>Onko tartuntariskiä? Riskin arviointi HETI</a:t>
          </a:r>
          <a:endParaRPr lang="fi-FI" sz="2400" b="1" dirty="0">
            <a:solidFill>
              <a:schemeClr val="bg1"/>
            </a:solidFill>
          </a:endParaRPr>
        </a:p>
      </dgm:t>
    </dgm:pt>
    <dgm:pt modelId="{FBED53CA-D6D4-4808-8DF9-E6920B3701F8}" type="parTrans" cxnId="{EA8E8B82-2A44-43AA-8E22-3BB0EDF53535}">
      <dgm:prSet/>
      <dgm:spPr/>
      <dgm:t>
        <a:bodyPr/>
        <a:lstStyle/>
        <a:p>
          <a:endParaRPr lang="fi-FI"/>
        </a:p>
      </dgm:t>
    </dgm:pt>
    <dgm:pt modelId="{881EFA52-64A3-4FF9-B457-A2CE41FC9D0D}" type="sibTrans" cxnId="{EA8E8B82-2A44-43AA-8E22-3BB0EDF53535}">
      <dgm:prSet/>
      <dgm:spPr/>
      <dgm:t>
        <a:bodyPr/>
        <a:lstStyle/>
        <a:p>
          <a:endParaRPr lang="fi-FI"/>
        </a:p>
      </dgm:t>
    </dgm:pt>
    <dgm:pt modelId="{863559DC-E4C6-4B1E-9AE1-CC6183860B28}">
      <dgm:prSet custT="1"/>
      <dgm:spPr/>
      <dgm:t>
        <a:bodyPr/>
        <a:lstStyle/>
        <a:p>
          <a:pPr rtl="0"/>
          <a:r>
            <a:rPr lang="fi-FI" sz="1800" b="1" dirty="0" smtClean="0">
              <a:solidFill>
                <a:schemeClr val="bg1"/>
              </a:solidFill>
            </a:rPr>
            <a:t>tapaturma -tartunnan vaara?</a:t>
          </a:r>
          <a:endParaRPr lang="fi-FI" sz="1800" b="1" dirty="0">
            <a:solidFill>
              <a:schemeClr val="bg1"/>
            </a:solidFill>
          </a:endParaRPr>
        </a:p>
      </dgm:t>
    </dgm:pt>
    <dgm:pt modelId="{9314D8BB-6451-4EE8-A6AB-2AF518D48DBD}" type="parTrans" cxnId="{B58605F5-A873-42CE-A034-0C5B00C605F5}">
      <dgm:prSet/>
      <dgm:spPr/>
      <dgm:t>
        <a:bodyPr/>
        <a:lstStyle/>
        <a:p>
          <a:endParaRPr lang="fi-FI"/>
        </a:p>
      </dgm:t>
    </dgm:pt>
    <dgm:pt modelId="{8725573E-1892-4FD4-89EE-5357BC37B2C6}" type="sibTrans" cxnId="{B58605F5-A873-42CE-A034-0C5B00C605F5}">
      <dgm:prSet/>
      <dgm:spPr/>
      <dgm:t>
        <a:bodyPr/>
        <a:lstStyle/>
        <a:p>
          <a:endParaRPr lang="fi-FI"/>
        </a:p>
      </dgm:t>
    </dgm:pt>
    <dgm:pt modelId="{A9140889-6EC3-4783-9C7D-137BDC063B8A}">
      <dgm:prSet custT="1"/>
      <dgm:spPr/>
      <dgm:t>
        <a:bodyPr/>
        <a:lstStyle/>
        <a:p>
          <a:pPr rtl="0"/>
          <a:r>
            <a:rPr lang="fi-FI" sz="1800" b="1" dirty="0" smtClean="0">
              <a:solidFill>
                <a:schemeClr val="bg1"/>
              </a:solidFill>
            </a:rPr>
            <a:t>onko lähde  tartunnanvaarallinen?</a:t>
          </a:r>
          <a:endParaRPr lang="fi-FI" sz="1800" b="1" dirty="0">
            <a:solidFill>
              <a:schemeClr val="bg1"/>
            </a:solidFill>
          </a:endParaRPr>
        </a:p>
      </dgm:t>
    </dgm:pt>
    <dgm:pt modelId="{AEB907B8-14A4-4D14-8796-F195EF1B2B49}" type="parTrans" cxnId="{79A2CDC0-A7CA-4D96-9A06-B27C23A2FFFC}">
      <dgm:prSet/>
      <dgm:spPr/>
      <dgm:t>
        <a:bodyPr/>
        <a:lstStyle/>
        <a:p>
          <a:endParaRPr lang="fi-FI"/>
        </a:p>
      </dgm:t>
    </dgm:pt>
    <dgm:pt modelId="{2DBA2926-1365-41E8-9277-47D448065551}" type="sibTrans" cxnId="{79A2CDC0-A7CA-4D96-9A06-B27C23A2FFFC}">
      <dgm:prSet/>
      <dgm:spPr/>
      <dgm:t>
        <a:bodyPr/>
        <a:lstStyle/>
        <a:p>
          <a:endParaRPr lang="fi-FI"/>
        </a:p>
      </dgm:t>
    </dgm:pt>
    <dgm:pt modelId="{D5668CAE-F93C-4389-978C-33FA7829483B}">
      <dgm:prSet custT="1"/>
      <dgm:spPr/>
      <dgm:t>
        <a:bodyPr/>
        <a:lstStyle/>
        <a:p>
          <a:pPr rtl="0"/>
          <a:r>
            <a:rPr lang="fi-FI" sz="1800" b="1" dirty="0" smtClean="0">
              <a:solidFill>
                <a:schemeClr val="bg1"/>
              </a:solidFill>
            </a:rPr>
            <a:t>lääkäri arvioi</a:t>
          </a:r>
          <a:endParaRPr lang="fi-FI" sz="1800" b="1" dirty="0">
            <a:solidFill>
              <a:schemeClr val="bg1"/>
            </a:solidFill>
          </a:endParaRPr>
        </a:p>
      </dgm:t>
    </dgm:pt>
    <dgm:pt modelId="{FF48A4B8-72E4-4EA6-8D7B-A3AACF62607A}" type="parTrans" cxnId="{E5820FA4-9494-45B7-898F-0CD82A245E81}">
      <dgm:prSet/>
      <dgm:spPr/>
      <dgm:t>
        <a:bodyPr/>
        <a:lstStyle/>
        <a:p>
          <a:endParaRPr lang="fi-FI"/>
        </a:p>
      </dgm:t>
    </dgm:pt>
    <dgm:pt modelId="{BB6E2107-5F59-4C08-8B65-8640865F46C0}" type="sibTrans" cxnId="{E5820FA4-9494-45B7-898F-0CD82A245E81}">
      <dgm:prSet/>
      <dgm:spPr/>
      <dgm:t>
        <a:bodyPr/>
        <a:lstStyle/>
        <a:p>
          <a:endParaRPr lang="fi-FI"/>
        </a:p>
      </dgm:t>
    </dgm:pt>
    <dgm:pt modelId="{F7EF06E7-664E-4B38-BADB-4566A9D7A231}">
      <dgm:prSet custT="1"/>
      <dgm:spPr/>
      <dgm:t>
        <a:bodyPr/>
        <a:lstStyle/>
        <a:p>
          <a:pPr rtl="0"/>
          <a:r>
            <a:rPr lang="fi-FI" sz="1800" b="1" dirty="0" smtClean="0">
              <a:solidFill>
                <a:schemeClr val="bg1"/>
              </a:solidFill>
            </a:rPr>
            <a:t>tarvittaessa infektiolääkärin konsultaatio</a:t>
          </a:r>
          <a:endParaRPr lang="fi-FI" sz="1800" b="1" dirty="0">
            <a:solidFill>
              <a:schemeClr val="bg1"/>
            </a:solidFill>
          </a:endParaRPr>
        </a:p>
      </dgm:t>
    </dgm:pt>
    <dgm:pt modelId="{36A33586-BDEB-4FEB-8EAC-124CD611D0F7}" type="parTrans" cxnId="{2E7716A3-1464-4D2D-ACD9-7125D040DF33}">
      <dgm:prSet/>
      <dgm:spPr/>
      <dgm:t>
        <a:bodyPr/>
        <a:lstStyle/>
        <a:p>
          <a:endParaRPr lang="fi-FI"/>
        </a:p>
      </dgm:t>
    </dgm:pt>
    <dgm:pt modelId="{9DEE37EE-BCA9-4DAF-B1A9-266D8B37314D}" type="sibTrans" cxnId="{2E7716A3-1464-4D2D-ACD9-7125D040DF33}">
      <dgm:prSet/>
      <dgm:spPr/>
      <dgm:t>
        <a:bodyPr/>
        <a:lstStyle/>
        <a:p>
          <a:endParaRPr lang="fi-FI"/>
        </a:p>
      </dgm:t>
    </dgm:pt>
    <dgm:pt modelId="{28B7920B-EB90-4400-9583-8B5C552973E6}" type="pres">
      <dgm:prSet presAssocID="{FFB00440-72DF-4432-93A0-332E9D27C7F2}" presName="outerComposite" presStyleCnt="0">
        <dgm:presLayoutVars>
          <dgm:chMax val="5"/>
          <dgm:dir/>
          <dgm:resizeHandles val="exact"/>
        </dgm:presLayoutVars>
      </dgm:prSet>
      <dgm:spPr/>
      <dgm:t>
        <a:bodyPr/>
        <a:lstStyle/>
        <a:p>
          <a:endParaRPr lang="fi-FI"/>
        </a:p>
      </dgm:t>
    </dgm:pt>
    <dgm:pt modelId="{C3B60B37-9AA8-45E3-8F1B-82264098DBA9}" type="pres">
      <dgm:prSet presAssocID="{FFB00440-72DF-4432-93A0-332E9D27C7F2}" presName="dummyMaxCanvas" presStyleCnt="0">
        <dgm:presLayoutVars/>
      </dgm:prSet>
      <dgm:spPr/>
    </dgm:pt>
    <dgm:pt modelId="{D35A0E41-D3BC-4004-B785-E6EB3C132F3C}" type="pres">
      <dgm:prSet presAssocID="{FFB00440-72DF-4432-93A0-332E9D27C7F2}" presName="TwoNodes_1" presStyleLbl="node1" presStyleIdx="0" presStyleCnt="2">
        <dgm:presLayoutVars>
          <dgm:bulletEnabled val="1"/>
        </dgm:presLayoutVars>
      </dgm:prSet>
      <dgm:spPr/>
      <dgm:t>
        <a:bodyPr/>
        <a:lstStyle/>
        <a:p>
          <a:endParaRPr lang="fi-FI"/>
        </a:p>
      </dgm:t>
    </dgm:pt>
    <dgm:pt modelId="{AE08DE28-BE2A-4232-A1C3-660053B14BA9}" type="pres">
      <dgm:prSet presAssocID="{FFB00440-72DF-4432-93A0-332E9D27C7F2}" presName="TwoNodes_2" presStyleLbl="node1" presStyleIdx="1" presStyleCnt="2">
        <dgm:presLayoutVars>
          <dgm:bulletEnabled val="1"/>
        </dgm:presLayoutVars>
      </dgm:prSet>
      <dgm:spPr/>
      <dgm:t>
        <a:bodyPr/>
        <a:lstStyle/>
        <a:p>
          <a:endParaRPr lang="fi-FI"/>
        </a:p>
      </dgm:t>
    </dgm:pt>
    <dgm:pt modelId="{6D39CE2C-A095-43A4-A219-076AA6752B2E}" type="pres">
      <dgm:prSet presAssocID="{FFB00440-72DF-4432-93A0-332E9D27C7F2}" presName="TwoConn_1-2" presStyleLbl="fgAccFollowNode1" presStyleIdx="0" presStyleCnt="1">
        <dgm:presLayoutVars>
          <dgm:bulletEnabled val="1"/>
        </dgm:presLayoutVars>
      </dgm:prSet>
      <dgm:spPr/>
      <dgm:t>
        <a:bodyPr/>
        <a:lstStyle/>
        <a:p>
          <a:endParaRPr lang="fi-FI"/>
        </a:p>
      </dgm:t>
    </dgm:pt>
    <dgm:pt modelId="{D5641DEA-66AE-4BD4-9669-A39FF9C22601}" type="pres">
      <dgm:prSet presAssocID="{FFB00440-72DF-4432-93A0-332E9D27C7F2}" presName="TwoNodes_1_text" presStyleLbl="node1" presStyleIdx="1" presStyleCnt="2">
        <dgm:presLayoutVars>
          <dgm:bulletEnabled val="1"/>
        </dgm:presLayoutVars>
      </dgm:prSet>
      <dgm:spPr/>
      <dgm:t>
        <a:bodyPr/>
        <a:lstStyle/>
        <a:p>
          <a:endParaRPr lang="fi-FI"/>
        </a:p>
      </dgm:t>
    </dgm:pt>
    <dgm:pt modelId="{C1F52750-70BC-4C66-9BF6-868B128EBB26}" type="pres">
      <dgm:prSet presAssocID="{FFB00440-72DF-4432-93A0-332E9D27C7F2}" presName="TwoNodes_2_text" presStyleLbl="node1" presStyleIdx="1" presStyleCnt="2">
        <dgm:presLayoutVars>
          <dgm:bulletEnabled val="1"/>
        </dgm:presLayoutVars>
      </dgm:prSet>
      <dgm:spPr/>
      <dgm:t>
        <a:bodyPr/>
        <a:lstStyle/>
        <a:p>
          <a:endParaRPr lang="fi-FI"/>
        </a:p>
      </dgm:t>
    </dgm:pt>
  </dgm:ptLst>
  <dgm:cxnLst>
    <dgm:cxn modelId="{4A65E732-E048-4CE9-9855-C0ED79EC9522}" srcId="{DBA0D32C-5E6D-408E-8B36-38954EBDCD83}" destId="{09A9245B-34A9-4A51-8846-271E19BF4220}" srcOrd="1" destOrd="0" parTransId="{60D0AC6F-6DCF-4CC1-9C89-2201677EFF9D}" sibTransId="{EC30E9B5-E1ED-4752-9BD1-E1883EFA29BB}"/>
    <dgm:cxn modelId="{F0B9CEDD-648A-4F23-B253-E5246884D294}" type="presOf" srcId="{DBA0D32C-5E6D-408E-8B36-38954EBDCD83}" destId="{D35A0E41-D3BC-4004-B785-E6EB3C132F3C}" srcOrd="0" destOrd="0" presId="urn:microsoft.com/office/officeart/2005/8/layout/vProcess5"/>
    <dgm:cxn modelId="{0B8224F7-1B87-48D8-A8AD-B3FEE3E4BA6F}" type="presOf" srcId="{F7EF06E7-664E-4B38-BADB-4566A9D7A231}" destId="{C1F52750-70BC-4C66-9BF6-868B128EBB26}" srcOrd="1" destOrd="4" presId="urn:microsoft.com/office/officeart/2005/8/layout/vProcess5"/>
    <dgm:cxn modelId="{5465A8B4-00A9-4B02-87CB-8B7C3D5F10AC}" type="presOf" srcId="{09A9245B-34A9-4A51-8846-271E19BF4220}" destId="{D35A0E41-D3BC-4004-B785-E6EB3C132F3C}" srcOrd="0" destOrd="2" presId="urn:microsoft.com/office/officeart/2005/8/layout/vProcess5"/>
    <dgm:cxn modelId="{EA8E8B82-2A44-43AA-8E22-3BB0EDF53535}" srcId="{FFB00440-72DF-4432-93A0-332E9D27C7F2}" destId="{01F2FC04-6B5F-4AA6-8630-4D91733636EE}" srcOrd="1" destOrd="0" parTransId="{FBED53CA-D6D4-4808-8DF9-E6920B3701F8}" sibTransId="{881EFA52-64A3-4FF9-B457-A2CE41FC9D0D}"/>
    <dgm:cxn modelId="{B58605F5-A873-42CE-A034-0C5B00C605F5}" srcId="{01F2FC04-6B5F-4AA6-8630-4D91733636EE}" destId="{863559DC-E4C6-4B1E-9AE1-CC6183860B28}" srcOrd="0" destOrd="0" parTransId="{9314D8BB-6451-4EE8-A6AB-2AF518D48DBD}" sibTransId="{8725573E-1892-4FD4-89EE-5357BC37B2C6}"/>
    <dgm:cxn modelId="{2E7716A3-1464-4D2D-ACD9-7125D040DF33}" srcId="{01F2FC04-6B5F-4AA6-8630-4D91733636EE}" destId="{F7EF06E7-664E-4B38-BADB-4566A9D7A231}" srcOrd="3" destOrd="0" parTransId="{36A33586-BDEB-4FEB-8EAC-124CD611D0F7}" sibTransId="{9DEE37EE-BCA9-4DAF-B1A9-266D8B37314D}"/>
    <dgm:cxn modelId="{7D62A861-2C31-4FF9-A3ED-2FDB16E02C77}" type="presOf" srcId="{77FD4119-1F7B-4659-8BF7-DF804728D62B}" destId="{D5641DEA-66AE-4BD4-9669-A39FF9C22601}" srcOrd="1" destOrd="3" presId="urn:microsoft.com/office/officeart/2005/8/layout/vProcess5"/>
    <dgm:cxn modelId="{068E1EC9-B047-4B3E-A091-DF19B57271C3}" srcId="{DBA0D32C-5E6D-408E-8B36-38954EBDCD83}" destId="{8AE0128E-6FED-47BE-B951-5534DDB295FE}" srcOrd="0" destOrd="0" parTransId="{A86C2FC5-192F-4F57-A310-E1FB4DF9E724}" sibTransId="{9FA7AE46-EB88-492D-8787-B1BF8E42D384}"/>
    <dgm:cxn modelId="{FDD518CD-821F-419C-959C-F32B138816CB}" type="presOf" srcId="{D5668CAE-F93C-4389-978C-33FA7829483B}" destId="{AE08DE28-BE2A-4232-A1C3-660053B14BA9}" srcOrd="0" destOrd="3" presId="urn:microsoft.com/office/officeart/2005/8/layout/vProcess5"/>
    <dgm:cxn modelId="{7A48E9E1-36BF-4670-9560-59A4AC5C62B4}" type="presOf" srcId="{DBA0D32C-5E6D-408E-8B36-38954EBDCD83}" destId="{D5641DEA-66AE-4BD4-9669-A39FF9C22601}" srcOrd="1" destOrd="0" presId="urn:microsoft.com/office/officeart/2005/8/layout/vProcess5"/>
    <dgm:cxn modelId="{8D455304-ABB5-43DD-A10B-D6C3E2E72A3C}" type="presOf" srcId="{77FD4119-1F7B-4659-8BF7-DF804728D62B}" destId="{D35A0E41-D3BC-4004-B785-E6EB3C132F3C}" srcOrd="0" destOrd="3" presId="urn:microsoft.com/office/officeart/2005/8/layout/vProcess5"/>
    <dgm:cxn modelId="{685912E7-9FAE-4553-B5CD-A148BAFE79C4}" type="presOf" srcId="{FFB00440-72DF-4432-93A0-332E9D27C7F2}" destId="{28B7920B-EB90-4400-9583-8B5C552973E6}" srcOrd="0" destOrd="0" presId="urn:microsoft.com/office/officeart/2005/8/layout/vProcess5"/>
    <dgm:cxn modelId="{79A2CDC0-A7CA-4D96-9A06-B27C23A2FFFC}" srcId="{01F2FC04-6B5F-4AA6-8630-4D91733636EE}" destId="{A9140889-6EC3-4783-9C7D-137BDC063B8A}" srcOrd="1" destOrd="0" parTransId="{AEB907B8-14A4-4D14-8796-F195EF1B2B49}" sibTransId="{2DBA2926-1365-41E8-9277-47D448065551}"/>
    <dgm:cxn modelId="{EDA4D45E-2312-493C-BE88-A91B73F360F6}" type="presOf" srcId="{09A9245B-34A9-4A51-8846-271E19BF4220}" destId="{D5641DEA-66AE-4BD4-9669-A39FF9C22601}" srcOrd="1" destOrd="2" presId="urn:microsoft.com/office/officeart/2005/8/layout/vProcess5"/>
    <dgm:cxn modelId="{4B3F0F63-D925-4616-A485-0FD3F22D0867}" srcId="{DBA0D32C-5E6D-408E-8B36-38954EBDCD83}" destId="{77FD4119-1F7B-4659-8BF7-DF804728D62B}" srcOrd="2" destOrd="0" parTransId="{C7B430B7-58B3-4CCF-9863-82DEBD2F3B96}" sibTransId="{9BA25C3A-8F3C-4501-B13E-C314F70B1A0B}"/>
    <dgm:cxn modelId="{5F8F5276-9EAD-4CF1-A80E-15D6BADD6EAF}" type="presOf" srcId="{863559DC-E4C6-4B1E-9AE1-CC6183860B28}" destId="{AE08DE28-BE2A-4232-A1C3-660053B14BA9}" srcOrd="0" destOrd="1" presId="urn:microsoft.com/office/officeart/2005/8/layout/vProcess5"/>
    <dgm:cxn modelId="{E5820FA4-9494-45B7-898F-0CD82A245E81}" srcId="{01F2FC04-6B5F-4AA6-8630-4D91733636EE}" destId="{D5668CAE-F93C-4389-978C-33FA7829483B}" srcOrd="2" destOrd="0" parTransId="{FF48A4B8-72E4-4EA6-8D7B-A3AACF62607A}" sibTransId="{BB6E2107-5F59-4C08-8B65-8640865F46C0}"/>
    <dgm:cxn modelId="{364294BE-EE7B-4D2C-B91D-054F1A67A1CE}" type="presOf" srcId="{A9140889-6EC3-4783-9C7D-137BDC063B8A}" destId="{AE08DE28-BE2A-4232-A1C3-660053B14BA9}" srcOrd="0" destOrd="2" presId="urn:microsoft.com/office/officeart/2005/8/layout/vProcess5"/>
    <dgm:cxn modelId="{CA61D991-282C-4E66-BE4D-C60F6EF57ADC}" type="presOf" srcId="{48C2036C-2CE4-4A46-A517-633761359403}" destId="{6D39CE2C-A095-43A4-A219-076AA6752B2E}" srcOrd="0" destOrd="0" presId="urn:microsoft.com/office/officeart/2005/8/layout/vProcess5"/>
    <dgm:cxn modelId="{DBE14AD6-68CC-4618-A8C4-5317606257A3}" srcId="{FFB00440-72DF-4432-93A0-332E9D27C7F2}" destId="{DBA0D32C-5E6D-408E-8B36-38954EBDCD83}" srcOrd="0" destOrd="0" parTransId="{EE1130E9-4BA4-4FBF-A8B9-226686AB11A1}" sibTransId="{48C2036C-2CE4-4A46-A517-633761359403}"/>
    <dgm:cxn modelId="{10AD7B12-31A4-48AA-80F9-0685AF04884F}" type="presOf" srcId="{863559DC-E4C6-4B1E-9AE1-CC6183860B28}" destId="{C1F52750-70BC-4C66-9BF6-868B128EBB26}" srcOrd="1" destOrd="1" presId="urn:microsoft.com/office/officeart/2005/8/layout/vProcess5"/>
    <dgm:cxn modelId="{70F34811-8637-4EB0-BD75-BE4EC6931EB4}" type="presOf" srcId="{D5668CAE-F93C-4389-978C-33FA7829483B}" destId="{C1F52750-70BC-4C66-9BF6-868B128EBB26}" srcOrd="1" destOrd="3" presId="urn:microsoft.com/office/officeart/2005/8/layout/vProcess5"/>
    <dgm:cxn modelId="{92CC10F8-92AA-43DE-B0AB-FC7ABBA81F96}" type="presOf" srcId="{01F2FC04-6B5F-4AA6-8630-4D91733636EE}" destId="{C1F52750-70BC-4C66-9BF6-868B128EBB26}" srcOrd="1" destOrd="0" presId="urn:microsoft.com/office/officeart/2005/8/layout/vProcess5"/>
    <dgm:cxn modelId="{BD5EC8C4-9E6A-4C15-9513-862F243A494D}" type="presOf" srcId="{F7EF06E7-664E-4B38-BADB-4566A9D7A231}" destId="{AE08DE28-BE2A-4232-A1C3-660053B14BA9}" srcOrd="0" destOrd="4" presId="urn:microsoft.com/office/officeart/2005/8/layout/vProcess5"/>
    <dgm:cxn modelId="{1C40E855-2B89-42A8-8B7D-C03BA5FAD5E8}" type="presOf" srcId="{8AE0128E-6FED-47BE-B951-5534DDB295FE}" destId="{D35A0E41-D3BC-4004-B785-E6EB3C132F3C}" srcOrd="0" destOrd="1" presId="urn:microsoft.com/office/officeart/2005/8/layout/vProcess5"/>
    <dgm:cxn modelId="{BA5D3CF5-6C46-4463-BEEC-7139D2CE41B8}" type="presOf" srcId="{A9140889-6EC3-4783-9C7D-137BDC063B8A}" destId="{C1F52750-70BC-4C66-9BF6-868B128EBB26}" srcOrd="1" destOrd="2" presId="urn:microsoft.com/office/officeart/2005/8/layout/vProcess5"/>
    <dgm:cxn modelId="{AADAD407-98CB-47A3-A7F4-6B76FB2FE28D}" type="presOf" srcId="{8AE0128E-6FED-47BE-B951-5534DDB295FE}" destId="{D5641DEA-66AE-4BD4-9669-A39FF9C22601}" srcOrd="1" destOrd="1" presId="urn:microsoft.com/office/officeart/2005/8/layout/vProcess5"/>
    <dgm:cxn modelId="{F6E82C8A-03A5-4815-B906-CA73898CED63}" type="presOf" srcId="{01F2FC04-6B5F-4AA6-8630-4D91733636EE}" destId="{AE08DE28-BE2A-4232-A1C3-660053B14BA9}" srcOrd="0" destOrd="0" presId="urn:microsoft.com/office/officeart/2005/8/layout/vProcess5"/>
    <dgm:cxn modelId="{97354CFD-0D3F-4FF2-B984-3E0E1AFA7699}" type="presParOf" srcId="{28B7920B-EB90-4400-9583-8B5C552973E6}" destId="{C3B60B37-9AA8-45E3-8F1B-82264098DBA9}" srcOrd="0" destOrd="0" presId="urn:microsoft.com/office/officeart/2005/8/layout/vProcess5"/>
    <dgm:cxn modelId="{80C2E9ED-4517-4FDC-B84E-57E1CF6F4D92}" type="presParOf" srcId="{28B7920B-EB90-4400-9583-8B5C552973E6}" destId="{D35A0E41-D3BC-4004-B785-E6EB3C132F3C}" srcOrd="1" destOrd="0" presId="urn:microsoft.com/office/officeart/2005/8/layout/vProcess5"/>
    <dgm:cxn modelId="{3BA52B81-0EEC-48FD-9F22-D353836E4D7F}" type="presParOf" srcId="{28B7920B-EB90-4400-9583-8B5C552973E6}" destId="{AE08DE28-BE2A-4232-A1C3-660053B14BA9}" srcOrd="2" destOrd="0" presId="urn:microsoft.com/office/officeart/2005/8/layout/vProcess5"/>
    <dgm:cxn modelId="{47AA3415-BF49-43E0-8957-95CF01FA84DF}" type="presParOf" srcId="{28B7920B-EB90-4400-9583-8B5C552973E6}" destId="{6D39CE2C-A095-43A4-A219-076AA6752B2E}" srcOrd="3" destOrd="0" presId="urn:microsoft.com/office/officeart/2005/8/layout/vProcess5"/>
    <dgm:cxn modelId="{AEDBBDEC-7F21-4F68-B786-69E9C57D1BCF}" type="presParOf" srcId="{28B7920B-EB90-4400-9583-8B5C552973E6}" destId="{D5641DEA-66AE-4BD4-9669-A39FF9C22601}" srcOrd="4" destOrd="0" presId="urn:microsoft.com/office/officeart/2005/8/layout/vProcess5"/>
    <dgm:cxn modelId="{9CB29418-F04A-48CB-9B9E-C6AEFBC155AF}" type="presParOf" srcId="{28B7920B-EB90-4400-9583-8B5C552973E6}" destId="{C1F52750-70BC-4C66-9BF6-868B128EBB26}"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5B307696-EA72-4458-A876-A9637C479091}"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fi-FI"/>
        </a:p>
      </dgm:t>
    </dgm:pt>
    <dgm:pt modelId="{8DF65F05-F173-436B-AF04-9F0AF3B3D65C}">
      <dgm:prSet/>
      <dgm:spPr/>
      <dgm:t>
        <a:bodyPr/>
        <a:lstStyle/>
        <a:p>
          <a:pPr rtl="0"/>
          <a:r>
            <a:rPr lang="fi-FI" b="1" dirty="0" smtClean="0">
              <a:solidFill>
                <a:schemeClr val="bg1"/>
              </a:solidFill>
            </a:rPr>
            <a:t>Neulanpistopaketti ”lähde”</a:t>
          </a:r>
          <a:endParaRPr lang="fi-FI" b="1" dirty="0">
            <a:solidFill>
              <a:schemeClr val="bg1"/>
            </a:solidFill>
          </a:endParaRPr>
        </a:p>
      </dgm:t>
    </dgm:pt>
    <dgm:pt modelId="{D14147C7-40E8-44F1-82F8-CCB3A3703BB1}" type="parTrans" cxnId="{83B8FC9C-1869-4F2D-945D-D6D9E239696C}">
      <dgm:prSet/>
      <dgm:spPr/>
      <dgm:t>
        <a:bodyPr/>
        <a:lstStyle/>
        <a:p>
          <a:endParaRPr lang="fi-FI"/>
        </a:p>
      </dgm:t>
    </dgm:pt>
    <dgm:pt modelId="{3649D100-2EBC-4471-9B92-A10F69DC8F86}" type="sibTrans" cxnId="{83B8FC9C-1869-4F2D-945D-D6D9E239696C}">
      <dgm:prSet/>
      <dgm:spPr/>
      <dgm:t>
        <a:bodyPr/>
        <a:lstStyle/>
        <a:p>
          <a:endParaRPr lang="fi-FI"/>
        </a:p>
      </dgm:t>
    </dgm:pt>
    <dgm:pt modelId="{CE274ED3-D6A8-4481-8945-25B2A6625726}">
      <dgm:prSet/>
      <dgm:spPr/>
      <dgm:t>
        <a:bodyPr/>
        <a:lstStyle/>
        <a:p>
          <a:pPr rtl="0"/>
          <a:r>
            <a:rPr lang="fi-FI" dirty="0" err="1" smtClean="0"/>
            <a:t>HIV-va</a:t>
          </a:r>
          <a:r>
            <a:rPr lang="fi-FI" dirty="0" smtClean="0"/>
            <a:t>, </a:t>
          </a:r>
          <a:r>
            <a:rPr lang="fi-FI" dirty="0" err="1" smtClean="0"/>
            <a:t>HBsAg</a:t>
          </a:r>
          <a:r>
            <a:rPr lang="fi-FI" dirty="0" smtClean="0"/>
            <a:t>, </a:t>
          </a:r>
          <a:r>
            <a:rPr lang="fi-FI" dirty="0" err="1" smtClean="0"/>
            <a:t>HCV-va</a:t>
          </a:r>
          <a:endParaRPr lang="fi-FI" dirty="0"/>
        </a:p>
      </dgm:t>
    </dgm:pt>
    <dgm:pt modelId="{F849B047-4C3B-476C-9C97-D042F69A0416}" type="parTrans" cxnId="{19DC10A1-A539-457F-8FA9-E71E4D477B40}">
      <dgm:prSet/>
      <dgm:spPr/>
      <dgm:t>
        <a:bodyPr/>
        <a:lstStyle/>
        <a:p>
          <a:endParaRPr lang="fi-FI"/>
        </a:p>
      </dgm:t>
    </dgm:pt>
    <dgm:pt modelId="{FAAF2B2A-0E90-44E0-8665-0332D3EBA70A}" type="sibTrans" cxnId="{19DC10A1-A539-457F-8FA9-E71E4D477B40}">
      <dgm:prSet/>
      <dgm:spPr/>
      <dgm:t>
        <a:bodyPr/>
        <a:lstStyle/>
        <a:p>
          <a:endParaRPr lang="fi-FI"/>
        </a:p>
      </dgm:t>
    </dgm:pt>
    <dgm:pt modelId="{6DBE43D1-14B9-40B0-B63F-284A8C997703}">
      <dgm:prSet/>
      <dgm:spPr/>
      <dgm:t>
        <a:bodyPr/>
        <a:lstStyle/>
        <a:p>
          <a:pPr rtl="0"/>
          <a:endParaRPr lang="fi-FI" dirty="0"/>
        </a:p>
      </dgm:t>
    </dgm:pt>
    <dgm:pt modelId="{A50181CB-4AD2-4A26-BB46-6A5059069450}" type="parTrans" cxnId="{A06CBA13-92E0-4A58-BB32-A87FEA127DED}">
      <dgm:prSet/>
      <dgm:spPr/>
      <dgm:t>
        <a:bodyPr/>
        <a:lstStyle/>
        <a:p>
          <a:endParaRPr lang="fi-FI"/>
        </a:p>
      </dgm:t>
    </dgm:pt>
    <dgm:pt modelId="{827A66DE-3758-4393-B32C-85A40AEDD3B4}" type="sibTrans" cxnId="{A06CBA13-92E0-4A58-BB32-A87FEA127DED}">
      <dgm:prSet/>
      <dgm:spPr/>
      <dgm:t>
        <a:bodyPr/>
        <a:lstStyle/>
        <a:p>
          <a:endParaRPr lang="fi-FI"/>
        </a:p>
      </dgm:t>
    </dgm:pt>
    <dgm:pt modelId="{A9296940-FC29-415B-BA49-37CD9B20E0B5}">
      <dgm:prSet/>
      <dgm:spPr/>
      <dgm:t>
        <a:bodyPr/>
        <a:lstStyle/>
        <a:p>
          <a:pPr rtl="0"/>
          <a:r>
            <a:rPr lang="fi-FI" b="1" dirty="0" smtClean="0">
              <a:solidFill>
                <a:schemeClr val="bg1"/>
              </a:solidFill>
            </a:rPr>
            <a:t>Neulanpistopaketti ”kohde”</a:t>
          </a:r>
          <a:endParaRPr lang="fi-FI" b="1" dirty="0">
            <a:solidFill>
              <a:schemeClr val="bg1"/>
            </a:solidFill>
          </a:endParaRPr>
        </a:p>
      </dgm:t>
    </dgm:pt>
    <dgm:pt modelId="{D16B4808-9BD1-4130-B8E5-C085010F3D6F}" type="parTrans" cxnId="{C9CC48C2-678F-4AF3-A586-7D04BF0A3776}">
      <dgm:prSet/>
      <dgm:spPr/>
      <dgm:t>
        <a:bodyPr/>
        <a:lstStyle/>
        <a:p>
          <a:endParaRPr lang="fi-FI"/>
        </a:p>
      </dgm:t>
    </dgm:pt>
    <dgm:pt modelId="{AABF4681-2888-4CC8-AD92-336664AC3E6C}" type="sibTrans" cxnId="{C9CC48C2-678F-4AF3-A586-7D04BF0A3776}">
      <dgm:prSet/>
      <dgm:spPr/>
      <dgm:t>
        <a:bodyPr/>
        <a:lstStyle/>
        <a:p>
          <a:endParaRPr lang="fi-FI"/>
        </a:p>
      </dgm:t>
    </dgm:pt>
    <dgm:pt modelId="{439D7451-46E3-4439-9244-2D8586D852A8}">
      <dgm:prSet/>
      <dgm:spPr/>
      <dgm:t>
        <a:bodyPr/>
        <a:lstStyle/>
        <a:p>
          <a:pPr rtl="0"/>
          <a:r>
            <a:rPr lang="fi-FI" dirty="0" err="1" smtClean="0"/>
            <a:t>HIV-va</a:t>
          </a:r>
          <a:r>
            <a:rPr lang="fi-FI" dirty="0" smtClean="0"/>
            <a:t>, </a:t>
          </a:r>
          <a:r>
            <a:rPr lang="fi-FI" dirty="0" err="1" smtClean="0"/>
            <a:t>HBsAg</a:t>
          </a:r>
          <a:r>
            <a:rPr lang="fi-FI" dirty="0" smtClean="0"/>
            <a:t>, </a:t>
          </a:r>
          <a:r>
            <a:rPr lang="fi-FI" dirty="0" err="1" smtClean="0"/>
            <a:t>HBsAb</a:t>
          </a:r>
          <a:r>
            <a:rPr lang="fi-FI" dirty="0" smtClean="0"/>
            <a:t>, </a:t>
          </a:r>
          <a:r>
            <a:rPr lang="fi-FI" dirty="0" err="1" smtClean="0"/>
            <a:t>HCV-va</a:t>
          </a:r>
          <a:r>
            <a:rPr lang="fi-FI" dirty="0" smtClean="0"/>
            <a:t> </a:t>
          </a:r>
          <a:endParaRPr lang="fi-FI" dirty="0"/>
        </a:p>
      </dgm:t>
    </dgm:pt>
    <dgm:pt modelId="{91ABC760-52E7-4D95-8A20-90DF6B3B2359}" type="parTrans" cxnId="{631D41EF-6F73-4823-98C5-EF3A727F4305}">
      <dgm:prSet/>
      <dgm:spPr/>
      <dgm:t>
        <a:bodyPr/>
        <a:lstStyle/>
        <a:p>
          <a:endParaRPr lang="fi-FI"/>
        </a:p>
      </dgm:t>
    </dgm:pt>
    <dgm:pt modelId="{3B86490C-F3FA-4284-BDAC-E858FCA37CA1}" type="sibTrans" cxnId="{631D41EF-6F73-4823-98C5-EF3A727F4305}">
      <dgm:prSet/>
      <dgm:spPr/>
      <dgm:t>
        <a:bodyPr/>
        <a:lstStyle/>
        <a:p>
          <a:endParaRPr lang="fi-FI"/>
        </a:p>
      </dgm:t>
    </dgm:pt>
    <dgm:pt modelId="{7D69F1CD-7EC1-4577-84B9-6A68473F39EC}">
      <dgm:prSet/>
      <dgm:spPr/>
      <dgm:t>
        <a:bodyPr/>
        <a:lstStyle/>
        <a:p>
          <a:pPr rtl="0"/>
          <a:endParaRPr lang="fi-FI" dirty="0"/>
        </a:p>
      </dgm:t>
    </dgm:pt>
    <dgm:pt modelId="{4B16067E-72BD-410B-A8C6-3073BC8533FE}" type="parTrans" cxnId="{FC4C6213-9229-4D06-BC1C-4EA847E73843}">
      <dgm:prSet/>
      <dgm:spPr/>
      <dgm:t>
        <a:bodyPr/>
        <a:lstStyle/>
        <a:p>
          <a:endParaRPr lang="fi-FI"/>
        </a:p>
      </dgm:t>
    </dgm:pt>
    <dgm:pt modelId="{EC9154C5-5C52-4668-BE1E-943AD7F60047}" type="sibTrans" cxnId="{FC4C6213-9229-4D06-BC1C-4EA847E73843}">
      <dgm:prSet/>
      <dgm:spPr/>
      <dgm:t>
        <a:bodyPr/>
        <a:lstStyle/>
        <a:p>
          <a:endParaRPr lang="fi-FI"/>
        </a:p>
      </dgm:t>
    </dgm:pt>
    <dgm:pt modelId="{2BA7D9DC-6F87-4493-93CD-A5FB3C735332}" type="pres">
      <dgm:prSet presAssocID="{5B307696-EA72-4458-A876-A9637C479091}" presName="Name0" presStyleCnt="0">
        <dgm:presLayoutVars>
          <dgm:dir/>
          <dgm:animLvl val="lvl"/>
          <dgm:resizeHandles val="exact"/>
        </dgm:presLayoutVars>
      </dgm:prSet>
      <dgm:spPr/>
      <dgm:t>
        <a:bodyPr/>
        <a:lstStyle/>
        <a:p>
          <a:endParaRPr lang="fi-FI"/>
        </a:p>
      </dgm:t>
    </dgm:pt>
    <dgm:pt modelId="{B54E72A3-8B38-49BC-A73F-121AD434A32C}" type="pres">
      <dgm:prSet presAssocID="{8DF65F05-F173-436B-AF04-9F0AF3B3D65C}" presName="linNode" presStyleCnt="0"/>
      <dgm:spPr/>
    </dgm:pt>
    <dgm:pt modelId="{FA1FFD65-1AE1-42D4-8575-65F22C854987}" type="pres">
      <dgm:prSet presAssocID="{8DF65F05-F173-436B-AF04-9F0AF3B3D65C}" presName="parentText" presStyleLbl="node1" presStyleIdx="0" presStyleCnt="2">
        <dgm:presLayoutVars>
          <dgm:chMax val="1"/>
          <dgm:bulletEnabled val="1"/>
        </dgm:presLayoutVars>
      </dgm:prSet>
      <dgm:spPr/>
      <dgm:t>
        <a:bodyPr/>
        <a:lstStyle/>
        <a:p>
          <a:endParaRPr lang="fi-FI"/>
        </a:p>
      </dgm:t>
    </dgm:pt>
    <dgm:pt modelId="{B85DBD01-394E-49CB-9EC3-81D0BAF47065}" type="pres">
      <dgm:prSet presAssocID="{8DF65F05-F173-436B-AF04-9F0AF3B3D65C}" presName="descendantText" presStyleLbl="alignAccFollowNode1" presStyleIdx="0" presStyleCnt="2">
        <dgm:presLayoutVars>
          <dgm:bulletEnabled val="1"/>
        </dgm:presLayoutVars>
      </dgm:prSet>
      <dgm:spPr/>
      <dgm:t>
        <a:bodyPr/>
        <a:lstStyle/>
        <a:p>
          <a:endParaRPr lang="fi-FI"/>
        </a:p>
      </dgm:t>
    </dgm:pt>
    <dgm:pt modelId="{010B3EF0-C947-450A-A20A-AC0FDCBDDE86}" type="pres">
      <dgm:prSet presAssocID="{3649D100-2EBC-4471-9B92-A10F69DC8F86}" presName="sp" presStyleCnt="0"/>
      <dgm:spPr/>
    </dgm:pt>
    <dgm:pt modelId="{08466C45-0CE9-4718-B01C-4C0F2504ADD6}" type="pres">
      <dgm:prSet presAssocID="{A9296940-FC29-415B-BA49-37CD9B20E0B5}" presName="linNode" presStyleCnt="0"/>
      <dgm:spPr/>
    </dgm:pt>
    <dgm:pt modelId="{F5A24541-D104-49CD-A657-D9F0926AA3EC}" type="pres">
      <dgm:prSet presAssocID="{A9296940-FC29-415B-BA49-37CD9B20E0B5}" presName="parentText" presStyleLbl="node1" presStyleIdx="1" presStyleCnt="2">
        <dgm:presLayoutVars>
          <dgm:chMax val="1"/>
          <dgm:bulletEnabled val="1"/>
        </dgm:presLayoutVars>
      </dgm:prSet>
      <dgm:spPr/>
      <dgm:t>
        <a:bodyPr/>
        <a:lstStyle/>
        <a:p>
          <a:endParaRPr lang="fi-FI"/>
        </a:p>
      </dgm:t>
    </dgm:pt>
    <dgm:pt modelId="{CA1F8B66-D864-485C-9B29-A86B1F5023C2}" type="pres">
      <dgm:prSet presAssocID="{A9296940-FC29-415B-BA49-37CD9B20E0B5}" presName="descendantText" presStyleLbl="alignAccFollowNode1" presStyleIdx="1" presStyleCnt="2">
        <dgm:presLayoutVars>
          <dgm:bulletEnabled val="1"/>
        </dgm:presLayoutVars>
      </dgm:prSet>
      <dgm:spPr/>
      <dgm:t>
        <a:bodyPr/>
        <a:lstStyle/>
        <a:p>
          <a:endParaRPr lang="fi-FI"/>
        </a:p>
      </dgm:t>
    </dgm:pt>
  </dgm:ptLst>
  <dgm:cxnLst>
    <dgm:cxn modelId="{A06CBA13-92E0-4A58-BB32-A87FEA127DED}" srcId="{8DF65F05-F173-436B-AF04-9F0AF3B3D65C}" destId="{6DBE43D1-14B9-40B0-B63F-284A8C997703}" srcOrd="2" destOrd="0" parTransId="{A50181CB-4AD2-4A26-BB46-6A5059069450}" sibTransId="{827A66DE-3758-4393-B32C-85A40AEDD3B4}"/>
    <dgm:cxn modelId="{FC4C6213-9229-4D06-BC1C-4EA847E73843}" srcId="{8DF65F05-F173-436B-AF04-9F0AF3B3D65C}" destId="{7D69F1CD-7EC1-4577-84B9-6A68473F39EC}" srcOrd="0" destOrd="0" parTransId="{4B16067E-72BD-410B-A8C6-3073BC8533FE}" sibTransId="{EC9154C5-5C52-4668-BE1E-943AD7F60047}"/>
    <dgm:cxn modelId="{CF879C37-1F5D-4233-9D1C-F73A57522410}" type="presOf" srcId="{7D69F1CD-7EC1-4577-84B9-6A68473F39EC}" destId="{B85DBD01-394E-49CB-9EC3-81D0BAF47065}" srcOrd="0" destOrd="0" presId="urn:microsoft.com/office/officeart/2005/8/layout/vList5"/>
    <dgm:cxn modelId="{631D41EF-6F73-4823-98C5-EF3A727F4305}" srcId="{A9296940-FC29-415B-BA49-37CD9B20E0B5}" destId="{439D7451-46E3-4439-9244-2D8586D852A8}" srcOrd="0" destOrd="0" parTransId="{91ABC760-52E7-4D95-8A20-90DF6B3B2359}" sibTransId="{3B86490C-F3FA-4284-BDAC-E858FCA37CA1}"/>
    <dgm:cxn modelId="{30CB99C6-AA70-4B96-9C59-BB7DE8AF2222}" type="presOf" srcId="{CE274ED3-D6A8-4481-8945-25B2A6625726}" destId="{B85DBD01-394E-49CB-9EC3-81D0BAF47065}" srcOrd="0" destOrd="1" presId="urn:microsoft.com/office/officeart/2005/8/layout/vList5"/>
    <dgm:cxn modelId="{0D9692A0-ED2C-45C3-9B49-B0871089A3C3}" type="presOf" srcId="{439D7451-46E3-4439-9244-2D8586D852A8}" destId="{CA1F8B66-D864-485C-9B29-A86B1F5023C2}" srcOrd="0" destOrd="0" presId="urn:microsoft.com/office/officeart/2005/8/layout/vList5"/>
    <dgm:cxn modelId="{E77B5EBC-B3B6-40FD-AF45-1B50D4E203C0}" type="presOf" srcId="{A9296940-FC29-415B-BA49-37CD9B20E0B5}" destId="{F5A24541-D104-49CD-A657-D9F0926AA3EC}" srcOrd="0" destOrd="0" presId="urn:microsoft.com/office/officeart/2005/8/layout/vList5"/>
    <dgm:cxn modelId="{E86A3920-0450-4F25-AE13-DD5CBE9F8549}" type="presOf" srcId="{8DF65F05-F173-436B-AF04-9F0AF3B3D65C}" destId="{FA1FFD65-1AE1-42D4-8575-65F22C854987}" srcOrd="0" destOrd="0" presId="urn:microsoft.com/office/officeart/2005/8/layout/vList5"/>
    <dgm:cxn modelId="{19DC10A1-A539-457F-8FA9-E71E4D477B40}" srcId="{8DF65F05-F173-436B-AF04-9F0AF3B3D65C}" destId="{CE274ED3-D6A8-4481-8945-25B2A6625726}" srcOrd="1" destOrd="0" parTransId="{F849B047-4C3B-476C-9C97-D042F69A0416}" sibTransId="{FAAF2B2A-0E90-44E0-8665-0332D3EBA70A}"/>
    <dgm:cxn modelId="{C9CC48C2-678F-4AF3-A586-7D04BF0A3776}" srcId="{5B307696-EA72-4458-A876-A9637C479091}" destId="{A9296940-FC29-415B-BA49-37CD9B20E0B5}" srcOrd="1" destOrd="0" parTransId="{D16B4808-9BD1-4130-B8E5-C085010F3D6F}" sibTransId="{AABF4681-2888-4CC8-AD92-336664AC3E6C}"/>
    <dgm:cxn modelId="{35BD50EE-D4E8-403B-A852-DC4A620E65F0}" type="presOf" srcId="{5B307696-EA72-4458-A876-A9637C479091}" destId="{2BA7D9DC-6F87-4493-93CD-A5FB3C735332}" srcOrd="0" destOrd="0" presId="urn:microsoft.com/office/officeart/2005/8/layout/vList5"/>
    <dgm:cxn modelId="{BE45D812-B69E-4DC4-B8C3-83DBDBFD8ED9}" type="presOf" srcId="{6DBE43D1-14B9-40B0-B63F-284A8C997703}" destId="{B85DBD01-394E-49CB-9EC3-81D0BAF47065}" srcOrd="0" destOrd="2" presId="urn:microsoft.com/office/officeart/2005/8/layout/vList5"/>
    <dgm:cxn modelId="{83B8FC9C-1869-4F2D-945D-D6D9E239696C}" srcId="{5B307696-EA72-4458-A876-A9637C479091}" destId="{8DF65F05-F173-436B-AF04-9F0AF3B3D65C}" srcOrd="0" destOrd="0" parTransId="{D14147C7-40E8-44F1-82F8-CCB3A3703BB1}" sibTransId="{3649D100-2EBC-4471-9B92-A10F69DC8F86}"/>
    <dgm:cxn modelId="{9C5484D6-62EF-4B65-8004-312C01A17AC4}" type="presParOf" srcId="{2BA7D9DC-6F87-4493-93CD-A5FB3C735332}" destId="{B54E72A3-8B38-49BC-A73F-121AD434A32C}" srcOrd="0" destOrd="0" presId="urn:microsoft.com/office/officeart/2005/8/layout/vList5"/>
    <dgm:cxn modelId="{BEA19636-FB24-44C2-A0B1-F518C75807DD}" type="presParOf" srcId="{B54E72A3-8B38-49BC-A73F-121AD434A32C}" destId="{FA1FFD65-1AE1-42D4-8575-65F22C854987}" srcOrd="0" destOrd="0" presId="urn:microsoft.com/office/officeart/2005/8/layout/vList5"/>
    <dgm:cxn modelId="{637DBD70-825B-499B-8A5B-0F352ED28996}" type="presParOf" srcId="{B54E72A3-8B38-49BC-A73F-121AD434A32C}" destId="{B85DBD01-394E-49CB-9EC3-81D0BAF47065}" srcOrd="1" destOrd="0" presId="urn:microsoft.com/office/officeart/2005/8/layout/vList5"/>
    <dgm:cxn modelId="{BB1A0DB2-FDBB-4B52-94CF-DDD4724B8EC2}" type="presParOf" srcId="{2BA7D9DC-6F87-4493-93CD-A5FB3C735332}" destId="{010B3EF0-C947-450A-A20A-AC0FDCBDDE86}" srcOrd="1" destOrd="0" presId="urn:microsoft.com/office/officeart/2005/8/layout/vList5"/>
    <dgm:cxn modelId="{7445B5ED-6302-49BF-9554-BD86667D039E}" type="presParOf" srcId="{2BA7D9DC-6F87-4493-93CD-A5FB3C735332}" destId="{08466C45-0CE9-4718-B01C-4C0F2504ADD6}" srcOrd="2" destOrd="0" presId="urn:microsoft.com/office/officeart/2005/8/layout/vList5"/>
    <dgm:cxn modelId="{3701CF4D-8C1E-4766-82BE-ECCB4A97A5CD}" type="presParOf" srcId="{08466C45-0CE9-4718-B01C-4C0F2504ADD6}" destId="{F5A24541-D104-49CD-A657-D9F0926AA3EC}" srcOrd="0" destOrd="0" presId="urn:microsoft.com/office/officeart/2005/8/layout/vList5"/>
    <dgm:cxn modelId="{4309320C-45E0-43EE-BF2B-9A32B660D31C}" type="presParOf" srcId="{08466C45-0CE9-4718-B01C-4C0F2504ADD6}" destId="{CA1F8B66-D864-485C-9B29-A86B1F5023C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8198F53-ECED-4A9D-9F1C-4EF213BBEBCD}" type="doc">
      <dgm:prSet loTypeId="urn:microsoft.com/office/officeart/2005/8/layout/lProcess3" loCatId="process" qsTypeId="urn:microsoft.com/office/officeart/2005/8/quickstyle/simple5" qsCatId="simple" csTypeId="urn:microsoft.com/office/officeart/2005/8/colors/colorful4" csCatId="colorful" phldr="1"/>
      <dgm:spPr/>
      <dgm:t>
        <a:bodyPr/>
        <a:lstStyle/>
        <a:p>
          <a:endParaRPr lang="fi-FI"/>
        </a:p>
      </dgm:t>
    </dgm:pt>
    <dgm:pt modelId="{CBC0EF72-6EA5-40E0-B2BC-D28AA2B04FF1}">
      <dgm:prSet/>
      <dgm:spPr/>
      <dgm:t>
        <a:bodyPr/>
        <a:lstStyle/>
        <a:p>
          <a:pPr rtl="0"/>
          <a:r>
            <a:rPr lang="fi-FI" dirty="0" smtClean="0">
              <a:solidFill>
                <a:schemeClr val="tx1"/>
              </a:solidFill>
            </a:rPr>
            <a:t>Noro</a:t>
          </a:r>
          <a:endParaRPr lang="fi-FI" dirty="0">
            <a:solidFill>
              <a:schemeClr val="tx1"/>
            </a:solidFill>
          </a:endParaRPr>
        </a:p>
      </dgm:t>
    </dgm:pt>
    <dgm:pt modelId="{B5C54C32-0A7C-4908-99E7-BDF9B1039ACF}" type="parTrans" cxnId="{597464D2-BF1F-4D5F-B68B-7261DFAB35BB}">
      <dgm:prSet/>
      <dgm:spPr/>
      <dgm:t>
        <a:bodyPr/>
        <a:lstStyle/>
        <a:p>
          <a:endParaRPr lang="fi-FI"/>
        </a:p>
      </dgm:t>
    </dgm:pt>
    <dgm:pt modelId="{80845998-D1C5-4696-B9C8-FABBEBF117D3}" type="sibTrans" cxnId="{597464D2-BF1F-4D5F-B68B-7261DFAB35BB}">
      <dgm:prSet/>
      <dgm:spPr/>
      <dgm:t>
        <a:bodyPr/>
        <a:lstStyle/>
        <a:p>
          <a:endParaRPr lang="fi-FI"/>
        </a:p>
      </dgm:t>
    </dgm:pt>
    <dgm:pt modelId="{FD9802B5-AA05-46E7-86CA-94F79B1E3E6B}">
      <dgm:prSet/>
      <dgm:spPr/>
      <dgm:t>
        <a:bodyPr/>
        <a:lstStyle/>
        <a:p>
          <a:pPr rtl="0"/>
          <a:r>
            <a:rPr lang="fi-FI" dirty="0" err="1" smtClean="0">
              <a:solidFill>
                <a:schemeClr val="tx1"/>
              </a:solidFill>
            </a:rPr>
            <a:t>Clostridium</a:t>
          </a:r>
          <a:endParaRPr lang="fi-FI" dirty="0">
            <a:solidFill>
              <a:schemeClr val="tx1"/>
            </a:solidFill>
          </a:endParaRPr>
        </a:p>
      </dgm:t>
    </dgm:pt>
    <dgm:pt modelId="{A079D0AD-654D-4403-A9ED-2EF672811B5E}" type="parTrans" cxnId="{866EB25B-C6D5-42E2-B49E-01EA6A09999F}">
      <dgm:prSet/>
      <dgm:spPr/>
      <dgm:t>
        <a:bodyPr/>
        <a:lstStyle/>
        <a:p>
          <a:endParaRPr lang="fi-FI"/>
        </a:p>
      </dgm:t>
    </dgm:pt>
    <dgm:pt modelId="{45A7EB55-0910-45EB-9B23-1788A3D46CFE}" type="sibTrans" cxnId="{866EB25B-C6D5-42E2-B49E-01EA6A09999F}">
      <dgm:prSet/>
      <dgm:spPr/>
      <dgm:t>
        <a:bodyPr/>
        <a:lstStyle/>
        <a:p>
          <a:endParaRPr lang="fi-FI"/>
        </a:p>
      </dgm:t>
    </dgm:pt>
    <dgm:pt modelId="{5A24490F-CC1D-44BC-A3CC-54BE83E8F938}">
      <dgm:prSet custT="1"/>
      <dgm:spPr/>
      <dgm:t>
        <a:bodyPr/>
        <a:lstStyle/>
        <a:p>
          <a:pPr rtl="0"/>
          <a:r>
            <a:rPr lang="fi-FI" sz="2000" b="1" dirty="0" smtClean="0">
              <a:solidFill>
                <a:schemeClr val="tx1"/>
              </a:solidFill>
            </a:rPr>
            <a:t>Jokavuotinen ongelma!</a:t>
          </a:r>
          <a:endParaRPr lang="fi-FI" sz="2000" b="1" dirty="0">
            <a:solidFill>
              <a:schemeClr val="tx1"/>
            </a:solidFill>
          </a:endParaRPr>
        </a:p>
      </dgm:t>
    </dgm:pt>
    <dgm:pt modelId="{9A5DE1DB-90B3-4AC7-AB74-95BADF5F2B2F}" type="parTrans" cxnId="{F88B033C-699C-4533-82A3-67D34E1BA033}">
      <dgm:prSet/>
      <dgm:spPr/>
      <dgm:t>
        <a:bodyPr/>
        <a:lstStyle/>
        <a:p>
          <a:endParaRPr lang="fi-FI"/>
        </a:p>
      </dgm:t>
    </dgm:pt>
    <dgm:pt modelId="{9545AC04-396C-4473-AB89-199088E6C1EB}" type="sibTrans" cxnId="{F88B033C-699C-4533-82A3-67D34E1BA033}">
      <dgm:prSet/>
      <dgm:spPr/>
      <dgm:t>
        <a:bodyPr/>
        <a:lstStyle/>
        <a:p>
          <a:endParaRPr lang="fi-FI"/>
        </a:p>
      </dgm:t>
    </dgm:pt>
    <dgm:pt modelId="{0EFA7CEF-0AF9-4CD4-BED1-B4F605275505}">
      <dgm:prSet custT="1"/>
      <dgm:spPr/>
      <dgm:t>
        <a:bodyPr/>
        <a:lstStyle/>
        <a:p>
          <a:pPr rtl="0"/>
          <a:r>
            <a:rPr lang="fi-FI" sz="2400" b="1" dirty="0" smtClean="0">
              <a:solidFill>
                <a:schemeClr val="tx1"/>
              </a:solidFill>
            </a:rPr>
            <a:t>Uusi ongelma</a:t>
          </a:r>
          <a:endParaRPr lang="fi-FI" sz="2400" b="1" dirty="0">
            <a:solidFill>
              <a:schemeClr val="tx1"/>
            </a:solidFill>
          </a:endParaRPr>
        </a:p>
      </dgm:t>
    </dgm:pt>
    <dgm:pt modelId="{9CC6AB34-F168-455A-BFCB-EAAB213B0C78}" type="parTrans" cxnId="{A8D55CC8-13C4-4842-AE7B-854ED03CE24E}">
      <dgm:prSet/>
      <dgm:spPr/>
      <dgm:t>
        <a:bodyPr/>
        <a:lstStyle/>
        <a:p>
          <a:endParaRPr lang="fi-FI"/>
        </a:p>
      </dgm:t>
    </dgm:pt>
    <dgm:pt modelId="{BF3D3881-D8D5-4D5F-AE0F-DA710816D0D5}" type="sibTrans" cxnId="{A8D55CC8-13C4-4842-AE7B-854ED03CE24E}">
      <dgm:prSet/>
      <dgm:spPr/>
      <dgm:t>
        <a:bodyPr/>
        <a:lstStyle/>
        <a:p>
          <a:endParaRPr lang="fi-FI"/>
        </a:p>
      </dgm:t>
    </dgm:pt>
    <dgm:pt modelId="{1D45D4D2-D875-45C7-BA50-23B4D4E311F2}" type="pres">
      <dgm:prSet presAssocID="{88198F53-ECED-4A9D-9F1C-4EF213BBEBCD}" presName="Name0" presStyleCnt="0">
        <dgm:presLayoutVars>
          <dgm:chPref val="3"/>
          <dgm:dir/>
          <dgm:animLvl val="lvl"/>
          <dgm:resizeHandles/>
        </dgm:presLayoutVars>
      </dgm:prSet>
      <dgm:spPr/>
      <dgm:t>
        <a:bodyPr/>
        <a:lstStyle/>
        <a:p>
          <a:endParaRPr lang="fi-FI"/>
        </a:p>
      </dgm:t>
    </dgm:pt>
    <dgm:pt modelId="{42A2E76C-1216-4D0C-8025-02B399A7049F}" type="pres">
      <dgm:prSet presAssocID="{CBC0EF72-6EA5-40E0-B2BC-D28AA2B04FF1}" presName="horFlow" presStyleCnt="0"/>
      <dgm:spPr/>
    </dgm:pt>
    <dgm:pt modelId="{46449DB0-AFAA-4A7F-9681-F38628554AF6}" type="pres">
      <dgm:prSet presAssocID="{CBC0EF72-6EA5-40E0-B2BC-D28AA2B04FF1}" presName="bigChev" presStyleLbl="node1" presStyleIdx="0" presStyleCnt="2"/>
      <dgm:spPr/>
      <dgm:t>
        <a:bodyPr/>
        <a:lstStyle/>
        <a:p>
          <a:endParaRPr lang="fi-FI"/>
        </a:p>
      </dgm:t>
    </dgm:pt>
    <dgm:pt modelId="{0CDE3D71-D115-4378-8B16-2885556A5813}" type="pres">
      <dgm:prSet presAssocID="{9A5DE1DB-90B3-4AC7-AB74-95BADF5F2B2F}" presName="parTrans" presStyleCnt="0"/>
      <dgm:spPr/>
    </dgm:pt>
    <dgm:pt modelId="{026314FA-2262-47B4-A664-281A4D31E5AA}" type="pres">
      <dgm:prSet presAssocID="{5A24490F-CC1D-44BC-A3CC-54BE83E8F938}" presName="node" presStyleLbl="alignAccFollowNode1" presStyleIdx="0" presStyleCnt="2">
        <dgm:presLayoutVars>
          <dgm:bulletEnabled val="1"/>
        </dgm:presLayoutVars>
      </dgm:prSet>
      <dgm:spPr/>
      <dgm:t>
        <a:bodyPr/>
        <a:lstStyle/>
        <a:p>
          <a:endParaRPr lang="fi-FI"/>
        </a:p>
      </dgm:t>
    </dgm:pt>
    <dgm:pt modelId="{91A45B08-06F8-4B0E-9507-5CC1542E26EC}" type="pres">
      <dgm:prSet presAssocID="{CBC0EF72-6EA5-40E0-B2BC-D28AA2B04FF1}" presName="vSp" presStyleCnt="0"/>
      <dgm:spPr/>
    </dgm:pt>
    <dgm:pt modelId="{01CAFB75-0A44-4066-98BD-8A6D750DCB86}" type="pres">
      <dgm:prSet presAssocID="{FD9802B5-AA05-46E7-86CA-94F79B1E3E6B}" presName="horFlow" presStyleCnt="0"/>
      <dgm:spPr/>
    </dgm:pt>
    <dgm:pt modelId="{21BC57AF-5B0B-4FCC-A96D-3DCEE467848D}" type="pres">
      <dgm:prSet presAssocID="{FD9802B5-AA05-46E7-86CA-94F79B1E3E6B}" presName="bigChev" presStyleLbl="node1" presStyleIdx="1" presStyleCnt="2"/>
      <dgm:spPr/>
      <dgm:t>
        <a:bodyPr/>
        <a:lstStyle/>
        <a:p>
          <a:endParaRPr lang="fi-FI"/>
        </a:p>
      </dgm:t>
    </dgm:pt>
    <dgm:pt modelId="{693528CD-A920-4E46-B156-737AA435AA74}" type="pres">
      <dgm:prSet presAssocID="{9CC6AB34-F168-455A-BFCB-EAAB213B0C78}" presName="parTrans" presStyleCnt="0"/>
      <dgm:spPr/>
    </dgm:pt>
    <dgm:pt modelId="{FA10BD03-BA24-40F1-810C-555CA4A630C3}" type="pres">
      <dgm:prSet presAssocID="{0EFA7CEF-0AF9-4CD4-BED1-B4F605275505}" presName="node" presStyleLbl="alignAccFollowNode1" presStyleIdx="1" presStyleCnt="2">
        <dgm:presLayoutVars>
          <dgm:bulletEnabled val="1"/>
        </dgm:presLayoutVars>
      </dgm:prSet>
      <dgm:spPr/>
      <dgm:t>
        <a:bodyPr/>
        <a:lstStyle/>
        <a:p>
          <a:endParaRPr lang="fi-FI"/>
        </a:p>
      </dgm:t>
    </dgm:pt>
  </dgm:ptLst>
  <dgm:cxnLst>
    <dgm:cxn modelId="{E1A7E7DB-4393-4495-9CCB-C39926AA9388}" type="presOf" srcId="{88198F53-ECED-4A9D-9F1C-4EF213BBEBCD}" destId="{1D45D4D2-D875-45C7-BA50-23B4D4E311F2}" srcOrd="0" destOrd="0" presId="urn:microsoft.com/office/officeart/2005/8/layout/lProcess3"/>
    <dgm:cxn modelId="{F88B033C-699C-4533-82A3-67D34E1BA033}" srcId="{CBC0EF72-6EA5-40E0-B2BC-D28AA2B04FF1}" destId="{5A24490F-CC1D-44BC-A3CC-54BE83E8F938}" srcOrd="0" destOrd="0" parTransId="{9A5DE1DB-90B3-4AC7-AB74-95BADF5F2B2F}" sibTransId="{9545AC04-396C-4473-AB89-199088E6C1EB}"/>
    <dgm:cxn modelId="{866EB25B-C6D5-42E2-B49E-01EA6A09999F}" srcId="{88198F53-ECED-4A9D-9F1C-4EF213BBEBCD}" destId="{FD9802B5-AA05-46E7-86CA-94F79B1E3E6B}" srcOrd="1" destOrd="0" parTransId="{A079D0AD-654D-4403-A9ED-2EF672811B5E}" sibTransId="{45A7EB55-0910-45EB-9B23-1788A3D46CFE}"/>
    <dgm:cxn modelId="{328FC820-61C0-4074-BD59-74FC7CA03F17}" type="presOf" srcId="{FD9802B5-AA05-46E7-86CA-94F79B1E3E6B}" destId="{21BC57AF-5B0B-4FCC-A96D-3DCEE467848D}" srcOrd="0" destOrd="0" presId="urn:microsoft.com/office/officeart/2005/8/layout/lProcess3"/>
    <dgm:cxn modelId="{597464D2-BF1F-4D5F-B68B-7261DFAB35BB}" srcId="{88198F53-ECED-4A9D-9F1C-4EF213BBEBCD}" destId="{CBC0EF72-6EA5-40E0-B2BC-D28AA2B04FF1}" srcOrd="0" destOrd="0" parTransId="{B5C54C32-0A7C-4908-99E7-BDF9B1039ACF}" sibTransId="{80845998-D1C5-4696-B9C8-FABBEBF117D3}"/>
    <dgm:cxn modelId="{8AF8E981-B24E-4061-929E-6CF9080B120C}" type="presOf" srcId="{5A24490F-CC1D-44BC-A3CC-54BE83E8F938}" destId="{026314FA-2262-47B4-A664-281A4D31E5AA}" srcOrd="0" destOrd="0" presId="urn:microsoft.com/office/officeart/2005/8/layout/lProcess3"/>
    <dgm:cxn modelId="{D962C282-E73D-42A2-89BB-9BB1FAE1490B}" type="presOf" srcId="{CBC0EF72-6EA5-40E0-B2BC-D28AA2B04FF1}" destId="{46449DB0-AFAA-4A7F-9681-F38628554AF6}" srcOrd="0" destOrd="0" presId="urn:microsoft.com/office/officeart/2005/8/layout/lProcess3"/>
    <dgm:cxn modelId="{CD2B2197-7919-401A-97F4-AE1587BD6D2D}" type="presOf" srcId="{0EFA7CEF-0AF9-4CD4-BED1-B4F605275505}" destId="{FA10BD03-BA24-40F1-810C-555CA4A630C3}" srcOrd="0" destOrd="0" presId="urn:microsoft.com/office/officeart/2005/8/layout/lProcess3"/>
    <dgm:cxn modelId="{A8D55CC8-13C4-4842-AE7B-854ED03CE24E}" srcId="{FD9802B5-AA05-46E7-86CA-94F79B1E3E6B}" destId="{0EFA7CEF-0AF9-4CD4-BED1-B4F605275505}" srcOrd="0" destOrd="0" parTransId="{9CC6AB34-F168-455A-BFCB-EAAB213B0C78}" sibTransId="{BF3D3881-D8D5-4D5F-AE0F-DA710816D0D5}"/>
    <dgm:cxn modelId="{300B1160-FA5B-4BE1-B7B4-3221CE0B9862}" type="presParOf" srcId="{1D45D4D2-D875-45C7-BA50-23B4D4E311F2}" destId="{42A2E76C-1216-4D0C-8025-02B399A7049F}" srcOrd="0" destOrd="0" presId="urn:microsoft.com/office/officeart/2005/8/layout/lProcess3"/>
    <dgm:cxn modelId="{70F57078-7692-49CC-B479-93A0F01A690F}" type="presParOf" srcId="{42A2E76C-1216-4D0C-8025-02B399A7049F}" destId="{46449DB0-AFAA-4A7F-9681-F38628554AF6}" srcOrd="0" destOrd="0" presId="urn:microsoft.com/office/officeart/2005/8/layout/lProcess3"/>
    <dgm:cxn modelId="{63C26BAA-9BC2-410E-BED8-655DC0D427B9}" type="presParOf" srcId="{42A2E76C-1216-4D0C-8025-02B399A7049F}" destId="{0CDE3D71-D115-4378-8B16-2885556A5813}" srcOrd="1" destOrd="0" presId="urn:microsoft.com/office/officeart/2005/8/layout/lProcess3"/>
    <dgm:cxn modelId="{1DFDB165-28D4-4400-AC1C-416718CAA522}" type="presParOf" srcId="{42A2E76C-1216-4D0C-8025-02B399A7049F}" destId="{026314FA-2262-47B4-A664-281A4D31E5AA}" srcOrd="2" destOrd="0" presId="urn:microsoft.com/office/officeart/2005/8/layout/lProcess3"/>
    <dgm:cxn modelId="{A5BBB8B2-D9D6-4385-88FD-F0761EB128A8}" type="presParOf" srcId="{1D45D4D2-D875-45C7-BA50-23B4D4E311F2}" destId="{91A45B08-06F8-4B0E-9507-5CC1542E26EC}" srcOrd="1" destOrd="0" presId="urn:microsoft.com/office/officeart/2005/8/layout/lProcess3"/>
    <dgm:cxn modelId="{730FBBEF-49A9-420E-881B-DABBFE6D82F5}" type="presParOf" srcId="{1D45D4D2-D875-45C7-BA50-23B4D4E311F2}" destId="{01CAFB75-0A44-4066-98BD-8A6D750DCB86}" srcOrd="2" destOrd="0" presId="urn:microsoft.com/office/officeart/2005/8/layout/lProcess3"/>
    <dgm:cxn modelId="{CA76BABA-8E08-4395-93FC-8E737190B42F}" type="presParOf" srcId="{01CAFB75-0A44-4066-98BD-8A6D750DCB86}" destId="{21BC57AF-5B0B-4FCC-A96D-3DCEE467848D}" srcOrd="0" destOrd="0" presId="urn:microsoft.com/office/officeart/2005/8/layout/lProcess3"/>
    <dgm:cxn modelId="{069223F4-25E1-432C-8455-74D8BAE048AF}" type="presParOf" srcId="{01CAFB75-0A44-4066-98BD-8A6D750DCB86}" destId="{693528CD-A920-4E46-B156-737AA435AA74}" srcOrd="1" destOrd="0" presId="urn:microsoft.com/office/officeart/2005/8/layout/lProcess3"/>
    <dgm:cxn modelId="{551447AE-673F-4CD5-9E78-9DBF85791734}" type="presParOf" srcId="{01CAFB75-0A44-4066-98BD-8A6D750DCB86}" destId="{FA10BD03-BA24-40F1-810C-555CA4A630C3}" srcOrd="2"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60E235ED-9EBD-4557-A312-9EFA8AC6B8ED}" type="doc">
      <dgm:prSet loTypeId="urn:microsoft.com/office/officeart/2005/8/layout/equation2" loCatId="process" qsTypeId="urn:microsoft.com/office/officeart/2005/8/quickstyle/simple5" qsCatId="simple" csTypeId="urn:microsoft.com/office/officeart/2005/8/colors/colorful2" csCatId="colorful"/>
      <dgm:spPr/>
      <dgm:t>
        <a:bodyPr/>
        <a:lstStyle/>
        <a:p>
          <a:endParaRPr lang="fi-FI"/>
        </a:p>
      </dgm:t>
    </dgm:pt>
    <dgm:pt modelId="{8E6C0A74-697E-4C16-A9C6-427CBCE92AF2}">
      <dgm:prSet/>
      <dgm:spPr/>
      <dgm:t>
        <a:bodyPr/>
        <a:lstStyle/>
        <a:p>
          <a:pPr rtl="0"/>
          <a:r>
            <a:rPr lang="fi-FI" dirty="0" smtClean="0">
              <a:solidFill>
                <a:schemeClr val="tx1"/>
              </a:solidFill>
            </a:rPr>
            <a:t>Tiedossa oleva HIV tai tapaturman yhteydessä selviää että </a:t>
          </a:r>
          <a:r>
            <a:rPr lang="fi-FI" dirty="0" err="1" smtClean="0">
              <a:solidFill>
                <a:schemeClr val="tx1"/>
              </a:solidFill>
            </a:rPr>
            <a:t>HIV-pos</a:t>
          </a:r>
          <a:endParaRPr lang="fi-FI" dirty="0">
            <a:solidFill>
              <a:schemeClr val="tx1"/>
            </a:solidFill>
          </a:endParaRPr>
        </a:p>
      </dgm:t>
    </dgm:pt>
    <dgm:pt modelId="{3EDB2D09-014D-4BB7-ABB5-B0CB823D6E08}" type="parTrans" cxnId="{DF9F247D-2A38-4690-8886-FB7B6BCDBB87}">
      <dgm:prSet/>
      <dgm:spPr/>
      <dgm:t>
        <a:bodyPr/>
        <a:lstStyle/>
        <a:p>
          <a:endParaRPr lang="fi-FI"/>
        </a:p>
      </dgm:t>
    </dgm:pt>
    <dgm:pt modelId="{4CCCD1A9-D090-4F12-86F1-E20497C4D155}" type="sibTrans" cxnId="{DF9F247D-2A38-4690-8886-FB7B6BCDBB87}">
      <dgm:prSet/>
      <dgm:spPr/>
      <dgm:t>
        <a:bodyPr/>
        <a:lstStyle/>
        <a:p>
          <a:endParaRPr lang="fi-FI"/>
        </a:p>
      </dgm:t>
    </dgm:pt>
    <dgm:pt modelId="{3E9EA648-51E6-43BE-BD63-79109A7DD6CC}">
      <dgm:prSet/>
      <dgm:spPr/>
      <dgm:t>
        <a:bodyPr/>
        <a:lstStyle/>
        <a:p>
          <a:pPr rtl="0"/>
          <a:r>
            <a:rPr lang="fi-FI" dirty="0" err="1" smtClean="0">
              <a:solidFill>
                <a:schemeClr val="tx1"/>
              </a:solidFill>
            </a:rPr>
            <a:t>Neulanpistopkl</a:t>
          </a:r>
          <a:r>
            <a:rPr lang="fi-FI" dirty="0" smtClean="0">
              <a:solidFill>
                <a:schemeClr val="tx1"/>
              </a:solidFill>
            </a:rPr>
            <a:t> lähde</a:t>
          </a:r>
          <a:endParaRPr lang="fi-FI" dirty="0">
            <a:solidFill>
              <a:schemeClr val="tx1"/>
            </a:solidFill>
          </a:endParaRPr>
        </a:p>
      </dgm:t>
    </dgm:pt>
    <dgm:pt modelId="{6A9804C8-3197-4A12-9464-03C769CE879A}" type="parTrans" cxnId="{E9300EB5-B960-4284-88E1-4861D45AAB06}">
      <dgm:prSet/>
      <dgm:spPr/>
      <dgm:t>
        <a:bodyPr/>
        <a:lstStyle/>
        <a:p>
          <a:endParaRPr lang="fi-FI"/>
        </a:p>
      </dgm:t>
    </dgm:pt>
    <dgm:pt modelId="{CE0461CF-E06A-4031-B239-E23DDBEB3C3C}" type="sibTrans" cxnId="{E9300EB5-B960-4284-88E1-4861D45AAB06}">
      <dgm:prSet/>
      <dgm:spPr/>
      <dgm:t>
        <a:bodyPr/>
        <a:lstStyle/>
        <a:p>
          <a:endParaRPr lang="fi-FI"/>
        </a:p>
      </dgm:t>
    </dgm:pt>
    <dgm:pt modelId="{0AFF1945-9849-4466-839E-77C182687D6D}">
      <dgm:prSet/>
      <dgm:spPr/>
      <dgm:t>
        <a:bodyPr/>
        <a:lstStyle/>
        <a:p>
          <a:pPr rtl="0"/>
          <a:r>
            <a:rPr lang="fi-FI" dirty="0" smtClean="0">
              <a:solidFill>
                <a:schemeClr val="tx1"/>
              </a:solidFill>
            </a:rPr>
            <a:t>1kk estolääkitys estää tartunnan, aloitettava 2h kuluessa tapaturmasta!</a:t>
          </a:r>
          <a:endParaRPr lang="fi-FI" dirty="0">
            <a:solidFill>
              <a:schemeClr val="tx1"/>
            </a:solidFill>
          </a:endParaRPr>
        </a:p>
      </dgm:t>
    </dgm:pt>
    <dgm:pt modelId="{C9F2E8D2-37C0-4105-92DE-A41A966E333F}" type="parTrans" cxnId="{5D6F220B-FC65-4D14-A553-9A390D615B80}">
      <dgm:prSet/>
      <dgm:spPr/>
      <dgm:t>
        <a:bodyPr/>
        <a:lstStyle/>
        <a:p>
          <a:endParaRPr lang="fi-FI"/>
        </a:p>
      </dgm:t>
    </dgm:pt>
    <dgm:pt modelId="{CD1A33B4-36DE-406E-9951-57DEFA7445E5}" type="sibTrans" cxnId="{5D6F220B-FC65-4D14-A553-9A390D615B80}">
      <dgm:prSet/>
      <dgm:spPr/>
      <dgm:t>
        <a:bodyPr/>
        <a:lstStyle/>
        <a:p>
          <a:endParaRPr lang="fi-FI"/>
        </a:p>
      </dgm:t>
    </dgm:pt>
    <dgm:pt modelId="{1E4D38AD-824C-48BE-A9B4-B168B2839137}" type="pres">
      <dgm:prSet presAssocID="{60E235ED-9EBD-4557-A312-9EFA8AC6B8ED}" presName="Name0" presStyleCnt="0">
        <dgm:presLayoutVars>
          <dgm:dir/>
          <dgm:resizeHandles val="exact"/>
        </dgm:presLayoutVars>
      </dgm:prSet>
      <dgm:spPr/>
      <dgm:t>
        <a:bodyPr/>
        <a:lstStyle/>
        <a:p>
          <a:endParaRPr lang="fi-FI"/>
        </a:p>
      </dgm:t>
    </dgm:pt>
    <dgm:pt modelId="{CD087F1D-D1AE-4BBD-8D4B-34F7976F2814}" type="pres">
      <dgm:prSet presAssocID="{60E235ED-9EBD-4557-A312-9EFA8AC6B8ED}" presName="vNodes" presStyleCnt="0"/>
      <dgm:spPr/>
    </dgm:pt>
    <dgm:pt modelId="{2F32382D-E537-4A07-AB06-FA631AD6E974}" type="pres">
      <dgm:prSet presAssocID="{8E6C0A74-697E-4C16-A9C6-427CBCE92AF2}" presName="node" presStyleLbl="node1" presStyleIdx="0" presStyleCnt="2">
        <dgm:presLayoutVars>
          <dgm:bulletEnabled val="1"/>
        </dgm:presLayoutVars>
      </dgm:prSet>
      <dgm:spPr/>
      <dgm:t>
        <a:bodyPr/>
        <a:lstStyle/>
        <a:p>
          <a:endParaRPr lang="fi-FI"/>
        </a:p>
      </dgm:t>
    </dgm:pt>
    <dgm:pt modelId="{A010EE2B-A4E5-4AB8-9241-6E1E89801FD1}" type="pres">
      <dgm:prSet presAssocID="{60E235ED-9EBD-4557-A312-9EFA8AC6B8ED}" presName="sibTransLast" presStyleLbl="sibTrans2D1" presStyleIdx="0" presStyleCnt="1"/>
      <dgm:spPr/>
      <dgm:t>
        <a:bodyPr/>
        <a:lstStyle/>
        <a:p>
          <a:endParaRPr lang="fi-FI"/>
        </a:p>
      </dgm:t>
    </dgm:pt>
    <dgm:pt modelId="{DDB7DA61-5440-4D33-BC07-EE3D9BF55596}" type="pres">
      <dgm:prSet presAssocID="{60E235ED-9EBD-4557-A312-9EFA8AC6B8ED}" presName="connectorText" presStyleLbl="sibTrans2D1" presStyleIdx="0" presStyleCnt="1"/>
      <dgm:spPr/>
      <dgm:t>
        <a:bodyPr/>
        <a:lstStyle/>
        <a:p>
          <a:endParaRPr lang="fi-FI"/>
        </a:p>
      </dgm:t>
    </dgm:pt>
    <dgm:pt modelId="{7854BA32-B105-44C9-9286-727F80217BBF}" type="pres">
      <dgm:prSet presAssocID="{60E235ED-9EBD-4557-A312-9EFA8AC6B8ED}" presName="lastNode" presStyleLbl="node1" presStyleIdx="1" presStyleCnt="2">
        <dgm:presLayoutVars>
          <dgm:bulletEnabled val="1"/>
        </dgm:presLayoutVars>
      </dgm:prSet>
      <dgm:spPr/>
      <dgm:t>
        <a:bodyPr/>
        <a:lstStyle/>
        <a:p>
          <a:endParaRPr lang="fi-FI"/>
        </a:p>
      </dgm:t>
    </dgm:pt>
  </dgm:ptLst>
  <dgm:cxnLst>
    <dgm:cxn modelId="{3F887D7D-24E2-401D-A0CF-867DDF7E23DC}" type="presOf" srcId="{4CCCD1A9-D090-4F12-86F1-E20497C4D155}" destId="{A010EE2B-A4E5-4AB8-9241-6E1E89801FD1}" srcOrd="0" destOrd="0" presId="urn:microsoft.com/office/officeart/2005/8/layout/equation2"/>
    <dgm:cxn modelId="{D90B7D0A-6424-4759-AA8A-30C337D8BD47}" type="presOf" srcId="{60E235ED-9EBD-4557-A312-9EFA8AC6B8ED}" destId="{1E4D38AD-824C-48BE-A9B4-B168B2839137}" srcOrd="0" destOrd="0" presId="urn:microsoft.com/office/officeart/2005/8/layout/equation2"/>
    <dgm:cxn modelId="{D8EAADFB-FEF0-47E2-B2F7-C6ACCCAD7247}" type="presOf" srcId="{4CCCD1A9-D090-4F12-86F1-E20497C4D155}" destId="{DDB7DA61-5440-4D33-BC07-EE3D9BF55596}" srcOrd="1" destOrd="0" presId="urn:microsoft.com/office/officeart/2005/8/layout/equation2"/>
    <dgm:cxn modelId="{7F2552C1-C9EA-48F5-B45E-AA7B38EB149C}" type="presOf" srcId="{3E9EA648-51E6-43BE-BD63-79109A7DD6CC}" destId="{2F32382D-E537-4A07-AB06-FA631AD6E974}" srcOrd="0" destOrd="1" presId="urn:microsoft.com/office/officeart/2005/8/layout/equation2"/>
    <dgm:cxn modelId="{DF9F247D-2A38-4690-8886-FB7B6BCDBB87}" srcId="{60E235ED-9EBD-4557-A312-9EFA8AC6B8ED}" destId="{8E6C0A74-697E-4C16-A9C6-427CBCE92AF2}" srcOrd="0" destOrd="0" parTransId="{3EDB2D09-014D-4BB7-ABB5-B0CB823D6E08}" sibTransId="{4CCCD1A9-D090-4F12-86F1-E20497C4D155}"/>
    <dgm:cxn modelId="{1B9D3ACB-7728-4788-92B3-7C91101C6616}" type="presOf" srcId="{0AFF1945-9849-4466-839E-77C182687D6D}" destId="{7854BA32-B105-44C9-9286-727F80217BBF}" srcOrd="0" destOrd="0" presId="urn:microsoft.com/office/officeart/2005/8/layout/equation2"/>
    <dgm:cxn modelId="{E9300EB5-B960-4284-88E1-4861D45AAB06}" srcId="{8E6C0A74-697E-4C16-A9C6-427CBCE92AF2}" destId="{3E9EA648-51E6-43BE-BD63-79109A7DD6CC}" srcOrd="0" destOrd="0" parTransId="{6A9804C8-3197-4A12-9464-03C769CE879A}" sibTransId="{CE0461CF-E06A-4031-B239-E23DDBEB3C3C}"/>
    <dgm:cxn modelId="{5D6F220B-FC65-4D14-A553-9A390D615B80}" srcId="{60E235ED-9EBD-4557-A312-9EFA8AC6B8ED}" destId="{0AFF1945-9849-4466-839E-77C182687D6D}" srcOrd="1" destOrd="0" parTransId="{C9F2E8D2-37C0-4105-92DE-A41A966E333F}" sibTransId="{CD1A33B4-36DE-406E-9951-57DEFA7445E5}"/>
    <dgm:cxn modelId="{73F92F8B-D77B-48F5-88DD-FEF71EAB0F84}" type="presOf" srcId="{8E6C0A74-697E-4C16-A9C6-427CBCE92AF2}" destId="{2F32382D-E537-4A07-AB06-FA631AD6E974}" srcOrd="0" destOrd="0" presId="urn:microsoft.com/office/officeart/2005/8/layout/equation2"/>
    <dgm:cxn modelId="{589C7228-C7C8-4AF9-8AFB-1E29FE938ED3}" type="presParOf" srcId="{1E4D38AD-824C-48BE-A9B4-B168B2839137}" destId="{CD087F1D-D1AE-4BBD-8D4B-34F7976F2814}" srcOrd="0" destOrd="0" presId="urn:microsoft.com/office/officeart/2005/8/layout/equation2"/>
    <dgm:cxn modelId="{A9BFD6A9-EA76-426D-A78B-F6FCD57FDC5B}" type="presParOf" srcId="{CD087F1D-D1AE-4BBD-8D4B-34F7976F2814}" destId="{2F32382D-E537-4A07-AB06-FA631AD6E974}" srcOrd="0" destOrd="0" presId="urn:microsoft.com/office/officeart/2005/8/layout/equation2"/>
    <dgm:cxn modelId="{7276E069-DA4F-42D9-8E05-1A3D80433886}" type="presParOf" srcId="{1E4D38AD-824C-48BE-A9B4-B168B2839137}" destId="{A010EE2B-A4E5-4AB8-9241-6E1E89801FD1}" srcOrd="1" destOrd="0" presId="urn:microsoft.com/office/officeart/2005/8/layout/equation2"/>
    <dgm:cxn modelId="{4217D9C7-4BED-4737-A94E-FEBECBFFA356}" type="presParOf" srcId="{A010EE2B-A4E5-4AB8-9241-6E1E89801FD1}" destId="{DDB7DA61-5440-4D33-BC07-EE3D9BF55596}" srcOrd="0" destOrd="0" presId="urn:microsoft.com/office/officeart/2005/8/layout/equation2"/>
    <dgm:cxn modelId="{2D6F18DB-8F2F-43F9-A5CD-68A0855E5F2A}" type="presParOf" srcId="{1E4D38AD-824C-48BE-A9B4-B168B2839137}" destId="{7854BA32-B105-44C9-9286-727F80217BBF}"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4E11B6F1-D0D9-47E1-A20C-178357121832}" type="doc">
      <dgm:prSet loTypeId="urn:microsoft.com/office/officeart/2005/8/layout/list1" loCatId="list" qsTypeId="urn:microsoft.com/office/officeart/2005/8/quickstyle/simple5" qsCatId="simple" csTypeId="urn:microsoft.com/office/officeart/2005/8/colors/colorful2" csCatId="colorful" phldr="1"/>
      <dgm:spPr/>
      <dgm:t>
        <a:bodyPr/>
        <a:lstStyle/>
        <a:p>
          <a:endParaRPr lang="fi-FI"/>
        </a:p>
      </dgm:t>
    </dgm:pt>
    <dgm:pt modelId="{1A3B1211-03ED-4E8B-9DDD-4A52E9E5A9B1}">
      <dgm:prSet custT="1"/>
      <dgm:spPr/>
      <dgm:t>
        <a:bodyPr/>
        <a:lstStyle/>
        <a:p>
          <a:pPr rtl="0"/>
          <a:r>
            <a:rPr lang="fi-FI" sz="2000" b="1" dirty="0" smtClean="0">
              <a:solidFill>
                <a:schemeClr val="bg1"/>
              </a:solidFill>
            </a:rPr>
            <a:t>Voidaan selvittää virka-aikana: ”lähteestä” näyte, onko </a:t>
          </a:r>
          <a:r>
            <a:rPr lang="fi-FI" sz="2000" b="1" dirty="0" err="1" smtClean="0">
              <a:solidFill>
                <a:schemeClr val="bg1"/>
              </a:solidFill>
            </a:rPr>
            <a:t>HbsAg</a:t>
          </a:r>
          <a:r>
            <a:rPr lang="fi-FI" sz="2000" b="1" dirty="0" smtClean="0">
              <a:solidFill>
                <a:schemeClr val="bg1"/>
              </a:solidFill>
            </a:rPr>
            <a:t> </a:t>
          </a:r>
          <a:r>
            <a:rPr lang="fi-FI" sz="2000" b="1" dirty="0" err="1" smtClean="0">
              <a:solidFill>
                <a:schemeClr val="bg1"/>
              </a:solidFill>
            </a:rPr>
            <a:t>pos</a:t>
          </a:r>
          <a:r>
            <a:rPr lang="fi-FI" sz="2000" b="1" dirty="0" smtClean="0">
              <a:solidFill>
                <a:schemeClr val="bg1"/>
              </a:solidFill>
            </a:rPr>
            <a:t>? Onko ”uhrilla” riittävä </a:t>
          </a:r>
          <a:r>
            <a:rPr lang="fi-FI" sz="2000" b="1" dirty="0" err="1" smtClean="0">
              <a:solidFill>
                <a:schemeClr val="bg1"/>
              </a:solidFill>
            </a:rPr>
            <a:t>va-taso</a:t>
          </a:r>
          <a:r>
            <a:rPr lang="fi-FI" sz="2000" b="1" dirty="0" smtClean="0">
              <a:solidFill>
                <a:schemeClr val="bg1"/>
              </a:solidFill>
            </a:rPr>
            <a:t>?</a:t>
          </a:r>
          <a:endParaRPr lang="fi-FI" sz="2000" b="1" dirty="0">
            <a:solidFill>
              <a:schemeClr val="bg1"/>
            </a:solidFill>
          </a:endParaRPr>
        </a:p>
      </dgm:t>
    </dgm:pt>
    <dgm:pt modelId="{A78A1738-393C-40D9-9C0E-83C1B01C2EE1}" type="parTrans" cxnId="{FB735EF7-9F9E-465A-8BC0-7DE18A0B6580}">
      <dgm:prSet/>
      <dgm:spPr/>
      <dgm:t>
        <a:bodyPr/>
        <a:lstStyle/>
        <a:p>
          <a:endParaRPr lang="fi-FI"/>
        </a:p>
      </dgm:t>
    </dgm:pt>
    <dgm:pt modelId="{7406930E-082F-43C1-8C68-81D2B2404BEA}" type="sibTrans" cxnId="{FB735EF7-9F9E-465A-8BC0-7DE18A0B6580}">
      <dgm:prSet/>
      <dgm:spPr/>
      <dgm:t>
        <a:bodyPr/>
        <a:lstStyle/>
        <a:p>
          <a:endParaRPr lang="fi-FI"/>
        </a:p>
      </dgm:t>
    </dgm:pt>
    <dgm:pt modelId="{C9E9A86A-CB37-4F73-B8EC-A5270ABB9FF0}">
      <dgm:prSet custT="1"/>
      <dgm:spPr/>
      <dgm:t>
        <a:bodyPr/>
        <a:lstStyle/>
        <a:p>
          <a:pPr rtl="0"/>
          <a:r>
            <a:rPr lang="fi-FI" sz="2000" b="1" dirty="0" smtClean="0">
              <a:solidFill>
                <a:schemeClr val="bg1"/>
              </a:solidFill>
            </a:rPr>
            <a:t>Rokotettu ja </a:t>
          </a:r>
          <a:r>
            <a:rPr lang="fi-FI" sz="2000" b="1" dirty="0" err="1" smtClean="0">
              <a:solidFill>
                <a:schemeClr val="bg1"/>
              </a:solidFill>
            </a:rPr>
            <a:t>va-taso</a:t>
          </a:r>
          <a:r>
            <a:rPr lang="fi-FI" sz="2000" b="1" dirty="0" smtClean="0">
              <a:solidFill>
                <a:schemeClr val="bg1"/>
              </a:solidFill>
            </a:rPr>
            <a:t> hyvä: ei toimenpiteitä</a:t>
          </a:r>
          <a:endParaRPr lang="fi-FI" sz="2000" dirty="0">
            <a:solidFill>
              <a:schemeClr val="bg1"/>
            </a:solidFill>
          </a:endParaRPr>
        </a:p>
      </dgm:t>
    </dgm:pt>
    <dgm:pt modelId="{859E2419-B2D6-4E78-9138-288BDB90AC02}" type="parTrans" cxnId="{D50A9D6A-89C5-469C-8076-A3730B136FD6}">
      <dgm:prSet/>
      <dgm:spPr/>
      <dgm:t>
        <a:bodyPr/>
        <a:lstStyle/>
        <a:p>
          <a:endParaRPr lang="fi-FI"/>
        </a:p>
      </dgm:t>
    </dgm:pt>
    <dgm:pt modelId="{1DAE0514-AADF-4ED4-A742-ABF09C75BD60}" type="sibTrans" cxnId="{D50A9D6A-89C5-469C-8076-A3730B136FD6}">
      <dgm:prSet/>
      <dgm:spPr/>
      <dgm:t>
        <a:bodyPr/>
        <a:lstStyle/>
        <a:p>
          <a:endParaRPr lang="fi-FI"/>
        </a:p>
      </dgm:t>
    </dgm:pt>
    <dgm:pt modelId="{14A4044E-F003-44F9-8E60-441C8F85D087}">
      <dgm:prSet custT="1"/>
      <dgm:spPr/>
      <dgm:t>
        <a:bodyPr/>
        <a:lstStyle/>
        <a:p>
          <a:pPr rtl="0"/>
          <a:r>
            <a:rPr lang="fi-FI" sz="2000" b="1" dirty="0" smtClean="0">
              <a:solidFill>
                <a:schemeClr val="bg1"/>
              </a:solidFill>
            </a:rPr>
            <a:t>Rokotettu, </a:t>
          </a:r>
          <a:r>
            <a:rPr lang="fi-FI" sz="2000" b="1" dirty="0" err="1" smtClean="0">
              <a:solidFill>
                <a:schemeClr val="bg1"/>
              </a:solidFill>
            </a:rPr>
            <a:t>va-taso</a:t>
          </a:r>
          <a:r>
            <a:rPr lang="fi-FI" sz="2000" b="1" dirty="0" smtClean="0">
              <a:solidFill>
                <a:schemeClr val="bg1"/>
              </a:solidFill>
            </a:rPr>
            <a:t> ei riittävä: rokote + </a:t>
          </a:r>
          <a:r>
            <a:rPr lang="fi-FI" sz="2000" b="1" dirty="0" err="1" smtClean="0">
              <a:solidFill>
                <a:schemeClr val="bg1"/>
              </a:solidFill>
            </a:rPr>
            <a:t>immunoglobuliini</a:t>
          </a:r>
          <a:endParaRPr lang="fi-FI" sz="2000" b="1" dirty="0">
            <a:solidFill>
              <a:schemeClr val="bg1"/>
            </a:solidFill>
          </a:endParaRPr>
        </a:p>
      </dgm:t>
    </dgm:pt>
    <dgm:pt modelId="{95E7E037-2AE4-46BA-9BFB-CEEAA458CDF6}" type="parTrans" cxnId="{01BD60CF-BD4A-452B-8AEF-EEF0289BA3E4}">
      <dgm:prSet/>
      <dgm:spPr/>
      <dgm:t>
        <a:bodyPr/>
        <a:lstStyle/>
        <a:p>
          <a:endParaRPr lang="fi-FI"/>
        </a:p>
      </dgm:t>
    </dgm:pt>
    <dgm:pt modelId="{F780BFAF-FBF6-4E2F-A6ED-EBE8CB6973D1}" type="sibTrans" cxnId="{01BD60CF-BD4A-452B-8AEF-EEF0289BA3E4}">
      <dgm:prSet/>
      <dgm:spPr/>
      <dgm:t>
        <a:bodyPr/>
        <a:lstStyle/>
        <a:p>
          <a:endParaRPr lang="fi-FI"/>
        </a:p>
      </dgm:t>
    </dgm:pt>
    <dgm:pt modelId="{69EE1019-8D42-4FFC-A32D-D9AF5BA3E807}">
      <dgm:prSet custT="1"/>
      <dgm:spPr/>
      <dgm:t>
        <a:bodyPr/>
        <a:lstStyle/>
        <a:p>
          <a:pPr rtl="0"/>
          <a:r>
            <a:rPr lang="fi-FI" sz="2000" b="1" dirty="0" smtClean="0">
              <a:solidFill>
                <a:schemeClr val="bg1"/>
              </a:solidFill>
            </a:rPr>
            <a:t>Rokotettu, sarja kesken: jatketaan sarjaa</a:t>
          </a:r>
          <a:endParaRPr lang="fi-FI" sz="2000" b="1" dirty="0">
            <a:solidFill>
              <a:schemeClr val="bg1"/>
            </a:solidFill>
          </a:endParaRPr>
        </a:p>
      </dgm:t>
    </dgm:pt>
    <dgm:pt modelId="{5648392B-886B-4DBE-918B-1F4FB73C76AF}" type="parTrans" cxnId="{CC8C0812-BA1E-4186-89C8-D807DB41E3A7}">
      <dgm:prSet/>
      <dgm:spPr/>
      <dgm:t>
        <a:bodyPr/>
        <a:lstStyle/>
        <a:p>
          <a:endParaRPr lang="fi-FI"/>
        </a:p>
      </dgm:t>
    </dgm:pt>
    <dgm:pt modelId="{37DAA9D6-6557-4617-A545-C4AE77FF6DE2}" type="sibTrans" cxnId="{CC8C0812-BA1E-4186-89C8-D807DB41E3A7}">
      <dgm:prSet/>
      <dgm:spPr/>
      <dgm:t>
        <a:bodyPr/>
        <a:lstStyle/>
        <a:p>
          <a:endParaRPr lang="fi-FI"/>
        </a:p>
      </dgm:t>
    </dgm:pt>
    <dgm:pt modelId="{8F31D8AE-4A55-4797-B12B-F9FF326824AA}">
      <dgm:prSet custT="1"/>
      <dgm:spPr/>
      <dgm:t>
        <a:bodyPr/>
        <a:lstStyle/>
        <a:p>
          <a:pPr rtl="0"/>
          <a:r>
            <a:rPr lang="fi-FI" sz="2000" b="1" dirty="0" smtClean="0">
              <a:solidFill>
                <a:schemeClr val="bg1"/>
              </a:solidFill>
            </a:rPr>
            <a:t>Rokottamaton: rokotesarja + </a:t>
          </a:r>
          <a:r>
            <a:rPr lang="fi-FI" sz="2000" b="1" dirty="0" err="1" smtClean="0">
              <a:solidFill>
                <a:schemeClr val="bg1"/>
              </a:solidFill>
            </a:rPr>
            <a:t>immunoglobuliini</a:t>
          </a:r>
          <a:endParaRPr lang="fi-FI" sz="2000" b="1" dirty="0">
            <a:solidFill>
              <a:schemeClr val="bg1"/>
            </a:solidFill>
          </a:endParaRPr>
        </a:p>
      </dgm:t>
    </dgm:pt>
    <dgm:pt modelId="{3B100300-6650-4D22-BCBA-C64CE7047611}" type="parTrans" cxnId="{301A11F6-7B7C-496B-A326-FCA558204656}">
      <dgm:prSet/>
      <dgm:spPr/>
      <dgm:t>
        <a:bodyPr/>
        <a:lstStyle/>
        <a:p>
          <a:endParaRPr lang="fi-FI"/>
        </a:p>
      </dgm:t>
    </dgm:pt>
    <dgm:pt modelId="{9A0AB123-E5F6-43E5-BB1E-720C710D0E74}" type="sibTrans" cxnId="{301A11F6-7B7C-496B-A326-FCA558204656}">
      <dgm:prSet/>
      <dgm:spPr/>
      <dgm:t>
        <a:bodyPr/>
        <a:lstStyle/>
        <a:p>
          <a:endParaRPr lang="fi-FI"/>
        </a:p>
      </dgm:t>
    </dgm:pt>
    <dgm:pt modelId="{AC54A886-0752-4D6F-9172-884ADF8EAA72}">
      <dgm:prSet custT="1"/>
      <dgm:spPr/>
      <dgm:t>
        <a:bodyPr/>
        <a:lstStyle/>
        <a:p>
          <a:pPr rtl="0"/>
          <a:r>
            <a:rPr lang="fi-FI" sz="2000" b="1" dirty="0" smtClean="0">
              <a:solidFill>
                <a:schemeClr val="bg1"/>
              </a:solidFill>
            </a:rPr>
            <a:t>Jos löytöneulan pisto,  rokotesarja, mikäli kohde rokottamaton</a:t>
          </a:r>
          <a:endParaRPr lang="fi-FI" sz="2000" dirty="0">
            <a:solidFill>
              <a:schemeClr val="bg1"/>
            </a:solidFill>
          </a:endParaRPr>
        </a:p>
      </dgm:t>
    </dgm:pt>
    <dgm:pt modelId="{8B3D154B-9EA2-4BDF-97A8-471743790129}" type="parTrans" cxnId="{FCC2E100-5B9F-4F73-99FD-24CFE141F9FC}">
      <dgm:prSet/>
      <dgm:spPr/>
      <dgm:t>
        <a:bodyPr/>
        <a:lstStyle/>
        <a:p>
          <a:endParaRPr lang="fi-FI"/>
        </a:p>
      </dgm:t>
    </dgm:pt>
    <dgm:pt modelId="{356618A4-B4A8-49F1-8BED-FE63331F0812}" type="sibTrans" cxnId="{FCC2E100-5B9F-4F73-99FD-24CFE141F9FC}">
      <dgm:prSet/>
      <dgm:spPr/>
      <dgm:t>
        <a:bodyPr/>
        <a:lstStyle/>
        <a:p>
          <a:endParaRPr lang="fi-FI"/>
        </a:p>
      </dgm:t>
    </dgm:pt>
    <dgm:pt modelId="{9F241A71-D12D-43E4-AC50-0C1184757E13}" type="pres">
      <dgm:prSet presAssocID="{4E11B6F1-D0D9-47E1-A20C-178357121832}" presName="linear" presStyleCnt="0">
        <dgm:presLayoutVars>
          <dgm:dir/>
          <dgm:animLvl val="lvl"/>
          <dgm:resizeHandles val="exact"/>
        </dgm:presLayoutVars>
      </dgm:prSet>
      <dgm:spPr/>
      <dgm:t>
        <a:bodyPr/>
        <a:lstStyle/>
        <a:p>
          <a:endParaRPr lang="fi-FI"/>
        </a:p>
      </dgm:t>
    </dgm:pt>
    <dgm:pt modelId="{1DE74557-E445-4FBA-BC94-ADD32D993CE2}" type="pres">
      <dgm:prSet presAssocID="{1A3B1211-03ED-4E8B-9DDD-4A52E9E5A9B1}" presName="parentLin" presStyleCnt="0"/>
      <dgm:spPr/>
    </dgm:pt>
    <dgm:pt modelId="{4FB92759-E134-4EE6-AD93-45B0D84FB102}" type="pres">
      <dgm:prSet presAssocID="{1A3B1211-03ED-4E8B-9DDD-4A52E9E5A9B1}" presName="parentLeftMargin" presStyleLbl="node1" presStyleIdx="0" presStyleCnt="6"/>
      <dgm:spPr/>
      <dgm:t>
        <a:bodyPr/>
        <a:lstStyle/>
        <a:p>
          <a:endParaRPr lang="fi-FI"/>
        </a:p>
      </dgm:t>
    </dgm:pt>
    <dgm:pt modelId="{1B7566B3-B3DF-4084-B7EA-6F50CC999F2B}" type="pres">
      <dgm:prSet presAssocID="{1A3B1211-03ED-4E8B-9DDD-4A52E9E5A9B1}" presName="parentText" presStyleLbl="node1" presStyleIdx="0" presStyleCnt="6">
        <dgm:presLayoutVars>
          <dgm:chMax val="0"/>
          <dgm:bulletEnabled val="1"/>
        </dgm:presLayoutVars>
      </dgm:prSet>
      <dgm:spPr/>
      <dgm:t>
        <a:bodyPr/>
        <a:lstStyle/>
        <a:p>
          <a:endParaRPr lang="fi-FI"/>
        </a:p>
      </dgm:t>
    </dgm:pt>
    <dgm:pt modelId="{53DA933F-69A2-4B7D-AEF3-260515333AFC}" type="pres">
      <dgm:prSet presAssocID="{1A3B1211-03ED-4E8B-9DDD-4A52E9E5A9B1}" presName="negativeSpace" presStyleCnt="0"/>
      <dgm:spPr/>
    </dgm:pt>
    <dgm:pt modelId="{1365ED66-7E09-41D6-8707-CD9D24187E6F}" type="pres">
      <dgm:prSet presAssocID="{1A3B1211-03ED-4E8B-9DDD-4A52E9E5A9B1}" presName="childText" presStyleLbl="conFgAcc1" presStyleIdx="0" presStyleCnt="6">
        <dgm:presLayoutVars>
          <dgm:bulletEnabled val="1"/>
        </dgm:presLayoutVars>
      </dgm:prSet>
      <dgm:spPr/>
    </dgm:pt>
    <dgm:pt modelId="{D47994F3-30FC-408D-B413-A0DC2717FF6E}" type="pres">
      <dgm:prSet presAssocID="{7406930E-082F-43C1-8C68-81D2B2404BEA}" presName="spaceBetweenRectangles" presStyleCnt="0"/>
      <dgm:spPr/>
    </dgm:pt>
    <dgm:pt modelId="{80544C99-8A0D-4283-A54A-0C2F9DBD4C21}" type="pres">
      <dgm:prSet presAssocID="{C9E9A86A-CB37-4F73-B8EC-A5270ABB9FF0}" presName="parentLin" presStyleCnt="0"/>
      <dgm:spPr/>
    </dgm:pt>
    <dgm:pt modelId="{4087074A-1994-4A41-828C-02838B85922E}" type="pres">
      <dgm:prSet presAssocID="{C9E9A86A-CB37-4F73-B8EC-A5270ABB9FF0}" presName="parentLeftMargin" presStyleLbl="node1" presStyleIdx="0" presStyleCnt="6"/>
      <dgm:spPr/>
      <dgm:t>
        <a:bodyPr/>
        <a:lstStyle/>
        <a:p>
          <a:endParaRPr lang="fi-FI"/>
        </a:p>
      </dgm:t>
    </dgm:pt>
    <dgm:pt modelId="{816F0A3A-46BA-4687-B288-6C5711AA355D}" type="pres">
      <dgm:prSet presAssocID="{C9E9A86A-CB37-4F73-B8EC-A5270ABB9FF0}" presName="parentText" presStyleLbl="node1" presStyleIdx="1" presStyleCnt="6">
        <dgm:presLayoutVars>
          <dgm:chMax val="0"/>
          <dgm:bulletEnabled val="1"/>
        </dgm:presLayoutVars>
      </dgm:prSet>
      <dgm:spPr/>
      <dgm:t>
        <a:bodyPr/>
        <a:lstStyle/>
        <a:p>
          <a:endParaRPr lang="fi-FI"/>
        </a:p>
      </dgm:t>
    </dgm:pt>
    <dgm:pt modelId="{DE8848BB-1D91-4268-9B96-646E203FE381}" type="pres">
      <dgm:prSet presAssocID="{C9E9A86A-CB37-4F73-B8EC-A5270ABB9FF0}" presName="negativeSpace" presStyleCnt="0"/>
      <dgm:spPr/>
    </dgm:pt>
    <dgm:pt modelId="{823E2826-4530-43EB-99CA-05C35498D968}" type="pres">
      <dgm:prSet presAssocID="{C9E9A86A-CB37-4F73-B8EC-A5270ABB9FF0}" presName="childText" presStyleLbl="conFgAcc1" presStyleIdx="1" presStyleCnt="6">
        <dgm:presLayoutVars>
          <dgm:bulletEnabled val="1"/>
        </dgm:presLayoutVars>
      </dgm:prSet>
      <dgm:spPr/>
    </dgm:pt>
    <dgm:pt modelId="{2DF61888-44BF-4FCC-9EC2-CE2ED7105424}" type="pres">
      <dgm:prSet presAssocID="{1DAE0514-AADF-4ED4-A742-ABF09C75BD60}" presName="spaceBetweenRectangles" presStyleCnt="0"/>
      <dgm:spPr/>
    </dgm:pt>
    <dgm:pt modelId="{7417EABB-FE1E-46BA-B27F-A11ABA919512}" type="pres">
      <dgm:prSet presAssocID="{14A4044E-F003-44F9-8E60-441C8F85D087}" presName="parentLin" presStyleCnt="0"/>
      <dgm:spPr/>
    </dgm:pt>
    <dgm:pt modelId="{348E0311-9F63-44FF-8D07-F26E98EE6BBE}" type="pres">
      <dgm:prSet presAssocID="{14A4044E-F003-44F9-8E60-441C8F85D087}" presName="parentLeftMargin" presStyleLbl="node1" presStyleIdx="1" presStyleCnt="6"/>
      <dgm:spPr/>
      <dgm:t>
        <a:bodyPr/>
        <a:lstStyle/>
        <a:p>
          <a:endParaRPr lang="fi-FI"/>
        </a:p>
      </dgm:t>
    </dgm:pt>
    <dgm:pt modelId="{CE32FF05-C78D-4513-B35D-C130E1CC23F6}" type="pres">
      <dgm:prSet presAssocID="{14A4044E-F003-44F9-8E60-441C8F85D087}" presName="parentText" presStyleLbl="node1" presStyleIdx="2" presStyleCnt="6">
        <dgm:presLayoutVars>
          <dgm:chMax val="0"/>
          <dgm:bulletEnabled val="1"/>
        </dgm:presLayoutVars>
      </dgm:prSet>
      <dgm:spPr/>
      <dgm:t>
        <a:bodyPr/>
        <a:lstStyle/>
        <a:p>
          <a:endParaRPr lang="fi-FI"/>
        </a:p>
      </dgm:t>
    </dgm:pt>
    <dgm:pt modelId="{C79B5051-DF08-4EC7-8A06-B4705AA24F93}" type="pres">
      <dgm:prSet presAssocID="{14A4044E-F003-44F9-8E60-441C8F85D087}" presName="negativeSpace" presStyleCnt="0"/>
      <dgm:spPr/>
    </dgm:pt>
    <dgm:pt modelId="{1DC53A53-CF08-4D92-91A8-58DA167372D6}" type="pres">
      <dgm:prSet presAssocID="{14A4044E-F003-44F9-8E60-441C8F85D087}" presName="childText" presStyleLbl="conFgAcc1" presStyleIdx="2" presStyleCnt="6">
        <dgm:presLayoutVars>
          <dgm:bulletEnabled val="1"/>
        </dgm:presLayoutVars>
      </dgm:prSet>
      <dgm:spPr/>
    </dgm:pt>
    <dgm:pt modelId="{616C7219-CA29-46EE-8261-B80E7A72A855}" type="pres">
      <dgm:prSet presAssocID="{F780BFAF-FBF6-4E2F-A6ED-EBE8CB6973D1}" presName="spaceBetweenRectangles" presStyleCnt="0"/>
      <dgm:spPr/>
    </dgm:pt>
    <dgm:pt modelId="{4AF68B53-7FDF-461E-A5EC-2C57630DF030}" type="pres">
      <dgm:prSet presAssocID="{69EE1019-8D42-4FFC-A32D-D9AF5BA3E807}" presName="parentLin" presStyleCnt="0"/>
      <dgm:spPr/>
    </dgm:pt>
    <dgm:pt modelId="{23189FE8-A980-44E8-81DD-0AEB7A49467A}" type="pres">
      <dgm:prSet presAssocID="{69EE1019-8D42-4FFC-A32D-D9AF5BA3E807}" presName="parentLeftMargin" presStyleLbl="node1" presStyleIdx="2" presStyleCnt="6"/>
      <dgm:spPr/>
      <dgm:t>
        <a:bodyPr/>
        <a:lstStyle/>
        <a:p>
          <a:endParaRPr lang="fi-FI"/>
        </a:p>
      </dgm:t>
    </dgm:pt>
    <dgm:pt modelId="{A9063436-1458-4188-95B2-A31C924921B7}" type="pres">
      <dgm:prSet presAssocID="{69EE1019-8D42-4FFC-A32D-D9AF5BA3E807}" presName="parentText" presStyleLbl="node1" presStyleIdx="3" presStyleCnt="6">
        <dgm:presLayoutVars>
          <dgm:chMax val="0"/>
          <dgm:bulletEnabled val="1"/>
        </dgm:presLayoutVars>
      </dgm:prSet>
      <dgm:spPr/>
      <dgm:t>
        <a:bodyPr/>
        <a:lstStyle/>
        <a:p>
          <a:endParaRPr lang="fi-FI"/>
        </a:p>
      </dgm:t>
    </dgm:pt>
    <dgm:pt modelId="{E939000F-F4F3-48B3-AF91-B57BD875583F}" type="pres">
      <dgm:prSet presAssocID="{69EE1019-8D42-4FFC-A32D-D9AF5BA3E807}" presName="negativeSpace" presStyleCnt="0"/>
      <dgm:spPr/>
    </dgm:pt>
    <dgm:pt modelId="{3773064E-DF73-4DF1-ABD7-A499AAD06B4B}" type="pres">
      <dgm:prSet presAssocID="{69EE1019-8D42-4FFC-A32D-D9AF5BA3E807}" presName="childText" presStyleLbl="conFgAcc1" presStyleIdx="3" presStyleCnt="6">
        <dgm:presLayoutVars>
          <dgm:bulletEnabled val="1"/>
        </dgm:presLayoutVars>
      </dgm:prSet>
      <dgm:spPr/>
    </dgm:pt>
    <dgm:pt modelId="{C0F6D712-AF50-4A69-A6C0-9C478F575E1D}" type="pres">
      <dgm:prSet presAssocID="{37DAA9D6-6557-4617-A545-C4AE77FF6DE2}" presName="spaceBetweenRectangles" presStyleCnt="0"/>
      <dgm:spPr/>
    </dgm:pt>
    <dgm:pt modelId="{D3DB0312-FB2A-4967-9F79-6513EF7D42C8}" type="pres">
      <dgm:prSet presAssocID="{8F31D8AE-4A55-4797-B12B-F9FF326824AA}" presName="parentLin" presStyleCnt="0"/>
      <dgm:spPr/>
    </dgm:pt>
    <dgm:pt modelId="{01AF1EF8-C0A6-4720-A640-3710F8EF50C0}" type="pres">
      <dgm:prSet presAssocID="{8F31D8AE-4A55-4797-B12B-F9FF326824AA}" presName="parentLeftMargin" presStyleLbl="node1" presStyleIdx="3" presStyleCnt="6"/>
      <dgm:spPr/>
      <dgm:t>
        <a:bodyPr/>
        <a:lstStyle/>
        <a:p>
          <a:endParaRPr lang="fi-FI"/>
        </a:p>
      </dgm:t>
    </dgm:pt>
    <dgm:pt modelId="{BBE6026D-1E70-4613-BFF0-0CFA20A33D18}" type="pres">
      <dgm:prSet presAssocID="{8F31D8AE-4A55-4797-B12B-F9FF326824AA}" presName="parentText" presStyleLbl="node1" presStyleIdx="4" presStyleCnt="6">
        <dgm:presLayoutVars>
          <dgm:chMax val="0"/>
          <dgm:bulletEnabled val="1"/>
        </dgm:presLayoutVars>
      </dgm:prSet>
      <dgm:spPr/>
      <dgm:t>
        <a:bodyPr/>
        <a:lstStyle/>
        <a:p>
          <a:endParaRPr lang="fi-FI"/>
        </a:p>
      </dgm:t>
    </dgm:pt>
    <dgm:pt modelId="{374DBDEC-33ED-42EE-9866-48CD4FC46C0A}" type="pres">
      <dgm:prSet presAssocID="{8F31D8AE-4A55-4797-B12B-F9FF326824AA}" presName="negativeSpace" presStyleCnt="0"/>
      <dgm:spPr/>
    </dgm:pt>
    <dgm:pt modelId="{25EBA6F3-D7E8-4BB8-996B-5F03C0F8515B}" type="pres">
      <dgm:prSet presAssocID="{8F31D8AE-4A55-4797-B12B-F9FF326824AA}" presName="childText" presStyleLbl="conFgAcc1" presStyleIdx="4" presStyleCnt="6">
        <dgm:presLayoutVars>
          <dgm:bulletEnabled val="1"/>
        </dgm:presLayoutVars>
      </dgm:prSet>
      <dgm:spPr/>
    </dgm:pt>
    <dgm:pt modelId="{FF6C72A8-A40C-41EA-B7C7-A1B1EF58653F}" type="pres">
      <dgm:prSet presAssocID="{9A0AB123-E5F6-43E5-BB1E-720C710D0E74}" presName="spaceBetweenRectangles" presStyleCnt="0"/>
      <dgm:spPr/>
    </dgm:pt>
    <dgm:pt modelId="{0090D5EB-8109-45F8-9369-90705312FCCA}" type="pres">
      <dgm:prSet presAssocID="{AC54A886-0752-4D6F-9172-884ADF8EAA72}" presName="parentLin" presStyleCnt="0"/>
      <dgm:spPr/>
    </dgm:pt>
    <dgm:pt modelId="{AB376D86-3313-439C-9D1B-B221E9330505}" type="pres">
      <dgm:prSet presAssocID="{AC54A886-0752-4D6F-9172-884ADF8EAA72}" presName="parentLeftMargin" presStyleLbl="node1" presStyleIdx="4" presStyleCnt="6"/>
      <dgm:spPr/>
      <dgm:t>
        <a:bodyPr/>
        <a:lstStyle/>
        <a:p>
          <a:endParaRPr lang="fi-FI"/>
        </a:p>
      </dgm:t>
    </dgm:pt>
    <dgm:pt modelId="{B1135DB1-CA71-455F-BC8D-E77C832FA67C}" type="pres">
      <dgm:prSet presAssocID="{AC54A886-0752-4D6F-9172-884ADF8EAA72}" presName="parentText" presStyleLbl="node1" presStyleIdx="5" presStyleCnt="6">
        <dgm:presLayoutVars>
          <dgm:chMax val="0"/>
          <dgm:bulletEnabled val="1"/>
        </dgm:presLayoutVars>
      </dgm:prSet>
      <dgm:spPr/>
      <dgm:t>
        <a:bodyPr/>
        <a:lstStyle/>
        <a:p>
          <a:endParaRPr lang="fi-FI"/>
        </a:p>
      </dgm:t>
    </dgm:pt>
    <dgm:pt modelId="{AFE99F6A-75FE-4F8C-86E4-388170167A6D}" type="pres">
      <dgm:prSet presAssocID="{AC54A886-0752-4D6F-9172-884ADF8EAA72}" presName="negativeSpace" presStyleCnt="0"/>
      <dgm:spPr/>
    </dgm:pt>
    <dgm:pt modelId="{3514EC1C-A9F0-42E5-A4A8-C0C649B74994}" type="pres">
      <dgm:prSet presAssocID="{AC54A886-0752-4D6F-9172-884ADF8EAA72}" presName="childText" presStyleLbl="conFgAcc1" presStyleIdx="5" presStyleCnt="6">
        <dgm:presLayoutVars>
          <dgm:bulletEnabled val="1"/>
        </dgm:presLayoutVars>
      </dgm:prSet>
      <dgm:spPr/>
    </dgm:pt>
  </dgm:ptLst>
  <dgm:cxnLst>
    <dgm:cxn modelId="{D50A9D6A-89C5-469C-8076-A3730B136FD6}" srcId="{4E11B6F1-D0D9-47E1-A20C-178357121832}" destId="{C9E9A86A-CB37-4F73-B8EC-A5270ABB9FF0}" srcOrd="1" destOrd="0" parTransId="{859E2419-B2D6-4E78-9138-288BDB90AC02}" sibTransId="{1DAE0514-AADF-4ED4-A742-ABF09C75BD60}"/>
    <dgm:cxn modelId="{F915CED3-8E00-4B55-85DA-792A65FE1113}" type="presOf" srcId="{C9E9A86A-CB37-4F73-B8EC-A5270ABB9FF0}" destId="{4087074A-1994-4A41-828C-02838B85922E}" srcOrd="0" destOrd="0" presId="urn:microsoft.com/office/officeart/2005/8/layout/list1"/>
    <dgm:cxn modelId="{1E531327-0BFD-4B79-82A2-1E2C3A7CD3E5}" type="presOf" srcId="{14A4044E-F003-44F9-8E60-441C8F85D087}" destId="{CE32FF05-C78D-4513-B35D-C130E1CC23F6}" srcOrd="1" destOrd="0" presId="urn:microsoft.com/office/officeart/2005/8/layout/list1"/>
    <dgm:cxn modelId="{301A11F6-7B7C-496B-A326-FCA558204656}" srcId="{4E11B6F1-D0D9-47E1-A20C-178357121832}" destId="{8F31D8AE-4A55-4797-B12B-F9FF326824AA}" srcOrd="4" destOrd="0" parTransId="{3B100300-6650-4D22-BCBA-C64CE7047611}" sibTransId="{9A0AB123-E5F6-43E5-BB1E-720C710D0E74}"/>
    <dgm:cxn modelId="{6C29BA6B-7E2E-49EC-A431-88D2028A16A7}" type="presOf" srcId="{AC54A886-0752-4D6F-9172-884ADF8EAA72}" destId="{AB376D86-3313-439C-9D1B-B221E9330505}" srcOrd="0" destOrd="0" presId="urn:microsoft.com/office/officeart/2005/8/layout/list1"/>
    <dgm:cxn modelId="{4B7E74E8-23EF-4DB2-A6F4-97A2FCD8A75C}" type="presOf" srcId="{69EE1019-8D42-4FFC-A32D-D9AF5BA3E807}" destId="{A9063436-1458-4188-95B2-A31C924921B7}" srcOrd="1" destOrd="0" presId="urn:microsoft.com/office/officeart/2005/8/layout/list1"/>
    <dgm:cxn modelId="{21CCB8E1-6D02-4BDD-B48F-2F6748D67D15}" type="presOf" srcId="{1A3B1211-03ED-4E8B-9DDD-4A52E9E5A9B1}" destId="{4FB92759-E134-4EE6-AD93-45B0D84FB102}" srcOrd="0" destOrd="0" presId="urn:microsoft.com/office/officeart/2005/8/layout/list1"/>
    <dgm:cxn modelId="{FB735EF7-9F9E-465A-8BC0-7DE18A0B6580}" srcId="{4E11B6F1-D0D9-47E1-A20C-178357121832}" destId="{1A3B1211-03ED-4E8B-9DDD-4A52E9E5A9B1}" srcOrd="0" destOrd="0" parTransId="{A78A1738-393C-40D9-9C0E-83C1B01C2EE1}" sibTransId="{7406930E-082F-43C1-8C68-81D2B2404BEA}"/>
    <dgm:cxn modelId="{FCC2E100-5B9F-4F73-99FD-24CFE141F9FC}" srcId="{4E11B6F1-D0D9-47E1-A20C-178357121832}" destId="{AC54A886-0752-4D6F-9172-884ADF8EAA72}" srcOrd="5" destOrd="0" parTransId="{8B3D154B-9EA2-4BDF-97A8-471743790129}" sibTransId="{356618A4-B4A8-49F1-8BED-FE63331F0812}"/>
    <dgm:cxn modelId="{170DF26B-F08C-49E3-A3E4-4A9FBAE34D04}" type="presOf" srcId="{4E11B6F1-D0D9-47E1-A20C-178357121832}" destId="{9F241A71-D12D-43E4-AC50-0C1184757E13}" srcOrd="0" destOrd="0" presId="urn:microsoft.com/office/officeart/2005/8/layout/list1"/>
    <dgm:cxn modelId="{6A929B39-A1A1-42A0-B89F-3066BDF91365}" type="presOf" srcId="{AC54A886-0752-4D6F-9172-884ADF8EAA72}" destId="{B1135DB1-CA71-455F-BC8D-E77C832FA67C}" srcOrd="1" destOrd="0" presId="urn:microsoft.com/office/officeart/2005/8/layout/list1"/>
    <dgm:cxn modelId="{CC8C0812-BA1E-4186-89C8-D807DB41E3A7}" srcId="{4E11B6F1-D0D9-47E1-A20C-178357121832}" destId="{69EE1019-8D42-4FFC-A32D-D9AF5BA3E807}" srcOrd="3" destOrd="0" parTransId="{5648392B-886B-4DBE-918B-1F4FB73C76AF}" sibTransId="{37DAA9D6-6557-4617-A545-C4AE77FF6DE2}"/>
    <dgm:cxn modelId="{2D218122-4B07-4EE2-9B0F-F266F81983C4}" type="presOf" srcId="{C9E9A86A-CB37-4F73-B8EC-A5270ABB9FF0}" destId="{816F0A3A-46BA-4687-B288-6C5711AA355D}" srcOrd="1" destOrd="0" presId="urn:microsoft.com/office/officeart/2005/8/layout/list1"/>
    <dgm:cxn modelId="{62ECF829-2D8C-4210-BC4A-B1F6473C56E0}" type="presOf" srcId="{1A3B1211-03ED-4E8B-9DDD-4A52E9E5A9B1}" destId="{1B7566B3-B3DF-4084-B7EA-6F50CC999F2B}" srcOrd="1" destOrd="0" presId="urn:microsoft.com/office/officeart/2005/8/layout/list1"/>
    <dgm:cxn modelId="{7DD63C5E-0B52-449F-8C59-A053B926DE6C}" type="presOf" srcId="{8F31D8AE-4A55-4797-B12B-F9FF326824AA}" destId="{BBE6026D-1E70-4613-BFF0-0CFA20A33D18}" srcOrd="1" destOrd="0" presId="urn:microsoft.com/office/officeart/2005/8/layout/list1"/>
    <dgm:cxn modelId="{EF0609CF-BB1E-4A0D-A3BD-6DE1327F5746}" type="presOf" srcId="{8F31D8AE-4A55-4797-B12B-F9FF326824AA}" destId="{01AF1EF8-C0A6-4720-A640-3710F8EF50C0}" srcOrd="0" destOrd="0" presId="urn:microsoft.com/office/officeart/2005/8/layout/list1"/>
    <dgm:cxn modelId="{01BD60CF-BD4A-452B-8AEF-EEF0289BA3E4}" srcId="{4E11B6F1-D0D9-47E1-A20C-178357121832}" destId="{14A4044E-F003-44F9-8E60-441C8F85D087}" srcOrd="2" destOrd="0" parTransId="{95E7E037-2AE4-46BA-9BFB-CEEAA458CDF6}" sibTransId="{F780BFAF-FBF6-4E2F-A6ED-EBE8CB6973D1}"/>
    <dgm:cxn modelId="{667E8959-F232-4005-855C-36050B0DB274}" type="presOf" srcId="{14A4044E-F003-44F9-8E60-441C8F85D087}" destId="{348E0311-9F63-44FF-8D07-F26E98EE6BBE}" srcOrd="0" destOrd="0" presId="urn:microsoft.com/office/officeart/2005/8/layout/list1"/>
    <dgm:cxn modelId="{F19E9F4C-51D7-4863-B022-8C871691C980}" type="presOf" srcId="{69EE1019-8D42-4FFC-A32D-D9AF5BA3E807}" destId="{23189FE8-A980-44E8-81DD-0AEB7A49467A}" srcOrd="0" destOrd="0" presId="urn:microsoft.com/office/officeart/2005/8/layout/list1"/>
    <dgm:cxn modelId="{7CAD46BD-AF9D-4E60-8F8F-BE6974523C07}" type="presParOf" srcId="{9F241A71-D12D-43E4-AC50-0C1184757E13}" destId="{1DE74557-E445-4FBA-BC94-ADD32D993CE2}" srcOrd="0" destOrd="0" presId="urn:microsoft.com/office/officeart/2005/8/layout/list1"/>
    <dgm:cxn modelId="{C8215E6D-D347-448E-8932-357B7A9DDC42}" type="presParOf" srcId="{1DE74557-E445-4FBA-BC94-ADD32D993CE2}" destId="{4FB92759-E134-4EE6-AD93-45B0D84FB102}" srcOrd="0" destOrd="0" presId="urn:microsoft.com/office/officeart/2005/8/layout/list1"/>
    <dgm:cxn modelId="{7561A3C6-14D6-433D-8312-387CB815DB66}" type="presParOf" srcId="{1DE74557-E445-4FBA-BC94-ADD32D993CE2}" destId="{1B7566B3-B3DF-4084-B7EA-6F50CC999F2B}" srcOrd="1" destOrd="0" presId="urn:microsoft.com/office/officeart/2005/8/layout/list1"/>
    <dgm:cxn modelId="{4426B950-EE0F-401B-BB3C-D366598B280C}" type="presParOf" srcId="{9F241A71-D12D-43E4-AC50-0C1184757E13}" destId="{53DA933F-69A2-4B7D-AEF3-260515333AFC}" srcOrd="1" destOrd="0" presId="urn:microsoft.com/office/officeart/2005/8/layout/list1"/>
    <dgm:cxn modelId="{E2C2C020-89AA-4AD5-AA33-E71327C82FC4}" type="presParOf" srcId="{9F241A71-D12D-43E4-AC50-0C1184757E13}" destId="{1365ED66-7E09-41D6-8707-CD9D24187E6F}" srcOrd="2" destOrd="0" presId="urn:microsoft.com/office/officeart/2005/8/layout/list1"/>
    <dgm:cxn modelId="{5DCB1F21-FFCD-4913-A27F-C97538AA9C79}" type="presParOf" srcId="{9F241A71-D12D-43E4-AC50-0C1184757E13}" destId="{D47994F3-30FC-408D-B413-A0DC2717FF6E}" srcOrd="3" destOrd="0" presId="urn:microsoft.com/office/officeart/2005/8/layout/list1"/>
    <dgm:cxn modelId="{9CBA9609-3425-4146-8B32-9A517C4570A9}" type="presParOf" srcId="{9F241A71-D12D-43E4-AC50-0C1184757E13}" destId="{80544C99-8A0D-4283-A54A-0C2F9DBD4C21}" srcOrd="4" destOrd="0" presId="urn:microsoft.com/office/officeart/2005/8/layout/list1"/>
    <dgm:cxn modelId="{FB61322A-F42F-48B9-9385-58628BC45C6C}" type="presParOf" srcId="{80544C99-8A0D-4283-A54A-0C2F9DBD4C21}" destId="{4087074A-1994-4A41-828C-02838B85922E}" srcOrd="0" destOrd="0" presId="urn:microsoft.com/office/officeart/2005/8/layout/list1"/>
    <dgm:cxn modelId="{2B8A13EA-85FC-4668-90C6-119D2DA682DE}" type="presParOf" srcId="{80544C99-8A0D-4283-A54A-0C2F9DBD4C21}" destId="{816F0A3A-46BA-4687-B288-6C5711AA355D}" srcOrd="1" destOrd="0" presId="urn:microsoft.com/office/officeart/2005/8/layout/list1"/>
    <dgm:cxn modelId="{3BB38E6B-4069-4E0A-884E-C49BAE786083}" type="presParOf" srcId="{9F241A71-D12D-43E4-AC50-0C1184757E13}" destId="{DE8848BB-1D91-4268-9B96-646E203FE381}" srcOrd="5" destOrd="0" presId="urn:microsoft.com/office/officeart/2005/8/layout/list1"/>
    <dgm:cxn modelId="{B391C0C4-C876-4D0A-B998-179AD53F4C44}" type="presParOf" srcId="{9F241A71-D12D-43E4-AC50-0C1184757E13}" destId="{823E2826-4530-43EB-99CA-05C35498D968}" srcOrd="6" destOrd="0" presId="urn:microsoft.com/office/officeart/2005/8/layout/list1"/>
    <dgm:cxn modelId="{29F70F9F-3F36-40FC-8558-5EF776C2AF54}" type="presParOf" srcId="{9F241A71-D12D-43E4-AC50-0C1184757E13}" destId="{2DF61888-44BF-4FCC-9EC2-CE2ED7105424}" srcOrd="7" destOrd="0" presId="urn:microsoft.com/office/officeart/2005/8/layout/list1"/>
    <dgm:cxn modelId="{585F5DC1-652C-44B7-89A2-6B0CF2855D2F}" type="presParOf" srcId="{9F241A71-D12D-43E4-AC50-0C1184757E13}" destId="{7417EABB-FE1E-46BA-B27F-A11ABA919512}" srcOrd="8" destOrd="0" presId="urn:microsoft.com/office/officeart/2005/8/layout/list1"/>
    <dgm:cxn modelId="{764BA916-08A6-4D92-965B-CF17FD887019}" type="presParOf" srcId="{7417EABB-FE1E-46BA-B27F-A11ABA919512}" destId="{348E0311-9F63-44FF-8D07-F26E98EE6BBE}" srcOrd="0" destOrd="0" presId="urn:microsoft.com/office/officeart/2005/8/layout/list1"/>
    <dgm:cxn modelId="{173BE2A3-51FA-448A-A795-B34253B8168A}" type="presParOf" srcId="{7417EABB-FE1E-46BA-B27F-A11ABA919512}" destId="{CE32FF05-C78D-4513-B35D-C130E1CC23F6}" srcOrd="1" destOrd="0" presId="urn:microsoft.com/office/officeart/2005/8/layout/list1"/>
    <dgm:cxn modelId="{2BE5CC7E-A100-439E-8F14-69009CCE6D33}" type="presParOf" srcId="{9F241A71-D12D-43E4-AC50-0C1184757E13}" destId="{C79B5051-DF08-4EC7-8A06-B4705AA24F93}" srcOrd="9" destOrd="0" presId="urn:microsoft.com/office/officeart/2005/8/layout/list1"/>
    <dgm:cxn modelId="{8F98E7CD-2784-4A1C-AFCC-ECB2BF918271}" type="presParOf" srcId="{9F241A71-D12D-43E4-AC50-0C1184757E13}" destId="{1DC53A53-CF08-4D92-91A8-58DA167372D6}" srcOrd="10" destOrd="0" presId="urn:microsoft.com/office/officeart/2005/8/layout/list1"/>
    <dgm:cxn modelId="{03D39737-8C3B-4560-89F6-2A50E75DE82C}" type="presParOf" srcId="{9F241A71-D12D-43E4-AC50-0C1184757E13}" destId="{616C7219-CA29-46EE-8261-B80E7A72A855}" srcOrd="11" destOrd="0" presId="urn:microsoft.com/office/officeart/2005/8/layout/list1"/>
    <dgm:cxn modelId="{122115B9-6284-4F01-BC4D-A6DADEB44F68}" type="presParOf" srcId="{9F241A71-D12D-43E4-AC50-0C1184757E13}" destId="{4AF68B53-7FDF-461E-A5EC-2C57630DF030}" srcOrd="12" destOrd="0" presId="urn:microsoft.com/office/officeart/2005/8/layout/list1"/>
    <dgm:cxn modelId="{FB93AF59-6D69-4E38-9388-D66CF96D3147}" type="presParOf" srcId="{4AF68B53-7FDF-461E-A5EC-2C57630DF030}" destId="{23189FE8-A980-44E8-81DD-0AEB7A49467A}" srcOrd="0" destOrd="0" presId="urn:microsoft.com/office/officeart/2005/8/layout/list1"/>
    <dgm:cxn modelId="{16C1EF01-04B4-4D26-8CEF-2C7B1174B0D3}" type="presParOf" srcId="{4AF68B53-7FDF-461E-A5EC-2C57630DF030}" destId="{A9063436-1458-4188-95B2-A31C924921B7}" srcOrd="1" destOrd="0" presId="urn:microsoft.com/office/officeart/2005/8/layout/list1"/>
    <dgm:cxn modelId="{35260DB1-CC51-4870-BDBE-ACC59E1625E8}" type="presParOf" srcId="{9F241A71-D12D-43E4-AC50-0C1184757E13}" destId="{E939000F-F4F3-48B3-AF91-B57BD875583F}" srcOrd="13" destOrd="0" presId="urn:microsoft.com/office/officeart/2005/8/layout/list1"/>
    <dgm:cxn modelId="{04145B5F-5D29-4904-A329-A2FBA25147D7}" type="presParOf" srcId="{9F241A71-D12D-43E4-AC50-0C1184757E13}" destId="{3773064E-DF73-4DF1-ABD7-A499AAD06B4B}" srcOrd="14" destOrd="0" presId="urn:microsoft.com/office/officeart/2005/8/layout/list1"/>
    <dgm:cxn modelId="{6E6C87EB-2666-489C-AAE5-D71DD3C2C16D}" type="presParOf" srcId="{9F241A71-D12D-43E4-AC50-0C1184757E13}" destId="{C0F6D712-AF50-4A69-A6C0-9C478F575E1D}" srcOrd="15" destOrd="0" presId="urn:microsoft.com/office/officeart/2005/8/layout/list1"/>
    <dgm:cxn modelId="{6320985A-1379-401D-B400-D7F285841041}" type="presParOf" srcId="{9F241A71-D12D-43E4-AC50-0C1184757E13}" destId="{D3DB0312-FB2A-4967-9F79-6513EF7D42C8}" srcOrd="16" destOrd="0" presId="urn:microsoft.com/office/officeart/2005/8/layout/list1"/>
    <dgm:cxn modelId="{610A19E7-6B2A-450C-89CA-167DBDFCA1CA}" type="presParOf" srcId="{D3DB0312-FB2A-4967-9F79-6513EF7D42C8}" destId="{01AF1EF8-C0A6-4720-A640-3710F8EF50C0}" srcOrd="0" destOrd="0" presId="urn:microsoft.com/office/officeart/2005/8/layout/list1"/>
    <dgm:cxn modelId="{97F80465-632B-4EF0-8587-4EC4C77A130C}" type="presParOf" srcId="{D3DB0312-FB2A-4967-9F79-6513EF7D42C8}" destId="{BBE6026D-1E70-4613-BFF0-0CFA20A33D18}" srcOrd="1" destOrd="0" presId="urn:microsoft.com/office/officeart/2005/8/layout/list1"/>
    <dgm:cxn modelId="{16BB38C6-6E6B-47D7-8EB9-A23768969552}" type="presParOf" srcId="{9F241A71-D12D-43E4-AC50-0C1184757E13}" destId="{374DBDEC-33ED-42EE-9866-48CD4FC46C0A}" srcOrd="17" destOrd="0" presId="urn:microsoft.com/office/officeart/2005/8/layout/list1"/>
    <dgm:cxn modelId="{120604C8-AA0A-46AA-A7B7-0E6A88A49045}" type="presParOf" srcId="{9F241A71-D12D-43E4-AC50-0C1184757E13}" destId="{25EBA6F3-D7E8-4BB8-996B-5F03C0F8515B}" srcOrd="18" destOrd="0" presId="urn:microsoft.com/office/officeart/2005/8/layout/list1"/>
    <dgm:cxn modelId="{F97C74C2-69A4-447E-A8C8-0A5FDDCE649B}" type="presParOf" srcId="{9F241A71-D12D-43E4-AC50-0C1184757E13}" destId="{FF6C72A8-A40C-41EA-B7C7-A1B1EF58653F}" srcOrd="19" destOrd="0" presId="urn:microsoft.com/office/officeart/2005/8/layout/list1"/>
    <dgm:cxn modelId="{1A778353-9303-4ACF-B46E-519E4BEFD63B}" type="presParOf" srcId="{9F241A71-D12D-43E4-AC50-0C1184757E13}" destId="{0090D5EB-8109-45F8-9369-90705312FCCA}" srcOrd="20" destOrd="0" presId="urn:microsoft.com/office/officeart/2005/8/layout/list1"/>
    <dgm:cxn modelId="{0C874BAB-A83F-45CF-8315-A640054AAE6D}" type="presParOf" srcId="{0090D5EB-8109-45F8-9369-90705312FCCA}" destId="{AB376D86-3313-439C-9D1B-B221E9330505}" srcOrd="0" destOrd="0" presId="urn:microsoft.com/office/officeart/2005/8/layout/list1"/>
    <dgm:cxn modelId="{70D9B988-B5C1-477B-B5EF-918EAD5F965D}" type="presParOf" srcId="{0090D5EB-8109-45F8-9369-90705312FCCA}" destId="{B1135DB1-CA71-455F-BC8D-E77C832FA67C}" srcOrd="1" destOrd="0" presId="urn:microsoft.com/office/officeart/2005/8/layout/list1"/>
    <dgm:cxn modelId="{B3A5A0CC-E03E-4801-903B-A2D6146CD774}" type="presParOf" srcId="{9F241A71-D12D-43E4-AC50-0C1184757E13}" destId="{AFE99F6A-75FE-4F8C-86E4-388170167A6D}" srcOrd="21" destOrd="0" presId="urn:microsoft.com/office/officeart/2005/8/layout/list1"/>
    <dgm:cxn modelId="{56826ACC-7F4F-4A76-9205-743A46FA082B}" type="presParOf" srcId="{9F241A71-D12D-43E4-AC50-0C1184757E13}" destId="{3514EC1C-A9F0-42E5-A4A8-C0C649B74994}"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95E9BDDC-F5F8-49EE-99A6-A45F2E56D2C5}" type="doc">
      <dgm:prSet loTypeId="urn:microsoft.com/office/officeart/2005/8/layout/vList2" loCatId="list" qsTypeId="urn:microsoft.com/office/officeart/2005/8/quickstyle/simple5" qsCatId="simple" csTypeId="urn:microsoft.com/office/officeart/2005/8/colors/colorful4" csCatId="colorful"/>
      <dgm:spPr/>
      <dgm:t>
        <a:bodyPr/>
        <a:lstStyle/>
        <a:p>
          <a:endParaRPr lang="fi-FI"/>
        </a:p>
      </dgm:t>
    </dgm:pt>
    <dgm:pt modelId="{121429E1-7CB1-4B84-B83A-B7F793F25801}">
      <dgm:prSet custT="1"/>
      <dgm:spPr/>
      <dgm:t>
        <a:bodyPr/>
        <a:lstStyle/>
        <a:p>
          <a:pPr rtl="0"/>
          <a:r>
            <a:rPr lang="fi-FI" sz="4400" dirty="0" smtClean="0">
              <a:solidFill>
                <a:schemeClr val="tx1"/>
              </a:solidFill>
            </a:rPr>
            <a:t>Ilmoitus tapaturmasta</a:t>
          </a:r>
          <a:endParaRPr lang="fi-FI" sz="4400" dirty="0">
            <a:solidFill>
              <a:schemeClr val="tx1"/>
            </a:solidFill>
          </a:endParaRPr>
        </a:p>
      </dgm:t>
    </dgm:pt>
    <dgm:pt modelId="{613FDE2F-180D-440F-9CD3-AE9B232876A1}" type="parTrans" cxnId="{27EFE9E5-F5AA-4014-9D31-3734348365D9}">
      <dgm:prSet/>
      <dgm:spPr/>
      <dgm:t>
        <a:bodyPr/>
        <a:lstStyle/>
        <a:p>
          <a:endParaRPr lang="fi-FI"/>
        </a:p>
      </dgm:t>
    </dgm:pt>
    <dgm:pt modelId="{CF3EE1A8-61A5-4582-B995-BD5F9AE5EAC0}" type="sibTrans" cxnId="{27EFE9E5-F5AA-4014-9D31-3734348365D9}">
      <dgm:prSet/>
      <dgm:spPr/>
      <dgm:t>
        <a:bodyPr/>
        <a:lstStyle/>
        <a:p>
          <a:endParaRPr lang="fi-FI"/>
        </a:p>
      </dgm:t>
    </dgm:pt>
    <dgm:pt modelId="{E6B9FCA9-B12B-4307-AE52-32C446D3EE68}">
      <dgm:prSet custT="1"/>
      <dgm:spPr/>
      <dgm:t>
        <a:bodyPr/>
        <a:lstStyle/>
        <a:p>
          <a:pPr rtl="0"/>
          <a:r>
            <a:rPr lang="fi-FI" sz="4400" dirty="0" smtClean="0">
              <a:solidFill>
                <a:schemeClr val="tx1"/>
              </a:solidFill>
            </a:rPr>
            <a:t>Tarvittaessa seuranta </a:t>
          </a:r>
          <a:r>
            <a:rPr lang="fi-FI" sz="4400" dirty="0" err="1" smtClean="0">
              <a:solidFill>
                <a:schemeClr val="tx1"/>
              </a:solidFill>
            </a:rPr>
            <a:t>TTH:ssa</a:t>
          </a:r>
          <a:endParaRPr lang="fi-FI" sz="4400" dirty="0">
            <a:solidFill>
              <a:schemeClr val="tx1"/>
            </a:solidFill>
          </a:endParaRPr>
        </a:p>
      </dgm:t>
    </dgm:pt>
    <dgm:pt modelId="{C4F9BE92-767C-43E4-BB4B-F25A24D0262E}" type="parTrans" cxnId="{F1E21122-9AB1-433A-BD9B-A661EE91DB6A}">
      <dgm:prSet/>
      <dgm:spPr/>
      <dgm:t>
        <a:bodyPr/>
        <a:lstStyle/>
        <a:p>
          <a:endParaRPr lang="fi-FI"/>
        </a:p>
      </dgm:t>
    </dgm:pt>
    <dgm:pt modelId="{6AEFBF39-893B-4C15-B0D1-DCE6F9382D03}" type="sibTrans" cxnId="{F1E21122-9AB1-433A-BD9B-A661EE91DB6A}">
      <dgm:prSet/>
      <dgm:spPr/>
      <dgm:t>
        <a:bodyPr/>
        <a:lstStyle/>
        <a:p>
          <a:endParaRPr lang="fi-FI"/>
        </a:p>
      </dgm:t>
    </dgm:pt>
    <dgm:pt modelId="{72BF45C5-10AE-4CDD-BA1F-9D182B867A82}" type="pres">
      <dgm:prSet presAssocID="{95E9BDDC-F5F8-49EE-99A6-A45F2E56D2C5}" presName="linear" presStyleCnt="0">
        <dgm:presLayoutVars>
          <dgm:animLvl val="lvl"/>
          <dgm:resizeHandles val="exact"/>
        </dgm:presLayoutVars>
      </dgm:prSet>
      <dgm:spPr/>
      <dgm:t>
        <a:bodyPr/>
        <a:lstStyle/>
        <a:p>
          <a:endParaRPr lang="fi-FI"/>
        </a:p>
      </dgm:t>
    </dgm:pt>
    <dgm:pt modelId="{DD7132AB-96C6-4675-97B6-8D6997677724}" type="pres">
      <dgm:prSet presAssocID="{121429E1-7CB1-4B84-B83A-B7F793F25801}" presName="parentText" presStyleLbl="node1" presStyleIdx="0" presStyleCnt="2">
        <dgm:presLayoutVars>
          <dgm:chMax val="0"/>
          <dgm:bulletEnabled val="1"/>
        </dgm:presLayoutVars>
      </dgm:prSet>
      <dgm:spPr/>
      <dgm:t>
        <a:bodyPr/>
        <a:lstStyle/>
        <a:p>
          <a:endParaRPr lang="fi-FI"/>
        </a:p>
      </dgm:t>
    </dgm:pt>
    <dgm:pt modelId="{2F5882E9-A15C-435D-9BDC-1EDB269E407D}" type="pres">
      <dgm:prSet presAssocID="{CF3EE1A8-61A5-4582-B995-BD5F9AE5EAC0}" presName="spacer" presStyleCnt="0"/>
      <dgm:spPr/>
    </dgm:pt>
    <dgm:pt modelId="{5C8E3A70-833E-4966-958C-1FA9237C5F31}" type="pres">
      <dgm:prSet presAssocID="{E6B9FCA9-B12B-4307-AE52-32C446D3EE68}" presName="parentText" presStyleLbl="node1" presStyleIdx="1" presStyleCnt="2">
        <dgm:presLayoutVars>
          <dgm:chMax val="0"/>
          <dgm:bulletEnabled val="1"/>
        </dgm:presLayoutVars>
      </dgm:prSet>
      <dgm:spPr/>
      <dgm:t>
        <a:bodyPr/>
        <a:lstStyle/>
        <a:p>
          <a:endParaRPr lang="fi-FI"/>
        </a:p>
      </dgm:t>
    </dgm:pt>
  </dgm:ptLst>
  <dgm:cxnLst>
    <dgm:cxn modelId="{7300DC01-65CD-4CA0-AE75-FC7C584294C5}" type="presOf" srcId="{121429E1-7CB1-4B84-B83A-B7F793F25801}" destId="{DD7132AB-96C6-4675-97B6-8D6997677724}" srcOrd="0" destOrd="0" presId="urn:microsoft.com/office/officeart/2005/8/layout/vList2"/>
    <dgm:cxn modelId="{F1E21122-9AB1-433A-BD9B-A661EE91DB6A}" srcId="{95E9BDDC-F5F8-49EE-99A6-A45F2E56D2C5}" destId="{E6B9FCA9-B12B-4307-AE52-32C446D3EE68}" srcOrd="1" destOrd="0" parTransId="{C4F9BE92-767C-43E4-BB4B-F25A24D0262E}" sibTransId="{6AEFBF39-893B-4C15-B0D1-DCE6F9382D03}"/>
    <dgm:cxn modelId="{40D1C476-C52E-40EB-B46A-D2A85628D607}" type="presOf" srcId="{E6B9FCA9-B12B-4307-AE52-32C446D3EE68}" destId="{5C8E3A70-833E-4966-958C-1FA9237C5F31}" srcOrd="0" destOrd="0" presId="urn:microsoft.com/office/officeart/2005/8/layout/vList2"/>
    <dgm:cxn modelId="{27EFE9E5-F5AA-4014-9D31-3734348365D9}" srcId="{95E9BDDC-F5F8-49EE-99A6-A45F2E56D2C5}" destId="{121429E1-7CB1-4B84-B83A-B7F793F25801}" srcOrd="0" destOrd="0" parTransId="{613FDE2F-180D-440F-9CD3-AE9B232876A1}" sibTransId="{CF3EE1A8-61A5-4582-B995-BD5F9AE5EAC0}"/>
    <dgm:cxn modelId="{3C2BF236-A78F-495D-84C9-A409FA8D2B51}" type="presOf" srcId="{95E9BDDC-F5F8-49EE-99A6-A45F2E56D2C5}" destId="{72BF45C5-10AE-4CDD-BA1F-9D182B867A82}" srcOrd="0" destOrd="0" presId="urn:microsoft.com/office/officeart/2005/8/layout/vList2"/>
    <dgm:cxn modelId="{29C12153-DFFA-41D9-803C-1C8F7D22CC46}" type="presParOf" srcId="{72BF45C5-10AE-4CDD-BA1F-9D182B867A82}" destId="{DD7132AB-96C6-4675-97B6-8D6997677724}" srcOrd="0" destOrd="0" presId="urn:microsoft.com/office/officeart/2005/8/layout/vList2"/>
    <dgm:cxn modelId="{3D90485A-7F11-4DAC-9F27-05C264B6C06B}" type="presParOf" srcId="{72BF45C5-10AE-4CDD-BA1F-9D182B867A82}" destId="{2F5882E9-A15C-435D-9BDC-1EDB269E407D}" srcOrd="1" destOrd="0" presId="urn:microsoft.com/office/officeart/2005/8/layout/vList2"/>
    <dgm:cxn modelId="{A1BC4FAD-4A3C-482A-8CF1-517780061AD3}" type="presParOf" srcId="{72BF45C5-10AE-4CDD-BA1F-9D182B867A82}" destId="{5C8E3A70-833E-4966-958C-1FA9237C5F31}"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5569B460-9B95-46B6-91B8-8C82B25A37E6}" type="doc">
      <dgm:prSet loTypeId="urn:microsoft.com/office/officeart/2005/8/layout/hierarchy3" loCatId="hierarchy" qsTypeId="urn:microsoft.com/office/officeart/2005/8/quickstyle/simple5" qsCatId="simple" csTypeId="urn:microsoft.com/office/officeart/2005/8/colors/colorful2" csCatId="colorful" phldr="1"/>
      <dgm:spPr/>
      <dgm:t>
        <a:bodyPr/>
        <a:lstStyle/>
        <a:p>
          <a:endParaRPr lang="fi-FI"/>
        </a:p>
      </dgm:t>
    </dgm:pt>
    <dgm:pt modelId="{4101AC02-2DD7-46C4-A5C6-A1A6890C28A0}">
      <dgm:prSet/>
      <dgm:spPr/>
      <dgm:t>
        <a:bodyPr/>
        <a:lstStyle/>
        <a:p>
          <a:pPr rtl="0"/>
          <a:r>
            <a:rPr lang="en-GB" b="1" dirty="0" err="1" smtClean="0">
              <a:solidFill>
                <a:schemeClr val="bg1"/>
              </a:solidFill>
            </a:rPr>
            <a:t>Perusrokotukset</a:t>
          </a:r>
          <a:endParaRPr lang="en-GB" b="1" dirty="0">
            <a:solidFill>
              <a:schemeClr val="bg1"/>
            </a:solidFill>
          </a:endParaRPr>
        </a:p>
      </dgm:t>
    </dgm:pt>
    <dgm:pt modelId="{E3EDF60B-534A-4566-B448-B5629EEC612B}" type="parTrans" cxnId="{92CB4802-5FE5-42CA-B96B-F70297DAA42F}">
      <dgm:prSet/>
      <dgm:spPr/>
      <dgm:t>
        <a:bodyPr/>
        <a:lstStyle/>
        <a:p>
          <a:endParaRPr lang="fi-FI"/>
        </a:p>
      </dgm:t>
    </dgm:pt>
    <dgm:pt modelId="{58833EBB-2850-4587-915E-6689CBDD522E}" type="sibTrans" cxnId="{92CB4802-5FE5-42CA-B96B-F70297DAA42F}">
      <dgm:prSet/>
      <dgm:spPr/>
      <dgm:t>
        <a:bodyPr/>
        <a:lstStyle/>
        <a:p>
          <a:endParaRPr lang="fi-FI"/>
        </a:p>
      </dgm:t>
    </dgm:pt>
    <dgm:pt modelId="{774E3AA8-7ECA-4E14-868F-7B394259B3A7}">
      <dgm:prSet/>
      <dgm:spPr/>
      <dgm:t>
        <a:bodyPr/>
        <a:lstStyle/>
        <a:p>
          <a:pPr rtl="0"/>
          <a:r>
            <a:rPr lang="en-GB" dirty="0" smtClean="0"/>
            <a:t>Tetanus-</a:t>
          </a:r>
          <a:r>
            <a:rPr lang="en-GB" dirty="0" err="1" smtClean="0"/>
            <a:t>difteria</a:t>
          </a:r>
          <a:r>
            <a:rPr lang="en-GB" dirty="0" smtClean="0"/>
            <a:t> 10v  </a:t>
          </a:r>
          <a:r>
            <a:rPr lang="en-GB" dirty="0" err="1" smtClean="0"/>
            <a:t>välein</a:t>
          </a:r>
          <a:endParaRPr lang="en-GB" dirty="0"/>
        </a:p>
      </dgm:t>
    </dgm:pt>
    <dgm:pt modelId="{20CB7A46-B770-46F2-A81D-0ACD8593D707}" type="parTrans" cxnId="{BD8E172C-FEB1-44DC-97BC-9E64A6C0707D}">
      <dgm:prSet/>
      <dgm:spPr/>
      <dgm:t>
        <a:bodyPr/>
        <a:lstStyle/>
        <a:p>
          <a:endParaRPr lang="fi-FI"/>
        </a:p>
      </dgm:t>
    </dgm:pt>
    <dgm:pt modelId="{A26F1220-2B21-47AF-88FA-C0F11470438F}" type="sibTrans" cxnId="{BD8E172C-FEB1-44DC-97BC-9E64A6C0707D}">
      <dgm:prSet/>
      <dgm:spPr/>
      <dgm:t>
        <a:bodyPr/>
        <a:lstStyle/>
        <a:p>
          <a:endParaRPr lang="fi-FI"/>
        </a:p>
      </dgm:t>
    </dgm:pt>
    <dgm:pt modelId="{370E5DF0-5AD6-4217-801A-4586AC6DB323}">
      <dgm:prSet/>
      <dgm:spPr/>
      <dgm:t>
        <a:bodyPr/>
        <a:lstStyle/>
        <a:p>
          <a:pPr rtl="0"/>
          <a:r>
            <a:rPr lang="en-GB" dirty="0" smtClean="0"/>
            <a:t>MPR-</a:t>
          </a:r>
          <a:r>
            <a:rPr lang="en-GB" dirty="0" err="1" smtClean="0"/>
            <a:t>rokote</a:t>
          </a:r>
          <a:r>
            <a:rPr lang="en-GB" dirty="0" smtClean="0"/>
            <a:t>     (2 </a:t>
          </a:r>
          <a:r>
            <a:rPr lang="en-GB" dirty="0" err="1" smtClean="0"/>
            <a:t>annosta</a:t>
          </a:r>
          <a:r>
            <a:rPr lang="en-GB" dirty="0" smtClean="0"/>
            <a:t>), </a:t>
          </a:r>
          <a:r>
            <a:rPr lang="en-GB" dirty="0" err="1" smtClean="0"/>
            <a:t>ellei</a:t>
          </a:r>
          <a:r>
            <a:rPr lang="en-GB" dirty="0" smtClean="0"/>
            <a:t> </a:t>
          </a:r>
          <a:r>
            <a:rPr lang="en-GB" dirty="0" err="1" smtClean="0"/>
            <a:t>sairastettu</a:t>
          </a:r>
          <a:r>
            <a:rPr lang="en-GB" dirty="0" smtClean="0"/>
            <a:t> tai </a:t>
          </a:r>
          <a:r>
            <a:rPr lang="en-GB" dirty="0" err="1" smtClean="0"/>
            <a:t>rokotettu</a:t>
          </a:r>
          <a:endParaRPr lang="en-GB" dirty="0"/>
        </a:p>
      </dgm:t>
    </dgm:pt>
    <dgm:pt modelId="{1AE584FE-8047-4144-BF8D-02B3DCD2F878}" type="parTrans" cxnId="{324CA9E1-C37D-40BD-94F8-C64F8D276114}">
      <dgm:prSet/>
      <dgm:spPr/>
      <dgm:t>
        <a:bodyPr/>
        <a:lstStyle/>
        <a:p>
          <a:endParaRPr lang="fi-FI"/>
        </a:p>
      </dgm:t>
    </dgm:pt>
    <dgm:pt modelId="{94876D01-E1B9-42A2-AF3B-86FE2F279CB7}" type="sibTrans" cxnId="{324CA9E1-C37D-40BD-94F8-C64F8D276114}">
      <dgm:prSet/>
      <dgm:spPr/>
      <dgm:t>
        <a:bodyPr/>
        <a:lstStyle/>
        <a:p>
          <a:endParaRPr lang="fi-FI"/>
        </a:p>
      </dgm:t>
    </dgm:pt>
    <dgm:pt modelId="{C82A212B-099E-46AB-AE0C-20343E773F47}">
      <dgm:prSet/>
      <dgm:spPr/>
      <dgm:t>
        <a:bodyPr/>
        <a:lstStyle/>
        <a:p>
          <a:pPr rtl="0"/>
          <a:r>
            <a:rPr lang="en-GB" b="1" dirty="0" err="1" smtClean="0">
              <a:solidFill>
                <a:schemeClr val="bg1"/>
              </a:solidFill>
            </a:rPr>
            <a:t>Muut</a:t>
          </a:r>
          <a:endParaRPr lang="fi-FI" b="1" dirty="0">
            <a:solidFill>
              <a:schemeClr val="bg1"/>
            </a:solidFill>
          </a:endParaRPr>
        </a:p>
      </dgm:t>
    </dgm:pt>
    <dgm:pt modelId="{C79D724B-3124-43CE-B874-4AC2EB2EEC7D}" type="parTrans" cxnId="{89D54D6C-762D-4C3C-9D97-FEA02966AB32}">
      <dgm:prSet/>
      <dgm:spPr/>
      <dgm:t>
        <a:bodyPr/>
        <a:lstStyle/>
        <a:p>
          <a:endParaRPr lang="fi-FI"/>
        </a:p>
      </dgm:t>
    </dgm:pt>
    <dgm:pt modelId="{A1894368-C2F1-473C-8872-B8078FBF135A}" type="sibTrans" cxnId="{89D54D6C-762D-4C3C-9D97-FEA02966AB32}">
      <dgm:prSet/>
      <dgm:spPr/>
      <dgm:t>
        <a:bodyPr/>
        <a:lstStyle/>
        <a:p>
          <a:endParaRPr lang="fi-FI"/>
        </a:p>
      </dgm:t>
    </dgm:pt>
    <dgm:pt modelId="{327FABD0-F0BD-49D3-A276-1227AAD28E1A}">
      <dgm:prSet/>
      <dgm:spPr/>
      <dgm:t>
        <a:bodyPr/>
        <a:lstStyle/>
        <a:p>
          <a:pPr rtl="0"/>
          <a:r>
            <a:rPr lang="en-GB" dirty="0" err="1" smtClean="0"/>
            <a:t>Influenssarokote</a:t>
          </a:r>
          <a:r>
            <a:rPr lang="en-GB" dirty="0" smtClean="0"/>
            <a:t> </a:t>
          </a:r>
          <a:r>
            <a:rPr lang="en-GB" dirty="0" err="1" smtClean="0"/>
            <a:t>vuosittain</a:t>
          </a:r>
          <a:endParaRPr lang="en-GB" dirty="0"/>
        </a:p>
      </dgm:t>
    </dgm:pt>
    <dgm:pt modelId="{2197D110-459D-4C7F-A3AB-07C71701D786}" type="parTrans" cxnId="{50F2CF8D-C875-483E-9F91-BFD2A74C1F86}">
      <dgm:prSet/>
      <dgm:spPr/>
      <dgm:t>
        <a:bodyPr/>
        <a:lstStyle/>
        <a:p>
          <a:endParaRPr lang="fi-FI"/>
        </a:p>
      </dgm:t>
    </dgm:pt>
    <dgm:pt modelId="{F3C31332-8099-47F5-A54E-EEE6A56DB879}" type="sibTrans" cxnId="{50F2CF8D-C875-483E-9F91-BFD2A74C1F86}">
      <dgm:prSet/>
      <dgm:spPr/>
      <dgm:t>
        <a:bodyPr/>
        <a:lstStyle/>
        <a:p>
          <a:endParaRPr lang="fi-FI"/>
        </a:p>
      </dgm:t>
    </dgm:pt>
    <dgm:pt modelId="{9BBC159A-0F50-42A0-BABD-773B3B659635}">
      <dgm:prSet/>
      <dgm:spPr/>
      <dgm:t>
        <a:bodyPr/>
        <a:lstStyle/>
        <a:p>
          <a:pPr rtl="0"/>
          <a:r>
            <a:rPr lang="en-GB" dirty="0" smtClean="0"/>
            <a:t>HBV </a:t>
          </a:r>
          <a:endParaRPr lang="fi-FI" dirty="0"/>
        </a:p>
      </dgm:t>
    </dgm:pt>
    <dgm:pt modelId="{36A8B46F-C909-45BB-830A-97252A7D6A0E}" type="parTrans" cxnId="{1F212FC2-9578-49E1-B070-FAF2C0B692C9}">
      <dgm:prSet/>
      <dgm:spPr/>
      <dgm:t>
        <a:bodyPr/>
        <a:lstStyle/>
        <a:p>
          <a:endParaRPr lang="fi-FI"/>
        </a:p>
      </dgm:t>
    </dgm:pt>
    <dgm:pt modelId="{0E4CE6AD-E195-46D5-B084-AD08D8E4F842}" type="sibTrans" cxnId="{1F212FC2-9578-49E1-B070-FAF2C0B692C9}">
      <dgm:prSet/>
      <dgm:spPr/>
      <dgm:t>
        <a:bodyPr/>
        <a:lstStyle/>
        <a:p>
          <a:endParaRPr lang="fi-FI"/>
        </a:p>
      </dgm:t>
    </dgm:pt>
    <dgm:pt modelId="{127439EC-9C30-4769-A440-F7BF9A9DBDBB}">
      <dgm:prSet/>
      <dgm:spPr/>
      <dgm:t>
        <a:bodyPr/>
        <a:lstStyle/>
        <a:p>
          <a:pPr rtl="0"/>
          <a:r>
            <a:rPr lang="en-GB" dirty="0" err="1" smtClean="0"/>
            <a:t>Vesirokko</a:t>
          </a:r>
          <a:endParaRPr lang="en-GB" dirty="0"/>
        </a:p>
      </dgm:t>
    </dgm:pt>
    <dgm:pt modelId="{3EAD723A-1127-44BA-B802-EBE703A27A70}" type="parTrans" cxnId="{57F34BAC-DCC9-4C36-B966-9BDA2E2A59C6}">
      <dgm:prSet/>
      <dgm:spPr/>
      <dgm:t>
        <a:bodyPr/>
        <a:lstStyle/>
        <a:p>
          <a:endParaRPr lang="fi-FI"/>
        </a:p>
      </dgm:t>
    </dgm:pt>
    <dgm:pt modelId="{7CED4D95-C3A4-4561-9320-E6FC90B5EFA7}" type="sibTrans" cxnId="{57F34BAC-DCC9-4C36-B966-9BDA2E2A59C6}">
      <dgm:prSet/>
      <dgm:spPr/>
      <dgm:t>
        <a:bodyPr/>
        <a:lstStyle/>
        <a:p>
          <a:endParaRPr lang="fi-FI"/>
        </a:p>
      </dgm:t>
    </dgm:pt>
    <dgm:pt modelId="{9281DBDE-8E29-4197-B30C-D5E39E39E007}">
      <dgm:prSet/>
      <dgm:spPr/>
      <dgm:t>
        <a:bodyPr/>
        <a:lstStyle/>
        <a:p>
          <a:pPr rtl="0"/>
          <a:r>
            <a:rPr lang="fi-FI" b="1" dirty="0" smtClean="0">
              <a:solidFill>
                <a:schemeClr val="bg1"/>
              </a:solidFill>
            </a:rPr>
            <a:t>Matkailijan rokotuksista</a:t>
          </a:r>
          <a:endParaRPr lang="en-GB" b="1" dirty="0">
            <a:solidFill>
              <a:schemeClr val="bg1"/>
            </a:solidFill>
          </a:endParaRPr>
        </a:p>
      </dgm:t>
    </dgm:pt>
    <dgm:pt modelId="{237DB796-CDCC-49D1-B3CD-5FDD52CC8FE3}" type="parTrans" cxnId="{08040389-87C6-4BA9-B006-ABCC4E9A5802}">
      <dgm:prSet/>
      <dgm:spPr/>
      <dgm:t>
        <a:bodyPr/>
        <a:lstStyle/>
        <a:p>
          <a:endParaRPr lang="fi-FI"/>
        </a:p>
      </dgm:t>
    </dgm:pt>
    <dgm:pt modelId="{74F1663D-C2BD-4C76-BC55-A553B0ACA76E}" type="sibTrans" cxnId="{08040389-87C6-4BA9-B006-ABCC4E9A5802}">
      <dgm:prSet/>
      <dgm:spPr/>
      <dgm:t>
        <a:bodyPr/>
        <a:lstStyle/>
        <a:p>
          <a:endParaRPr lang="fi-FI"/>
        </a:p>
      </dgm:t>
    </dgm:pt>
    <dgm:pt modelId="{10DFF24B-FF2C-4B06-9AF7-0AC4A11D66AF}">
      <dgm:prSet/>
      <dgm:spPr/>
      <dgm:t>
        <a:bodyPr/>
        <a:lstStyle/>
        <a:p>
          <a:pPr rtl="0"/>
          <a:r>
            <a:rPr lang="fi-FI" b="0" dirty="0" err="1" smtClean="0"/>
            <a:t>www.thl.fi</a:t>
          </a:r>
          <a:r>
            <a:rPr lang="fi-FI" b="0" dirty="0" smtClean="0"/>
            <a:t> / matkailijan terveysopas.</a:t>
          </a:r>
          <a:endParaRPr lang="fi-FI" b="0" dirty="0"/>
        </a:p>
      </dgm:t>
    </dgm:pt>
    <dgm:pt modelId="{4DFE88BB-338C-4253-B25C-98E8C3DE6AA2}" type="parTrans" cxnId="{6C178217-637F-4DD4-915D-6CED4BD47624}">
      <dgm:prSet/>
      <dgm:spPr/>
      <dgm:t>
        <a:bodyPr/>
        <a:lstStyle/>
        <a:p>
          <a:endParaRPr lang="fi-FI"/>
        </a:p>
      </dgm:t>
    </dgm:pt>
    <dgm:pt modelId="{C37A3B1A-6357-48FD-93F5-EBA444730626}" type="sibTrans" cxnId="{6C178217-637F-4DD4-915D-6CED4BD47624}">
      <dgm:prSet/>
      <dgm:spPr/>
      <dgm:t>
        <a:bodyPr/>
        <a:lstStyle/>
        <a:p>
          <a:endParaRPr lang="fi-FI"/>
        </a:p>
      </dgm:t>
    </dgm:pt>
    <dgm:pt modelId="{89915754-B0D8-4DD7-AFD7-C30FE21FE608}" type="pres">
      <dgm:prSet presAssocID="{5569B460-9B95-46B6-91B8-8C82B25A37E6}" presName="diagram" presStyleCnt="0">
        <dgm:presLayoutVars>
          <dgm:chPref val="1"/>
          <dgm:dir/>
          <dgm:animOne val="branch"/>
          <dgm:animLvl val="lvl"/>
          <dgm:resizeHandles/>
        </dgm:presLayoutVars>
      </dgm:prSet>
      <dgm:spPr/>
      <dgm:t>
        <a:bodyPr/>
        <a:lstStyle/>
        <a:p>
          <a:endParaRPr lang="fi-FI"/>
        </a:p>
      </dgm:t>
    </dgm:pt>
    <dgm:pt modelId="{71B8913E-0B2A-4124-8913-154E5D0A44EB}" type="pres">
      <dgm:prSet presAssocID="{4101AC02-2DD7-46C4-A5C6-A1A6890C28A0}" presName="root" presStyleCnt="0"/>
      <dgm:spPr/>
    </dgm:pt>
    <dgm:pt modelId="{1E53A800-AE01-4F69-A3E8-DAC68235F681}" type="pres">
      <dgm:prSet presAssocID="{4101AC02-2DD7-46C4-A5C6-A1A6890C28A0}" presName="rootComposite" presStyleCnt="0"/>
      <dgm:spPr/>
    </dgm:pt>
    <dgm:pt modelId="{E255D8DE-CDBA-4B44-BE2D-50A8F50FCD85}" type="pres">
      <dgm:prSet presAssocID="{4101AC02-2DD7-46C4-A5C6-A1A6890C28A0}" presName="rootText" presStyleLbl="node1" presStyleIdx="0" presStyleCnt="3"/>
      <dgm:spPr/>
      <dgm:t>
        <a:bodyPr/>
        <a:lstStyle/>
        <a:p>
          <a:endParaRPr lang="fi-FI"/>
        </a:p>
      </dgm:t>
    </dgm:pt>
    <dgm:pt modelId="{56FE8C7C-1B4D-451B-AFB4-0A301EA38AD4}" type="pres">
      <dgm:prSet presAssocID="{4101AC02-2DD7-46C4-A5C6-A1A6890C28A0}" presName="rootConnector" presStyleLbl="node1" presStyleIdx="0" presStyleCnt="3"/>
      <dgm:spPr/>
      <dgm:t>
        <a:bodyPr/>
        <a:lstStyle/>
        <a:p>
          <a:endParaRPr lang="fi-FI"/>
        </a:p>
      </dgm:t>
    </dgm:pt>
    <dgm:pt modelId="{4647A62F-9469-46B2-A07B-3DE5A33D5298}" type="pres">
      <dgm:prSet presAssocID="{4101AC02-2DD7-46C4-A5C6-A1A6890C28A0}" presName="childShape" presStyleCnt="0"/>
      <dgm:spPr/>
    </dgm:pt>
    <dgm:pt modelId="{DB989B85-2F20-492F-945E-686EECDD3217}" type="pres">
      <dgm:prSet presAssocID="{20CB7A46-B770-46F2-A81D-0ACD8593D707}" presName="Name13" presStyleLbl="parChTrans1D2" presStyleIdx="0" presStyleCnt="6"/>
      <dgm:spPr/>
      <dgm:t>
        <a:bodyPr/>
        <a:lstStyle/>
        <a:p>
          <a:endParaRPr lang="fi-FI"/>
        </a:p>
      </dgm:t>
    </dgm:pt>
    <dgm:pt modelId="{E1CCCD23-6616-4B27-87A6-1C0230FB0BB7}" type="pres">
      <dgm:prSet presAssocID="{774E3AA8-7ECA-4E14-868F-7B394259B3A7}" presName="childText" presStyleLbl="bgAcc1" presStyleIdx="0" presStyleCnt="6">
        <dgm:presLayoutVars>
          <dgm:bulletEnabled val="1"/>
        </dgm:presLayoutVars>
      </dgm:prSet>
      <dgm:spPr/>
      <dgm:t>
        <a:bodyPr/>
        <a:lstStyle/>
        <a:p>
          <a:endParaRPr lang="fi-FI"/>
        </a:p>
      </dgm:t>
    </dgm:pt>
    <dgm:pt modelId="{0554A189-EF0C-4467-A70F-396E212833D1}" type="pres">
      <dgm:prSet presAssocID="{1AE584FE-8047-4144-BF8D-02B3DCD2F878}" presName="Name13" presStyleLbl="parChTrans1D2" presStyleIdx="1" presStyleCnt="6"/>
      <dgm:spPr/>
      <dgm:t>
        <a:bodyPr/>
        <a:lstStyle/>
        <a:p>
          <a:endParaRPr lang="fi-FI"/>
        </a:p>
      </dgm:t>
    </dgm:pt>
    <dgm:pt modelId="{47E20B7E-11FD-4193-A4C8-B11F3D8D2751}" type="pres">
      <dgm:prSet presAssocID="{370E5DF0-5AD6-4217-801A-4586AC6DB323}" presName="childText" presStyleLbl="bgAcc1" presStyleIdx="1" presStyleCnt="6">
        <dgm:presLayoutVars>
          <dgm:bulletEnabled val="1"/>
        </dgm:presLayoutVars>
      </dgm:prSet>
      <dgm:spPr/>
      <dgm:t>
        <a:bodyPr/>
        <a:lstStyle/>
        <a:p>
          <a:endParaRPr lang="fi-FI"/>
        </a:p>
      </dgm:t>
    </dgm:pt>
    <dgm:pt modelId="{AC229A58-C9A8-4B58-9B1D-3338B6284EC9}" type="pres">
      <dgm:prSet presAssocID="{C82A212B-099E-46AB-AE0C-20343E773F47}" presName="root" presStyleCnt="0"/>
      <dgm:spPr/>
    </dgm:pt>
    <dgm:pt modelId="{072F7170-40FF-49BF-8868-646D63741251}" type="pres">
      <dgm:prSet presAssocID="{C82A212B-099E-46AB-AE0C-20343E773F47}" presName="rootComposite" presStyleCnt="0"/>
      <dgm:spPr/>
    </dgm:pt>
    <dgm:pt modelId="{59AD1E48-7B9E-46A0-A727-E3F06134498A}" type="pres">
      <dgm:prSet presAssocID="{C82A212B-099E-46AB-AE0C-20343E773F47}" presName="rootText" presStyleLbl="node1" presStyleIdx="1" presStyleCnt="3"/>
      <dgm:spPr/>
      <dgm:t>
        <a:bodyPr/>
        <a:lstStyle/>
        <a:p>
          <a:endParaRPr lang="fi-FI"/>
        </a:p>
      </dgm:t>
    </dgm:pt>
    <dgm:pt modelId="{C7E22091-11FF-4035-8419-9862F4C674BF}" type="pres">
      <dgm:prSet presAssocID="{C82A212B-099E-46AB-AE0C-20343E773F47}" presName="rootConnector" presStyleLbl="node1" presStyleIdx="1" presStyleCnt="3"/>
      <dgm:spPr/>
      <dgm:t>
        <a:bodyPr/>
        <a:lstStyle/>
        <a:p>
          <a:endParaRPr lang="fi-FI"/>
        </a:p>
      </dgm:t>
    </dgm:pt>
    <dgm:pt modelId="{56A05A20-BCD4-401D-816A-899E3A4D42A6}" type="pres">
      <dgm:prSet presAssocID="{C82A212B-099E-46AB-AE0C-20343E773F47}" presName="childShape" presStyleCnt="0"/>
      <dgm:spPr/>
    </dgm:pt>
    <dgm:pt modelId="{23B94D5F-C6F2-461C-891C-C7882B01989E}" type="pres">
      <dgm:prSet presAssocID="{2197D110-459D-4C7F-A3AB-07C71701D786}" presName="Name13" presStyleLbl="parChTrans1D2" presStyleIdx="2" presStyleCnt="6"/>
      <dgm:spPr/>
      <dgm:t>
        <a:bodyPr/>
        <a:lstStyle/>
        <a:p>
          <a:endParaRPr lang="fi-FI"/>
        </a:p>
      </dgm:t>
    </dgm:pt>
    <dgm:pt modelId="{17CED9B9-1F90-40FE-8196-7C60F9C1A4EB}" type="pres">
      <dgm:prSet presAssocID="{327FABD0-F0BD-49D3-A276-1227AAD28E1A}" presName="childText" presStyleLbl="bgAcc1" presStyleIdx="2" presStyleCnt="6">
        <dgm:presLayoutVars>
          <dgm:bulletEnabled val="1"/>
        </dgm:presLayoutVars>
      </dgm:prSet>
      <dgm:spPr/>
      <dgm:t>
        <a:bodyPr/>
        <a:lstStyle/>
        <a:p>
          <a:endParaRPr lang="fi-FI"/>
        </a:p>
      </dgm:t>
    </dgm:pt>
    <dgm:pt modelId="{28F20F96-8BD0-48CA-82E7-14521B905D44}" type="pres">
      <dgm:prSet presAssocID="{36A8B46F-C909-45BB-830A-97252A7D6A0E}" presName="Name13" presStyleLbl="parChTrans1D2" presStyleIdx="3" presStyleCnt="6"/>
      <dgm:spPr/>
      <dgm:t>
        <a:bodyPr/>
        <a:lstStyle/>
        <a:p>
          <a:endParaRPr lang="fi-FI"/>
        </a:p>
      </dgm:t>
    </dgm:pt>
    <dgm:pt modelId="{3ED1C7DA-5409-436F-A5BA-5D2E18ACF407}" type="pres">
      <dgm:prSet presAssocID="{9BBC159A-0F50-42A0-BABD-773B3B659635}" presName="childText" presStyleLbl="bgAcc1" presStyleIdx="3" presStyleCnt="6">
        <dgm:presLayoutVars>
          <dgm:bulletEnabled val="1"/>
        </dgm:presLayoutVars>
      </dgm:prSet>
      <dgm:spPr/>
      <dgm:t>
        <a:bodyPr/>
        <a:lstStyle/>
        <a:p>
          <a:endParaRPr lang="fi-FI"/>
        </a:p>
      </dgm:t>
    </dgm:pt>
    <dgm:pt modelId="{39E806BA-2746-4513-B0C7-DBBBBE11FCB4}" type="pres">
      <dgm:prSet presAssocID="{3EAD723A-1127-44BA-B802-EBE703A27A70}" presName="Name13" presStyleLbl="parChTrans1D2" presStyleIdx="4" presStyleCnt="6"/>
      <dgm:spPr/>
      <dgm:t>
        <a:bodyPr/>
        <a:lstStyle/>
        <a:p>
          <a:endParaRPr lang="fi-FI"/>
        </a:p>
      </dgm:t>
    </dgm:pt>
    <dgm:pt modelId="{201130D6-9E30-4253-B1DA-D460B4720D76}" type="pres">
      <dgm:prSet presAssocID="{127439EC-9C30-4769-A440-F7BF9A9DBDBB}" presName="childText" presStyleLbl="bgAcc1" presStyleIdx="4" presStyleCnt="6">
        <dgm:presLayoutVars>
          <dgm:bulletEnabled val="1"/>
        </dgm:presLayoutVars>
      </dgm:prSet>
      <dgm:spPr/>
      <dgm:t>
        <a:bodyPr/>
        <a:lstStyle/>
        <a:p>
          <a:endParaRPr lang="fi-FI"/>
        </a:p>
      </dgm:t>
    </dgm:pt>
    <dgm:pt modelId="{2C376BEA-C21C-4B16-B709-BB6C31295F7C}" type="pres">
      <dgm:prSet presAssocID="{9281DBDE-8E29-4197-B30C-D5E39E39E007}" presName="root" presStyleCnt="0"/>
      <dgm:spPr/>
    </dgm:pt>
    <dgm:pt modelId="{171D2090-3DFA-44E8-A84F-1BFF4A9A6631}" type="pres">
      <dgm:prSet presAssocID="{9281DBDE-8E29-4197-B30C-D5E39E39E007}" presName="rootComposite" presStyleCnt="0"/>
      <dgm:spPr/>
    </dgm:pt>
    <dgm:pt modelId="{2D7488ED-0378-462A-A36C-2D9ECB7154EA}" type="pres">
      <dgm:prSet presAssocID="{9281DBDE-8E29-4197-B30C-D5E39E39E007}" presName="rootText" presStyleLbl="node1" presStyleIdx="2" presStyleCnt="3"/>
      <dgm:spPr/>
      <dgm:t>
        <a:bodyPr/>
        <a:lstStyle/>
        <a:p>
          <a:endParaRPr lang="fi-FI"/>
        </a:p>
      </dgm:t>
    </dgm:pt>
    <dgm:pt modelId="{331C0E94-516D-4F56-98DE-244633C9B88E}" type="pres">
      <dgm:prSet presAssocID="{9281DBDE-8E29-4197-B30C-D5E39E39E007}" presName="rootConnector" presStyleLbl="node1" presStyleIdx="2" presStyleCnt="3"/>
      <dgm:spPr/>
      <dgm:t>
        <a:bodyPr/>
        <a:lstStyle/>
        <a:p>
          <a:endParaRPr lang="fi-FI"/>
        </a:p>
      </dgm:t>
    </dgm:pt>
    <dgm:pt modelId="{B92CF2C3-37E3-4E38-B467-CE6436599E86}" type="pres">
      <dgm:prSet presAssocID="{9281DBDE-8E29-4197-B30C-D5E39E39E007}" presName="childShape" presStyleCnt="0"/>
      <dgm:spPr/>
    </dgm:pt>
    <dgm:pt modelId="{64666C08-AD35-4ABE-9700-4B1251F594FB}" type="pres">
      <dgm:prSet presAssocID="{4DFE88BB-338C-4253-B25C-98E8C3DE6AA2}" presName="Name13" presStyleLbl="parChTrans1D2" presStyleIdx="5" presStyleCnt="6"/>
      <dgm:spPr/>
      <dgm:t>
        <a:bodyPr/>
        <a:lstStyle/>
        <a:p>
          <a:endParaRPr lang="fi-FI"/>
        </a:p>
      </dgm:t>
    </dgm:pt>
    <dgm:pt modelId="{FFB858D0-CFA3-4D87-B777-F1F19B198D65}" type="pres">
      <dgm:prSet presAssocID="{10DFF24B-FF2C-4B06-9AF7-0AC4A11D66AF}" presName="childText" presStyleLbl="bgAcc1" presStyleIdx="5" presStyleCnt="6">
        <dgm:presLayoutVars>
          <dgm:bulletEnabled val="1"/>
        </dgm:presLayoutVars>
      </dgm:prSet>
      <dgm:spPr/>
      <dgm:t>
        <a:bodyPr/>
        <a:lstStyle/>
        <a:p>
          <a:endParaRPr lang="fi-FI"/>
        </a:p>
      </dgm:t>
    </dgm:pt>
  </dgm:ptLst>
  <dgm:cxnLst>
    <dgm:cxn modelId="{89D54D6C-762D-4C3C-9D97-FEA02966AB32}" srcId="{5569B460-9B95-46B6-91B8-8C82B25A37E6}" destId="{C82A212B-099E-46AB-AE0C-20343E773F47}" srcOrd="1" destOrd="0" parTransId="{C79D724B-3124-43CE-B874-4AC2EB2EEC7D}" sibTransId="{A1894368-C2F1-473C-8872-B8078FBF135A}"/>
    <dgm:cxn modelId="{CA58E4E9-539E-4491-8EBA-D88441686EE4}" type="presOf" srcId="{C82A212B-099E-46AB-AE0C-20343E773F47}" destId="{59AD1E48-7B9E-46A0-A727-E3F06134498A}" srcOrd="0" destOrd="0" presId="urn:microsoft.com/office/officeart/2005/8/layout/hierarchy3"/>
    <dgm:cxn modelId="{39F9EC09-D2AD-45B6-B6FC-A68BBD86B2BD}" type="presOf" srcId="{127439EC-9C30-4769-A440-F7BF9A9DBDBB}" destId="{201130D6-9E30-4253-B1DA-D460B4720D76}" srcOrd="0" destOrd="0" presId="urn:microsoft.com/office/officeart/2005/8/layout/hierarchy3"/>
    <dgm:cxn modelId="{57F34BAC-DCC9-4C36-B966-9BDA2E2A59C6}" srcId="{C82A212B-099E-46AB-AE0C-20343E773F47}" destId="{127439EC-9C30-4769-A440-F7BF9A9DBDBB}" srcOrd="2" destOrd="0" parTransId="{3EAD723A-1127-44BA-B802-EBE703A27A70}" sibTransId="{7CED4D95-C3A4-4561-9320-E6FC90B5EFA7}"/>
    <dgm:cxn modelId="{8384071A-04FA-4A09-8E38-9C30A89D1C35}" type="presOf" srcId="{9281DBDE-8E29-4197-B30C-D5E39E39E007}" destId="{331C0E94-516D-4F56-98DE-244633C9B88E}" srcOrd="1" destOrd="0" presId="urn:microsoft.com/office/officeart/2005/8/layout/hierarchy3"/>
    <dgm:cxn modelId="{6C178217-637F-4DD4-915D-6CED4BD47624}" srcId="{9281DBDE-8E29-4197-B30C-D5E39E39E007}" destId="{10DFF24B-FF2C-4B06-9AF7-0AC4A11D66AF}" srcOrd="0" destOrd="0" parTransId="{4DFE88BB-338C-4253-B25C-98E8C3DE6AA2}" sibTransId="{C37A3B1A-6357-48FD-93F5-EBA444730626}"/>
    <dgm:cxn modelId="{4A57A0A3-D906-4387-8046-9CCD6F0973E7}" type="presOf" srcId="{20CB7A46-B770-46F2-A81D-0ACD8593D707}" destId="{DB989B85-2F20-492F-945E-686EECDD3217}" srcOrd="0" destOrd="0" presId="urn:microsoft.com/office/officeart/2005/8/layout/hierarchy3"/>
    <dgm:cxn modelId="{9E9AC0F7-EE69-4E78-A81A-16B5F54C354F}" type="presOf" srcId="{4101AC02-2DD7-46C4-A5C6-A1A6890C28A0}" destId="{E255D8DE-CDBA-4B44-BE2D-50A8F50FCD85}" srcOrd="0" destOrd="0" presId="urn:microsoft.com/office/officeart/2005/8/layout/hierarchy3"/>
    <dgm:cxn modelId="{94B4607D-A5C6-467F-AA01-7E1E6EBE3BD9}" type="presOf" srcId="{774E3AA8-7ECA-4E14-868F-7B394259B3A7}" destId="{E1CCCD23-6616-4B27-87A6-1C0230FB0BB7}" srcOrd="0" destOrd="0" presId="urn:microsoft.com/office/officeart/2005/8/layout/hierarchy3"/>
    <dgm:cxn modelId="{58393667-046F-4EE4-8967-F3C0BC824CC5}" type="presOf" srcId="{1AE584FE-8047-4144-BF8D-02B3DCD2F878}" destId="{0554A189-EF0C-4467-A70F-396E212833D1}" srcOrd="0" destOrd="0" presId="urn:microsoft.com/office/officeart/2005/8/layout/hierarchy3"/>
    <dgm:cxn modelId="{08040389-87C6-4BA9-B006-ABCC4E9A5802}" srcId="{5569B460-9B95-46B6-91B8-8C82B25A37E6}" destId="{9281DBDE-8E29-4197-B30C-D5E39E39E007}" srcOrd="2" destOrd="0" parTransId="{237DB796-CDCC-49D1-B3CD-5FDD52CC8FE3}" sibTransId="{74F1663D-C2BD-4C76-BC55-A553B0ACA76E}"/>
    <dgm:cxn modelId="{92CB4802-5FE5-42CA-B96B-F70297DAA42F}" srcId="{5569B460-9B95-46B6-91B8-8C82B25A37E6}" destId="{4101AC02-2DD7-46C4-A5C6-A1A6890C28A0}" srcOrd="0" destOrd="0" parTransId="{E3EDF60B-534A-4566-B448-B5629EEC612B}" sibTransId="{58833EBB-2850-4587-915E-6689CBDD522E}"/>
    <dgm:cxn modelId="{1D843D5B-FB77-4A54-BE37-CBAB169A749E}" type="presOf" srcId="{3EAD723A-1127-44BA-B802-EBE703A27A70}" destId="{39E806BA-2746-4513-B0C7-DBBBBE11FCB4}" srcOrd="0" destOrd="0" presId="urn:microsoft.com/office/officeart/2005/8/layout/hierarchy3"/>
    <dgm:cxn modelId="{50BF6D50-5C37-414D-81F0-E00CC717074E}" type="presOf" srcId="{2197D110-459D-4C7F-A3AB-07C71701D786}" destId="{23B94D5F-C6F2-461C-891C-C7882B01989E}" srcOrd="0" destOrd="0" presId="urn:microsoft.com/office/officeart/2005/8/layout/hierarchy3"/>
    <dgm:cxn modelId="{324CA9E1-C37D-40BD-94F8-C64F8D276114}" srcId="{4101AC02-2DD7-46C4-A5C6-A1A6890C28A0}" destId="{370E5DF0-5AD6-4217-801A-4586AC6DB323}" srcOrd="1" destOrd="0" parTransId="{1AE584FE-8047-4144-BF8D-02B3DCD2F878}" sibTransId="{94876D01-E1B9-42A2-AF3B-86FE2F279CB7}"/>
    <dgm:cxn modelId="{4AB04A8A-4156-4687-846F-BEB5D76934B1}" type="presOf" srcId="{C82A212B-099E-46AB-AE0C-20343E773F47}" destId="{C7E22091-11FF-4035-8419-9862F4C674BF}" srcOrd="1" destOrd="0" presId="urn:microsoft.com/office/officeart/2005/8/layout/hierarchy3"/>
    <dgm:cxn modelId="{59A03099-DDD9-48F3-B58F-91112C171014}" type="presOf" srcId="{36A8B46F-C909-45BB-830A-97252A7D6A0E}" destId="{28F20F96-8BD0-48CA-82E7-14521B905D44}" srcOrd="0" destOrd="0" presId="urn:microsoft.com/office/officeart/2005/8/layout/hierarchy3"/>
    <dgm:cxn modelId="{D1ECBCDF-7BF7-4FE9-AFC9-81BB04DEEB68}" type="presOf" srcId="{9281DBDE-8E29-4197-B30C-D5E39E39E007}" destId="{2D7488ED-0378-462A-A36C-2D9ECB7154EA}" srcOrd="0" destOrd="0" presId="urn:microsoft.com/office/officeart/2005/8/layout/hierarchy3"/>
    <dgm:cxn modelId="{AE1FE2A9-4C5C-4573-8AEE-977742EBEAC3}" type="presOf" srcId="{5569B460-9B95-46B6-91B8-8C82B25A37E6}" destId="{89915754-B0D8-4DD7-AFD7-C30FE21FE608}" srcOrd="0" destOrd="0" presId="urn:microsoft.com/office/officeart/2005/8/layout/hierarchy3"/>
    <dgm:cxn modelId="{F2F0ABF0-4F11-4330-8BFE-59ACD5B2FF87}" type="presOf" srcId="{370E5DF0-5AD6-4217-801A-4586AC6DB323}" destId="{47E20B7E-11FD-4193-A4C8-B11F3D8D2751}" srcOrd="0" destOrd="0" presId="urn:microsoft.com/office/officeart/2005/8/layout/hierarchy3"/>
    <dgm:cxn modelId="{FA648CB9-736A-4C78-AA71-83C9510D4FDD}" type="presOf" srcId="{4101AC02-2DD7-46C4-A5C6-A1A6890C28A0}" destId="{56FE8C7C-1B4D-451B-AFB4-0A301EA38AD4}" srcOrd="1" destOrd="0" presId="urn:microsoft.com/office/officeart/2005/8/layout/hierarchy3"/>
    <dgm:cxn modelId="{1F212FC2-9578-49E1-B070-FAF2C0B692C9}" srcId="{C82A212B-099E-46AB-AE0C-20343E773F47}" destId="{9BBC159A-0F50-42A0-BABD-773B3B659635}" srcOrd="1" destOrd="0" parTransId="{36A8B46F-C909-45BB-830A-97252A7D6A0E}" sibTransId="{0E4CE6AD-E195-46D5-B084-AD08D8E4F842}"/>
    <dgm:cxn modelId="{50F2CF8D-C875-483E-9F91-BFD2A74C1F86}" srcId="{C82A212B-099E-46AB-AE0C-20343E773F47}" destId="{327FABD0-F0BD-49D3-A276-1227AAD28E1A}" srcOrd="0" destOrd="0" parTransId="{2197D110-459D-4C7F-A3AB-07C71701D786}" sibTransId="{F3C31332-8099-47F5-A54E-EEE6A56DB879}"/>
    <dgm:cxn modelId="{33355261-E4EE-4259-9AC8-362CC3EF142D}" type="presOf" srcId="{9BBC159A-0F50-42A0-BABD-773B3B659635}" destId="{3ED1C7DA-5409-436F-A5BA-5D2E18ACF407}" srcOrd="0" destOrd="0" presId="urn:microsoft.com/office/officeart/2005/8/layout/hierarchy3"/>
    <dgm:cxn modelId="{BD8E172C-FEB1-44DC-97BC-9E64A6C0707D}" srcId="{4101AC02-2DD7-46C4-A5C6-A1A6890C28A0}" destId="{774E3AA8-7ECA-4E14-868F-7B394259B3A7}" srcOrd="0" destOrd="0" parTransId="{20CB7A46-B770-46F2-A81D-0ACD8593D707}" sibTransId="{A26F1220-2B21-47AF-88FA-C0F11470438F}"/>
    <dgm:cxn modelId="{3ECF65F1-4495-43F9-813D-BCE0B1E61188}" type="presOf" srcId="{327FABD0-F0BD-49D3-A276-1227AAD28E1A}" destId="{17CED9B9-1F90-40FE-8196-7C60F9C1A4EB}" srcOrd="0" destOrd="0" presId="urn:microsoft.com/office/officeart/2005/8/layout/hierarchy3"/>
    <dgm:cxn modelId="{0BB129BD-0BA7-451A-A70A-0561366D8BB2}" type="presOf" srcId="{4DFE88BB-338C-4253-B25C-98E8C3DE6AA2}" destId="{64666C08-AD35-4ABE-9700-4B1251F594FB}" srcOrd="0" destOrd="0" presId="urn:microsoft.com/office/officeart/2005/8/layout/hierarchy3"/>
    <dgm:cxn modelId="{97BAA53C-4C28-46C5-B614-B95B41D03C13}" type="presOf" srcId="{10DFF24B-FF2C-4B06-9AF7-0AC4A11D66AF}" destId="{FFB858D0-CFA3-4D87-B777-F1F19B198D65}" srcOrd="0" destOrd="0" presId="urn:microsoft.com/office/officeart/2005/8/layout/hierarchy3"/>
    <dgm:cxn modelId="{C453E720-6E6E-4FB7-9582-CFA4C259BF99}" type="presParOf" srcId="{89915754-B0D8-4DD7-AFD7-C30FE21FE608}" destId="{71B8913E-0B2A-4124-8913-154E5D0A44EB}" srcOrd="0" destOrd="0" presId="urn:microsoft.com/office/officeart/2005/8/layout/hierarchy3"/>
    <dgm:cxn modelId="{E7B0B8C4-58A2-467C-AE11-760F129660A2}" type="presParOf" srcId="{71B8913E-0B2A-4124-8913-154E5D0A44EB}" destId="{1E53A800-AE01-4F69-A3E8-DAC68235F681}" srcOrd="0" destOrd="0" presId="urn:microsoft.com/office/officeart/2005/8/layout/hierarchy3"/>
    <dgm:cxn modelId="{23017412-3F7A-4632-88F7-53066B2D422D}" type="presParOf" srcId="{1E53A800-AE01-4F69-A3E8-DAC68235F681}" destId="{E255D8DE-CDBA-4B44-BE2D-50A8F50FCD85}" srcOrd="0" destOrd="0" presId="urn:microsoft.com/office/officeart/2005/8/layout/hierarchy3"/>
    <dgm:cxn modelId="{E11E93DA-9A9F-416B-9B6E-F9FF5130597C}" type="presParOf" srcId="{1E53A800-AE01-4F69-A3E8-DAC68235F681}" destId="{56FE8C7C-1B4D-451B-AFB4-0A301EA38AD4}" srcOrd="1" destOrd="0" presId="urn:microsoft.com/office/officeart/2005/8/layout/hierarchy3"/>
    <dgm:cxn modelId="{73772E67-DF48-46E4-9C55-95F6F9D8AD60}" type="presParOf" srcId="{71B8913E-0B2A-4124-8913-154E5D0A44EB}" destId="{4647A62F-9469-46B2-A07B-3DE5A33D5298}" srcOrd="1" destOrd="0" presId="urn:microsoft.com/office/officeart/2005/8/layout/hierarchy3"/>
    <dgm:cxn modelId="{0A5E478C-4FC4-46CD-957A-9870C308BF13}" type="presParOf" srcId="{4647A62F-9469-46B2-A07B-3DE5A33D5298}" destId="{DB989B85-2F20-492F-945E-686EECDD3217}" srcOrd="0" destOrd="0" presId="urn:microsoft.com/office/officeart/2005/8/layout/hierarchy3"/>
    <dgm:cxn modelId="{B7259091-4E87-49F9-A303-B52D3D1DE96B}" type="presParOf" srcId="{4647A62F-9469-46B2-A07B-3DE5A33D5298}" destId="{E1CCCD23-6616-4B27-87A6-1C0230FB0BB7}" srcOrd="1" destOrd="0" presId="urn:microsoft.com/office/officeart/2005/8/layout/hierarchy3"/>
    <dgm:cxn modelId="{98DF4288-3B86-4B99-957C-92311496F6AD}" type="presParOf" srcId="{4647A62F-9469-46B2-A07B-3DE5A33D5298}" destId="{0554A189-EF0C-4467-A70F-396E212833D1}" srcOrd="2" destOrd="0" presId="urn:microsoft.com/office/officeart/2005/8/layout/hierarchy3"/>
    <dgm:cxn modelId="{9D3A9874-CE49-43B6-A0DB-E455A9907945}" type="presParOf" srcId="{4647A62F-9469-46B2-A07B-3DE5A33D5298}" destId="{47E20B7E-11FD-4193-A4C8-B11F3D8D2751}" srcOrd="3" destOrd="0" presId="urn:microsoft.com/office/officeart/2005/8/layout/hierarchy3"/>
    <dgm:cxn modelId="{0BFF63FD-A38D-46F5-9DDB-25A60EE87555}" type="presParOf" srcId="{89915754-B0D8-4DD7-AFD7-C30FE21FE608}" destId="{AC229A58-C9A8-4B58-9B1D-3338B6284EC9}" srcOrd="1" destOrd="0" presId="urn:microsoft.com/office/officeart/2005/8/layout/hierarchy3"/>
    <dgm:cxn modelId="{ED01E9E0-6997-4675-8463-4A1448FEE799}" type="presParOf" srcId="{AC229A58-C9A8-4B58-9B1D-3338B6284EC9}" destId="{072F7170-40FF-49BF-8868-646D63741251}" srcOrd="0" destOrd="0" presId="urn:microsoft.com/office/officeart/2005/8/layout/hierarchy3"/>
    <dgm:cxn modelId="{7E9B0392-04AB-442B-B69A-04AEAAC906F7}" type="presParOf" srcId="{072F7170-40FF-49BF-8868-646D63741251}" destId="{59AD1E48-7B9E-46A0-A727-E3F06134498A}" srcOrd="0" destOrd="0" presId="urn:microsoft.com/office/officeart/2005/8/layout/hierarchy3"/>
    <dgm:cxn modelId="{F9DD9ED7-6A9A-4AA7-9C34-17ECB3EF845F}" type="presParOf" srcId="{072F7170-40FF-49BF-8868-646D63741251}" destId="{C7E22091-11FF-4035-8419-9862F4C674BF}" srcOrd="1" destOrd="0" presId="urn:microsoft.com/office/officeart/2005/8/layout/hierarchy3"/>
    <dgm:cxn modelId="{D49AB290-0ADF-4B59-B6DC-A2CE728C358A}" type="presParOf" srcId="{AC229A58-C9A8-4B58-9B1D-3338B6284EC9}" destId="{56A05A20-BCD4-401D-816A-899E3A4D42A6}" srcOrd="1" destOrd="0" presId="urn:microsoft.com/office/officeart/2005/8/layout/hierarchy3"/>
    <dgm:cxn modelId="{CB97E1FD-E9F3-4D71-AB22-39790F84D2E7}" type="presParOf" srcId="{56A05A20-BCD4-401D-816A-899E3A4D42A6}" destId="{23B94D5F-C6F2-461C-891C-C7882B01989E}" srcOrd="0" destOrd="0" presId="urn:microsoft.com/office/officeart/2005/8/layout/hierarchy3"/>
    <dgm:cxn modelId="{1E6C3E31-EF4E-476A-9B31-5044CDE47B30}" type="presParOf" srcId="{56A05A20-BCD4-401D-816A-899E3A4D42A6}" destId="{17CED9B9-1F90-40FE-8196-7C60F9C1A4EB}" srcOrd="1" destOrd="0" presId="urn:microsoft.com/office/officeart/2005/8/layout/hierarchy3"/>
    <dgm:cxn modelId="{4CDBE929-00DD-4311-B2D4-812DF3B0687D}" type="presParOf" srcId="{56A05A20-BCD4-401D-816A-899E3A4D42A6}" destId="{28F20F96-8BD0-48CA-82E7-14521B905D44}" srcOrd="2" destOrd="0" presId="urn:microsoft.com/office/officeart/2005/8/layout/hierarchy3"/>
    <dgm:cxn modelId="{7D77CB05-816E-4007-9691-695A83AFC2F5}" type="presParOf" srcId="{56A05A20-BCD4-401D-816A-899E3A4D42A6}" destId="{3ED1C7DA-5409-436F-A5BA-5D2E18ACF407}" srcOrd="3" destOrd="0" presId="urn:microsoft.com/office/officeart/2005/8/layout/hierarchy3"/>
    <dgm:cxn modelId="{41C7CD99-2FB8-440C-B3DA-F9980E8CF301}" type="presParOf" srcId="{56A05A20-BCD4-401D-816A-899E3A4D42A6}" destId="{39E806BA-2746-4513-B0C7-DBBBBE11FCB4}" srcOrd="4" destOrd="0" presId="urn:microsoft.com/office/officeart/2005/8/layout/hierarchy3"/>
    <dgm:cxn modelId="{3A97204A-76A5-4D67-A79E-1B774D5B6807}" type="presParOf" srcId="{56A05A20-BCD4-401D-816A-899E3A4D42A6}" destId="{201130D6-9E30-4253-B1DA-D460B4720D76}" srcOrd="5" destOrd="0" presId="urn:microsoft.com/office/officeart/2005/8/layout/hierarchy3"/>
    <dgm:cxn modelId="{FC6C4D85-0688-4900-955F-538ACBD0BC20}" type="presParOf" srcId="{89915754-B0D8-4DD7-AFD7-C30FE21FE608}" destId="{2C376BEA-C21C-4B16-B709-BB6C31295F7C}" srcOrd="2" destOrd="0" presId="urn:microsoft.com/office/officeart/2005/8/layout/hierarchy3"/>
    <dgm:cxn modelId="{A42BF145-62E9-47F6-B275-430540A32688}" type="presParOf" srcId="{2C376BEA-C21C-4B16-B709-BB6C31295F7C}" destId="{171D2090-3DFA-44E8-A84F-1BFF4A9A6631}" srcOrd="0" destOrd="0" presId="urn:microsoft.com/office/officeart/2005/8/layout/hierarchy3"/>
    <dgm:cxn modelId="{CEA5BF65-58AD-4DEA-8FBB-444D990F023A}" type="presParOf" srcId="{171D2090-3DFA-44E8-A84F-1BFF4A9A6631}" destId="{2D7488ED-0378-462A-A36C-2D9ECB7154EA}" srcOrd="0" destOrd="0" presId="urn:microsoft.com/office/officeart/2005/8/layout/hierarchy3"/>
    <dgm:cxn modelId="{0B699D3F-ABB7-449C-85F0-07A70AD775FB}" type="presParOf" srcId="{171D2090-3DFA-44E8-A84F-1BFF4A9A6631}" destId="{331C0E94-516D-4F56-98DE-244633C9B88E}" srcOrd="1" destOrd="0" presId="urn:microsoft.com/office/officeart/2005/8/layout/hierarchy3"/>
    <dgm:cxn modelId="{25DBD16A-DD6F-4F9A-B007-BE356832B907}" type="presParOf" srcId="{2C376BEA-C21C-4B16-B709-BB6C31295F7C}" destId="{B92CF2C3-37E3-4E38-B467-CE6436599E86}" srcOrd="1" destOrd="0" presId="urn:microsoft.com/office/officeart/2005/8/layout/hierarchy3"/>
    <dgm:cxn modelId="{A6807D3A-F20C-4672-BD59-16D183522401}" type="presParOf" srcId="{B92CF2C3-37E3-4E38-B467-CE6436599E86}" destId="{64666C08-AD35-4ABE-9700-4B1251F594FB}" srcOrd="0" destOrd="0" presId="urn:microsoft.com/office/officeart/2005/8/layout/hierarchy3"/>
    <dgm:cxn modelId="{02416C0B-5F8E-479C-A5D8-949B56B609E6}" type="presParOf" srcId="{B92CF2C3-37E3-4E38-B467-CE6436599E86}" destId="{FFB858D0-CFA3-4D87-B777-F1F19B198D65}"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6D43604-1E84-4742-A7CC-B3B37867ADE0}" type="doc">
      <dgm:prSet loTypeId="urn:microsoft.com/office/officeart/2005/8/layout/vProcess5" loCatId="process" qsTypeId="urn:microsoft.com/office/officeart/2005/8/quickstyle/simple5" qsCatId="simple" csTypeId="urn:microsoft.com/office/officeart/2005/8/colors/colorful1#1" csCatId="colorful" phldr="1"/>
      <dgm:spPr/>
      <dgm:t>
        <a:bodyPr/>
        <a:lstStyle/>
        <a:p>
          <a:endParaRPr lang="fi-FI"/>
        </a:p>
      </dgm:t>
    </dgm:pt>
    <dgm:pt modelId="{D33F2A2B-BD5E-4088-8FB2-203012790271}">
      <dgm:prSet/>
      <dgm:spPr/>
      <dgm:t>
        <a:bodyPr/>
        <a:lstStyle/>
        <a:p>
          <a:pPr rtl="0"/>
          <a:r>
            <a:rPr lang="fi-FI" dirty="0" smtClean="0">
              <a:solidFill>
                <a:schemeClr val="tx1"/>
              </a:solidFill>
            </a:rPr>
            <a:t>1. Suojaavan suolistoflooran tuhoutuminen (antibioottikuuri)</a:t>
          </a:r>
          <a:endParaRPr lang="fi-FI" dirty="0">
            <a:solidFill>
              <a:schemeClr val="tx1"/>
            </a:solidFill>
          </a:endParaRPr>
        </a:p>
      </dgm:t>
    </dgm:pt>
    <dgm:pt modelId="{12068AFE-84BF-4B8D-AAF3-314BB587AEA1}" type="parTrans" cxnId="{C27D29D5-EFAF-4E67-871E-ED3D0D3E8F41}">
      <dgm:prSet/>
      <dgm:spPr/>
      <dgm:t>
        <a:bodyPr/>
        <a:lstStyle/>
        <a:p>
          <a:endParaRPr lang="fi-FI"/>
        </a:p>
      </dgm:t>
    </dgm:pt>
    <dgm:pt modelId="{B837DC70-72F9-4B24-8F37-BA9A19BD7150}" type="sibTrans" cxnId="{C27D29D5-EFAF-4E67-871E-ED3D0D3E8F41}">
      <dgm:prSet/>
      <dgm:spPr/>
      <dgm:t>
        <a:bodyPr/>
        <a:lstStyle/>
        <a:p>
          <a:endParaRPr lang="fi-FI"/>
        </a:p>
      </dgm:t>
    </dgm:pt>
    <dgm:pt modelId="{B5399922-1AED-4B13-BEA2-A819D4D6EFD4}">
      <dgm:prSet/>
      <dgm:spPr/>
      <dgm:t>
        <a:bodyPr/>
        <a:lstStyle/>
        <a:p>
          <a:pPr rtl="0"/>
          <a:r>
            <a:rPr lang="fi-FI" dirty="0" smtClean="0">
              <a:solidFill>
                <a:schemeClr val="tx1"/>
              </a:solidFill>
            </a:rPr>
            <a:t>2. Altistuminen </a:t>
          </a:r>
          <a:r>
            <a:rPr lang="fi-FI" i="1" dirty="0" err="1" smtClean="0">
              <a:solidFill>
                <a:schemeClr val="tx1"/>
              </a:solidFill>
            </a:rPr>
            <a:t>Clostridium</a:t>
          </a:r>
          <a:r>
            <a:rPr lang="fi-FI" i="1" dirty="0" smtClean="0">
              <a:solidFill>
                <a:schemeClr val="tx1"/>
              </a:solidFill>
            </a:rPr>
            <a:t> </a:t>
          </a:r>
          <a:r>
            <a:rPr lang="fi-FI" i="1" dirty="0" err="1" smtClean="0">
              <a:solidFill>
                <a:schemeClr val="tx1"/>
              </a:solidFill>
            </a:rPr>
            <a:t>difficilelle</a:t>
          </a:r>
          <a:r>
            <a:rPr lang="fi-FI" i="1" dirty="0" smtClean="0">
              <a:solidFill>
                <a:schemeClr val="tx1"/>
              </a:solidFill>
            </a:rPr>
            <a:t>: </a:t>
          </a:r>
          <a:r>
            <a:rPr lang="fi-FI" i="0" dirty="0" smtClean="0">
              <a:solidFill>
                <a:schemeClr val="tx1"/>
              </a:solidFill>
            </a:rPr>
            <a:t>tartunta esim. sairaalassa</a:t>
          </a:r>
          <a:endParaRPr lang="fi-FI" i="0" dirty="0">
            <a:solidFill>
              <a:schemeClr val="tx1"/>
            </a:solidFill>
          </a:endParaRPr>
        </a:p>
      </dgm:t>
    </dgm:pt>
    <dgm:pt modelId="{CDCF6EDA-66BC-418A-AC0F-5383EDAFEC08}" type="parTrans" cxnId="{8BD3B18A-A1A7-4A78-B5B3-93711A01216B}">
      <dgm:prSet/>
      <dgm:spPr/>
      <dgm:t>
        <a:bodyPr/>
        <a:lstStyle/>
        <a:p>
          <a:endParaRPr lang="fi-FI"/>
        </a:p>
      </dgm:t>
    </dgm:pt>
    <dgm:pt modelId="{E12F7BDE-E06C-47BB-8A2E-F53B5047075B}" type="sibTrans" cxnId="{8BD3B18A-A1A7-4A78-B5B3-93711A01216B}">
      <dgm:prSet/>
      <dgm:spPr/>
      <dgm:t>
        <a:bodyPr/>
        <a:lstStyle/>
        <a:p>
          <a:endParaRPr lang="fi-FI"/>
        </a:p>
      </dgm:t>
    </dgm:pt>
    <dgm:pt modelId="{28F9ADC6-A13E-4BD4-ADC2-77DFE626E081}" type="pres">
      <dgm:prSet presAssocID="{A6D43604-1E84-4742-A7CC-B3B37867ADE0}" presName="outerComposite" presStyleCnt="0">
        <dgm:presLayoutVars>
          <dgm:chMax val="5"/>
          <dgm:dir/>
          <dgm:resizeHandles val="exact"/>
        </dgm:presLayoutVars>
      </dgm:prSet>
      <dgm:spPr/>
      <dgm:t>
        <a:bodyPr/>
        <a:lstStyle/>
        <a:p>
          <a:endParaRPr lang="fi-FI"/>
        </a:p>
      </dgm:t>
    </dgm:pt>
    <dgm:pt modelId="{EF18565F-B2FB-4A1A-852A-5368F00834F3}" type="pres">
      <dgm:prSet presAssocID="{A6D43604-1E84-4742-A7CC-B3B37867ADE0}" presName="dummyMaxCanvas" presStyleCnt="0">
        <dgm:presLayoutVars/>
      </dgm:prSet>
      <dgm:spPr/>
      <dgm:t>
        <a:bodyPr/>
        <a:lstStyle/>
        <a:p>
          <a:endParaRPr lang="fi-FI"/>
        </a:p>
      </dgm:t>
    </dgm:pt>
    <dgm:pt modelId="{E4BBED3B-68C0-4B52-B740-0C225BB2B1E9}" type="pres">
      <dgm:prSet presAssocID="{A6D43604-1E84-4742-A7CC-B3B37867ADE0}" presName="TwoNodes_1" presStyleLbl="node1" presStyleIdx="0" presStyleCnt="2" custLinFactNeighborX="628" custLinFactNeighborY="-699">
        <dgm:presLayoutVars>
          <dgm:bulletEnabled val="1"/>
        </dgm:presLayoutVars>
      </dgm:prSet>
      <dgm:spPr/>
      <dgm:t>
        <a:bodyPr/>
        <a:lstStyle/>
        <a:p>
          <a:endParaRPr lang="fi-FI"/>
        </a:p>
      </dgm:t>
    </dgm:pt>
    <dgm:pt modelId="{84CDDBF2-3EF5-4650-97C6-2C182AE70EBF}" type="pres">
      <dgm:prSet presAssocID="{A6D43604-1E84-4742-A7CC-B3B37867ADE0}" presName="TwoNodes_2" presStyleLbl="node1" presStyleIdx="1" presStyleCnt="2">
        <dgm:presLayoutVars>
          <dgm:bulletEnabled val="1"/>
        </dgm:presLayoutVars>
      </dgm:prSet>
      <dgm:spPr/>
      <dgm:t>
        <a:bodyPr/>
        <a:lstStyle/>
        <a:p>
          <a:endParaRPr lang="fi-FI"/>
        </a:p>
      </dgm:t>
    </dgm:pt>
    <dgm:pt modelId="{46C1D2FE-597C-4FBF-BFC3-271A9B6E379C}" type="pres">
      <dgm:prSet presAssocID="{A6D43604-1E84-4742-A7CC-B3B37867ADE0}" presName="TwoConn_1-2" presStyleLbl="fgAccFollowNode1" presStyleIdx="0" presStyleCnt="1">
        <dgm:presLayoutVars>
          <dgm:bulletEnabled val="1"/>
        </dgm:presLayoutVars>
      </dgm:prSet>
      <dgm:spPr/>
      <dgm:t>
        <a:bodyPr/>
        <a:lstStyle/>
        <a:p>
          <a:endParaRPr lang="fi-FI"/>
        </a:p>
      </dgm:t>
    </dgm:pt>
    <dgm:pt modelId="{8CCD86B0-5535-484B-AF3E-E951A377454A}" type="pres">
      <dgm:prSet presAssocID="{A6D43604-1E84-4742-A7CC-B3B37867ADE0}" presName="TwoNodes_1_text" presStyleLbl="node1" presStyleIdx="1" presStyleCnt="2">
        <dgm:presLayoutVars>
          <dgm:bulletEnabled val="1"/>
        </dgm:presLayoutVars>
      </dgm:prSet>
      <dgm:spPr/>
      <dgm:t>
        <a:bodyPr/>
        <a:lstStyle/>
        <a:p>
          <a:endParaRPr lang="fi-FI"/>
        </a:p>
      </dgm:t>
    </dgm:pt>
    <dgm:pt modelId="{FD3396B6-A070-43DF-90A6-4307083F675A}" type="pres">
      <dgm:prSet presAssocID="{A6D43604-1E84-4742-A7CC-B3B37867ADE0}" presName="TwoNodes_2_text" presStyleLbl="node1" presStyleIdx="1" presStyleCnt="2">
        <dgm:presLayoutVars>
          <dgm:bulletEnabled val="1"/>
        </dgm:presLayoutVars>
      </dgm:prSet>
      <dgm:spPr/>
      <dgm:t>
        <a:bodyPr/>
        <a:lstStyle/>
        <a:p>
          <a:endParaRPr lang="fi-FI"/>
        </a:p>
      </dgm:t>
    </dgm:pt>
  </dgm:ptLst>
  <dgm:cxnLst>
    <dgm:cxn modelId="{8BD3B18A-A1A7-4A78-B5B3-93711A01216B}" srcId="{A6D43604-1E84-4742-A7CC-B3B37867ADE0}" destId="{B5399922-1AED-4B13-BEA2-A819D4D6EFD4}" srcOrd="1" destOrd="0" parTransId="{CDCF6EDA-66BC-418A-AC0F-5383EDAFEC08}" sibTransId="{E12F7BDE-E06C-47BB-8A2E-F53B5047075B}"/>
    <dgm:cxn modelId="{B95622B7-33D3-46CB-AEA8-D7577F8B8DDB}" type="presOf" srcId="{B837DC70-72F9-4B24-8F37-BA9A19BD7150}" destId="{46C1D2FE-597C-4FBF-BFC3-271A9B6E379C}" srcOrd="0" destOrd="0" presId="urn:microsoft.com/office/officeart/2005/8/layout/vProcess5"/>
    <dgm:cxn modelId="{9DAFC26A-766B-4A08-B8AC-5ABC125B2C6F}" type="presOf" srcId="{A6D43604-1E84-4742-A7CC-B3B37867ADE0}" destId="{28F9ADC6-A13E-4BD4-ADC2-77DFE626E081}" srcOrd="0" destOrd="0" presId="urn:microsoft.com/office/officeart/2005/8/layout/vProcess5"/>
    <dgm:cxn modelId="{18275FA7-B152-4DCF-B83F-5010140F1A57}" type="presOf" srcId="{D33F2A2B-BD5E-4088-8FB2-203012790271}" destId="{E4BBED3B-68C0-4B52-B740-0C225BB2B1E9}" srcOrd="0" destOrd="0" presId="urn:microsoft.com/office/officeart/2005/8/layout/vProcess5"/>
    <dgm:cxn modelId="{0761D65E-6FC5-4CF6-8023-D91C17A52FFA}" type="presOf" srcId="{D33F2A2B-BD5E-4088-8FB2-203012790271}" destId="{8CCD86B0-5535-484B-AF3E-E951A377454A}" srcOrd="1" destOrd="0" presId="urn:microsoft.com/office/officeart/2005/8/layout/vProcess5"/>
    <dgm:cxn modelId="{C27D29D5-EFAF-4E67-871E-ED3D0D3E8F41}" srcId="{A6D43604-1E84-4742-A7CC-B3B37867ADE0}" destId="{D33F2A2B-BD5E-4088-8FB2-203012790271}" srcOrd="0" destOrd="0" parTransId="{12068AFE-84BF-4B8D-AAF3-314BB587AEA1}" sibTransId="{B837DC70-72F9-4B24-8F37-BA9A19BD7150}"/>
    <dgm:cxn modelId="{88A0C951-F7E4-4ACE-B7EF-408F39F5542B}" type="presOf" srcId="{B5399922-1AED-4B13-BEA2-A819D4D6EFD4}" destId="{84CDDBF2-3EF5-4650-97C6-2C182AE70EBF}" srcOrd="0" destOrd="0" presId="urn:microsoft.com/office/officeart/2005/8/layout/vProcess5"/>
    <dgm:cxn modelId="{D4B48A0B-8530-44F0-9CE3-EB9EA95D0975}" type="presOf" srcId="{B5399922-1AED-4B13-BEA2-A819D4D6EFD4}" destId="{FD3396B6-A070-43DF-90A6-4307083F675A}" srcOrd="1" destOrd="0" presId="urn:microsoft.com/office/officeart/2005/8/layout/vProcess5"/>
    <dgm:cxn modelId="{E79B37E6-6179-4CE4-9427-309028B8F1BE}" type="presParOf" srcId="{28F9ADC6-A13E-4BD4-ADC2-77DFE626E081}" destId="{EF18565F-B2FB-4A1A-852A-5368F00834F3}" srcOrd="0" destOrd="0" presId="urn:microsoft.com/office/officeart/2005/8/layout/vProcess5"/>
    <dgm:cxn modelId="{41A2C40E-1554-4EDA-813B-036D15964956}" type="presParOf" srcId="{28F9ADC6-A13E-4BD4-ADC2-77DFE626E081}" destId="{E4BBED3B-68C0-4B52-B740-0C225BB2B1E9}" srcOrd="1" destOrd="0" presId="urn:microsoft.com/office/officeart/2005/8/layout/vProcess5"/>
    <dgm:cxn modelId="{AC770BF7-25A5-4BDB-AF9C-28D0E6CFDBC3}" type="presParOf" srcId="{28F9ADC6-A13E-4BD4-ADC2-77DFE626E081}" destId="{84CDDBF2-3EF5-4650-97C6-2C182AE70EBF}" srcOrd="2" destOrd="0" presId="urn:microsoft.com/office/officeart/2005/8/layout/vProcess5"/>
    <dgm:cxn modelId="{02BA8C15-01A1-4F41-89F4-2668DFAF1C82}" type="presParOf" srcId="{28F9ADC6-A13E-4BD4-ADC2-77DFE626E081}" destId="{46C1D2FE-597C-4FBF-BFC3-271A9B6E379C}" srcOrd="3" destOrd="0" presId="urn:microsoft.com/office/officeart/2005/8/layout/vProcess5"/>
    <dgm:cxn modelId="{38AF149C-2D2A-4F3B-B092-FC06DA02E7B3}" type="presParOf" srcId="{28F9ADC6-A13E-4BD4-ADC2-77DFE626E081}" destId="{8CCD86B0-5535-484B-AF3E-E951A377454A}" srcOrd="4" destOrd="0" presId="urn:microsoft.com/office/officeart/2005/8/layout/vProcess5"/>
    <dgm:cxn modelId="{47EC79AE-698F-4C77-A57F-19985D4E2E5A}" type="presParOf" srcId="{28F9ADC6-A13E-4BD4-ADC2-77DFE626E081}" destId="{FD3396B6-A070-43DF-90A6-4307083F675A}"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26AF043-ABC3-44F8-A51A-0834D1493F6B}" type="doc">
      <dgm:prSet loTypeId="urn:microsoft.com/office/officeart/2005/8/layout/vList2" loCatId="list" qsTypeId="urn:microsoft.com/office/officeart/2005/8/quickstyle/simple5" qsCatId="simple" csTypeId="urn:microsoft.com/office/officeart/2005/8/colors/colorful3" csCatId="colorful"/>
      <dgm:spPr/>
      <dgm:t>
        <a:bodyPr/>
        <a:lstStyle/>
        <a:p>
          <a:endParaRPr lang="fi-FI"/>
        </a:p>
      </dgm:t>
    </dgm:pt>
    <dgm:pt modelId="{5B182CBF-D13E-4FE0-9316-C56DAFC22BA6}">
      <dgm:prSet/>
      <dgm:spPr/>
      <dgm:t>
        <a:bodyPr/>
        <a:lstStyle/>
        <a:p>
          <a:pPr rtl="0"/>
          <a:r>
            <a:rPr lang="fi-FI" b="1" i="1" dirty="0" err="1" smtClean="0">
              <a:solidFill>
                <a:schemeClr val="tx1"/>
              </a:solidFill>
            </a:rPr>
            <a:t>Clostridium</a:t>
          </a:r>
          <a:r>
            <a:rPr lang="fi-FI" b="1" i="1" dirty="0" smtClean="0">
              <a:solidFill>
                <a:schemeClr val="tx1"/>
              </a:solidFill>
            </a:rPr>
            <a:t> </a:t>
          </a:r>
          <a:r>
            <a:rPr lang="fi-FI" b="1" i="1" dirty="0" err="1" smtClean="0">
              <a:solidFill>
                <a:schemeClr val="tx1"/>
              </a:solidFill>
            </a:rPr>
            <a:t>diffile</a:t>
          </a:r>
          <a:r>
            <a:rPr lang="fi-FI" b="1" i="1" dirty="0" smtClean="0">
              <a:solidFill>
                <a:schemeClr val="tx1"/>
              </a:solidFill>
            </a:rPr>
            <a:t> </a:t>
          </a:r>
          <a:r>
            <a:rPr lang="fi-FI" b="1" dirty="0" smtClean="0">
              <a:solidFill>
                <a:schemeClr val="tx1"/>
              </a:solidFill>
            </a:rPr>
            <a:t>henkilökunnalla</a:t>
          </a:r>
          <a:endParaRPr lang="fi-FI" b="1" dirty="0">
            <a:solidFill>
              <a:schemeClr val="tx1"/>
            </a:solidFill>
          </a:endParaRPr>
        </a:p>
      </dgm:t>
    </dgm:pt>
    <dgm:pt modelId="{9B704B29-7051-4383-8D4D-52B194CAD358}" type="parTrans" cxnId="{C39C5485-FD9C-40EA-AC14-0DA22B5ACF29}">
      <dgm:prSet/>
      <dgm:spPr/>
      <dgm:t>
        <a:bodyPr/>
        <a:lstStyle/>
        <a:p>
          <a:endParaRPr lang="fi-FI"/>
        </a:p>
      </dgm:t>
    </dgm:pt>
    <dgm:pt modelId="{EAAB1F6C-7614-45EE-8D35-569349AD935E}" type="sibTrans" cxnId="{C39C5485-FD9C-40EA-AC14-0DA22B5ACF29}">
      <dgm:prSet/>
      <dgm:spPr/>
      <dgm:t>
        <a:bodyPr/>
        <a:lstStyle/>
        <a:p>
          <a:endParaRPr lang="fi-FI"/>
        </a:p>
      </dgm:t>
    </dgm:pt>
    <dgm:pt modelId="{587007FD-4622-4BC7-AC7F-C72F70DB9B24}" type="pres">
      <dgm:prSet presAssocID="{F26AF043-ABC3-44F8-A51A-0834D1493F6B}" presName="linear" presStyleCnt="0">
        <dgm:presLayoutVars>
          <dgm:animLvl val="lvl"/>
          <dgm:resizeHandles val="exact"/>
        </dgm:presLayoutVars>
      </dgm:prSet>
      <dgm:spPr/>
      <dgm:t>
        <a:bodyPr/>
        <a:lstStyle/>
        <a:p>
          <a:endParaRPr lang="fi-FI"/>
        </a:p>
      </dgm:t>
    </dgm:pt>
    <dgm:pt modelId="{C1D6B998-7341-4127-84AA-54D024A0CC0A}" type="pres">
      <dgm:prSet presAssocID="{5B182CBF-D13E-4FE0-9316-C56DAFC22BA6}" presName="parentText" presStyleLbl="node1" presStyleIdx="0" presStyleCnt="1" custLinFactNeighborX="520" custLinFactNeighborY="-9871">
        <dgm:presLayoutVars>
          <dgm:chMax val="0"/>
          <dgm:bulletEnabled val="1"/>
        </dgm:presLayoutVars>
      </dgm:prSet>
      <dgm:spPr/>
      <dgm:t>
        <a:bodyPr/>
        <a:lstStyle/>
        <a:p>
          <a:endParaRPr lang="fi-FI"/>
        </a:p>
      </dgm:t>
    </dgm:pt>
  </dgm:ptLst>
  <dgm:cxnLst>
    <dgm:cxn modelId="{FFD70335-A81F-45C7-A836-004304090EB2}" type="presOf" srcId="{5B182CBF-D13E-4FE0-9316-C56DAFC22BA6}" destId="{C1D6B998-7341-4127-84AA-54D024A0CC0A}" srcOrd="0" destOrd="0" presId="urn:microsoft.com/office/officeart/2005/8/layout/vList2"/>
    <dgm:cxn modelId="{C39C5485-FD9C-40EA-AC14-0DA22B5ACF29}" srcId="{F26AF043-ABC3-44F8-A51A-0834D1493F6B}" destId="{5B182CBF-D13E-4FE0-9316-C56DAFC22BA6}" srcOrd="0" destOrd="0" parTransId="{9B704B29-7051-4383-8D4D-52B194CAD358}" sibTransId="{EAAB1F6C-7614-45EE-8D35-569349AD935E}"/>
    <dgm:cxn modelId="{D141AFC0-F723-43DC-B3CA-B649DE5CB73D}" type="presOf" srcId="{F26AF043-ABC3-44F8-A51A-0834D1493F6B}" destId="{587007FD-4622-4BC7-AC7F-C72F70DB9B24}" srcOrd="0" destOrd="0" presId="urn:microsoft.com/office/officeart/2005/8/layout/vList2"/>
    <dgm:cxn modelId="{E105A2F7-3B8D-4B7B-BCCC-A0345B489E3D}" type="presParOf" srcId="{587007FD-4622-4BC7-AC7F-C72F70DB9B24}" destId="{C1D6B998-7341-4127-84AA-54D024A0CC0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67A15F9-DF92-496E-BA18-2EA2429B7DFF}" type="doc">
      <dgm:prSet loTypeId="urn:microsoft.com/office/officeart/2005/8/layout/matrix1" loCatId="matrix" qsTypeId="urn:microsoft.com/office/officeart/2005/8/quickstyle/3d2" qsCatId="3D" csTypeId="urn:microsoft.com/office/officeart/2005/8/colors/colorful1#2" csCatId="colorful" phldr="1"/>
      <dgm:spPr/>
      <dgm:t>
        <a:bodyPr/>
        <a:lstStyle/>
        <a:p>
          <a:endParaRPr lang="fi-FI"/>
        </a:p>
      </dgm:t>
    </dgm:pt>
    <dgm:pt modelId="{0068EC5F-747F-4FF4-9487-B510D85C251C}">
      <dgm:prSet custT="1"/>
      <dgm:spPr/>
      <dgm:t>
        <a:bodyPr/>
        <a:lstStyle/>
        <a:p>
          <a:pPr rtl="0"/>
          <a:r>
            <a:rPr lang="fi-FI" sz="2400" b="1" dirty="0" smtClean="0">
              <a:solidFill>
                <a:schemeClr val="tx1"/>
              </a:solidFill>
            </a:rPr>
            <a:t>Oikeilla torjuntatoimilla suojaa myös omaa itseä!</a:t>
          </a:r>
          <a:endParaRPr lang="fi-FI" sz="2400" b="1" dirty="0">
            <a:solidFill>
              <a:schemeClr val="tx1"/>
            </a:solidFill>
          </a:endParaRPr>
        </a:p>
      </dgm:t>
    </dgm:pt>
    <dgm:pt modelId="{32247CB8-987E-4A31-858D-2D5085A8C7F9}" type="parTrans" cxnId="{AC454615-E102-409E-89F3-8CC07C311599}">
      <dgm:prSet/>
      <dgm:spPr/>
      <dgm:t>
        <a:bodyPr/>
        <a:lstStyle/>
        <a:p>
          <a:endParaRPr lang="fi-FI"/>
        </a:p>
      </dgm:t>
    </dgm:pt>
    <dgm:pt modelId="{27FC6F51-8C56-4C3A-8EC7-9619D79BC155}" type="sibTrans" cxnId="{AC454615-E102-409E-89F3-8CC07C311599}">
      <dgm:prSet/>
      <dgm:spPr/>
      <dgm:t>
        <a:bodyPr/>
        <a:lstStyle/>
        <a:p>
          <a:endParaRPr lang="fi-FI"/>
        </a:p>
      </dgm:t>
    </dgm:pt>
    <dgm:pt modelId="{FDB59196-961E-4BAF-AE97-E2392303AEE7}">
      <dgm:prSet custT="1"/>
      <dgm:spPr/>
      <dgm:t>
        <a:bodyPr/>
        <a:lstStyle/>
        <a:p>
          <a:pPr rtl="0"/>
          <a:r>
            <a:rPr lang="fi-FI" sz="2400" b="1" dirty="0" err="1" smtClean="0">
              <a:solidFill>
                <a:schemeClr val="bg1"/>
              </a:solidFill>
            </a:rPr>
            <a:t>HUS-piirissä</a:t>
          </a:r>
          <a:r>
            <a:rPr lang="fi-FI" sz="2400" b="1" dirty="0" smtClean="0">
              <a:solidFill>
                <a:schemeClr val="bg1"/>
              </a:solidFill>
            </a:rPr>
            <a:t> useita sairastuneita henkilökunnan edustajia</a:t>
          </a:r>
          <a:endParaRPr lang="fi-FI" sz="2400" b="1" dirty="0">
            <a:solidFill>
              <a:schemeClr val="bg1"/>
            </a:solidFill>
          </a:endParaRPr>
        </a:p>
      </dgm:t>
    </dgm:pt>
    <dgm:pt modelId="{ABD45A57-C2A3-48F7-926B-23273A3619BA}" type="parTrans" cxnId="{F62AEC27-6DCC-4D4B-B27F-38FAA0172989}">
      <dgm:prSet/>
      <dgm:spPr/>
      <dgm:t>
        <a:bodyPr/>
        <a:lstStyle/>
        <a:p>
          <a:endParaRPr lang="fi-FI"/>
        </a:p>
      </dgm:t>
    </dgm:pt>
    <dgm:pt modelId="{68E11401-1B76-4B99-9F9E-8CCA4CBB5D63}" type="sibTrans" cxnId="{F62AEC27-6DCC-4D4B-B27F-38FAA0172989}">
      <dgm:prSet/>
      <dgm:spPr/>
      <dgm:t>
        <a:bodyPr/>
        <a:lstStyle/>
        <a:p>
          <a:endParaRPr lang="fi-FI"/>
        </a:p>
      </dgm:t>
    </dgm:pt>
    <dgm:pt modelId="{292A357E-16FC-44AF-AC92-1804408B9C35}">
      <dgm:prSet custT="1"/>
      <dgm:spPr/>
      <dgm:t>
        <a:bodyPr/>
        <a:lstStyle/>
        <a:p>
          <a:pPr rtl="0"/>
          <a:r>
            <a:rPr lang="fi-FI" sz="2400" b="1" dirty="0" smtClean="0">
              <a:solidFill>
                <a:schemeClr val="bg1"/>
              </a:solidFill>
            </a:rPr>
            <a:t>Useimmiten hypervirulentin 027-kannan tartunta</a:t>
          </a:r>
          <a:endParaRPr lang="fi-FI" sz="2400" b="1" dirty="0">
            <a:solidFill>
              <a:schemeClr val="bg1"/>
            </a:solidFill>
          </a:endParaRPr>
        </a:p>
      </dgm:t>
    </dgm:pt>
    <dgm:pt modelId="{C5803945-7C30-4A27-AB75-87A992AA7FAA}" type="parTrans" cxnId="{467A6F39-D045-4149-BA35-62474F2FF822}">
      <dgm:prSet/>
      <dgm:spPr/>
      <dgm:t>
        <a:bodyPr/>
        <a:lstStyle/>
        <a:p>
          <a:endParaRPr lang="fi-FI"/>
        </a:p>
      </dgm:t>
    </dgm:pt>
    <dgm:pt modelId="{1E9EF883-5042-4A23-BA52-DF729E434999}" type="sibTrans" cxnId="{467A6F39-D045-4149-BA35-62474F2FF822}">
      <dgm:prSet/>
      <dgm:spPr/>
      <dgm:t>
        <a:bodyPr/>
        <a:lstStyle/>
        <a:p>
          <a:endParaRPr lang="fi-FI"/>
        </a:p>
      </dgm:t>
    </dgm:pt>
    <dgm:pt modelId="{3B465333-8292-4CDC-A4EF-A799E63A445B}">
      <dgm:prSet custT="1"/>
      <dgm:spPr/>
      <dgm:t>
        <a:bodyPr/>
        <a:lstStyle/>
        <a:p>
          <a:pPr rtl="0"/>
          <a:r>
            <a:rPr lang="fi-FI" sz="2400" b="1" dirty="0" smtClean="0">
              <a:solidFill>
                <a:schemeClr val="bg1"/>
              </a:solidFill>
            </a:rPr>
            <a:t>Kolmen kohdalla jouduttu normaaliflooran palautukseen</a:t>
          </a:r>
          <a:endParaRPr lang="fi-FI" sz="2400" b="1" dirty="0">
            <a:solidFill>
              <a:schemeClr val="bg1"/>
            </a:solidFill>
          </a:endParaRPr>
        </a:p>
      </dgm:t>
    </dgm:pt>
    <dgm:pt modelId="{A3407F5D-4F86-44F3-8108-061851298419}" type="parTrans" cxnId="{28DBF8B1-B5D3-42E4-8E38-E87E5E981266}">
      <dgm:prSet/>
      <dgm:spPr/>
      <dgm:t>
        <a:bodyPr/>
        <a:lstStyle/>
        <a:p>
          <a:endParaRPr lang="fi-FI"/>
        </a:p>
      </dgm:t>
    </dgm:pt>
    <dgm:pt modelId="{3DF1F06B-F658-459C-8C7B-6D935B806A56}" type="sibTrans" cxnId="{28DBF8B1-B5D3-42E4-8E38-E87E5E981266}">
      <dgm:prSet/>
      <dgm:spPr/>
      <dgm:t>
        <a:bodyPr/>
        <a:lstStyle/>
        <a:p>
          <a:endParaRPr lang="fi-FI"/>
        </a:p>
      </dgm:t>
    </dgm:pt>
    <dgm:pt modelId="{B5FEDD9E-2893-4E31-A54F-EDD8C9DCA353}">
      <dgm:prSet/>
      <dgm:spPr/>
      <dgm:t>
        <a:bodyPr/>
        <a:lstStyle/>
        <a:p>
          <a:pPr rtl="0"/>
          <a:endParaRPr lang="fi-FI" dirty="0">
            <a:solidFill>
              <a:schemeClr val="bg1"/>
            </a:solidFill>
          </a:endParaRPr>
        </a:p>
      </dgm:t>
    </dgm:pt>
    <dgm:pt modelId="{DBA32073-F8A4-4B35-9C47-345D2CE5F42F}" type="parTrans" cxnId="{393E9CF9-1700-4511-9D4F-558FFD6F8A66}">
      <dgm:prSet/>
      <dgm:spPr/>
      <dgm:t>
        <a:bodyPr/>
        <a:lstStyle/>
        <a:p>
          <a:endParaRPr lang="fi-FI"/>
        </a:p>
      </dgm:t>
    </dgm:pt>
    <dgm:pt modelId="{27D03059-D6A2-445E-8616-C19D73FCB51D}" type="sibTrans" cxnId="{393E9CF9-1700-4511-9D4F-558FFD6F8A66}">
      <dgm:prSet/>
      <dgm:spPr/>
      <dgm:t>
        <a:bodyPr/>
        <a:lstStyle/>
        <a:p>
          <a:endParaRPr lang="fi-FI"/>
        </a:p>
      </dgm:t>
    </dgm:pt>
    <dgm:pt modelId="{6AE469E1-BBA3-4075-A80D-EDF7429754AE}">
      <dgm:prSet custT="1"/>
      <dgm:spPr/>
      <dgm:t>
        <a:bodyPr/>
        <a:lstStyle/>
        <a:p>
          <a:pPr rtl="0"/>
          <a:r>
            <a:rPr lang="fi-FI" sz="2400" b="1" dirty="0" smtClean="0">
              <a:solidFill>
                <a:schemeClr val="bg1"/>
              </a:solidFill>
            </a:rPr>
            <a:t>Myös uusiutuvia infektioita</a:t>
          </a:r>
          <a:endParaRPr lang="fi-FI" sz="2400" b="1" dirty="0">
            <a:solidFill>
              <a:schemeClr val="bg1"/>
            </a:solidFill>
          </a:endParaRPr>
        </a:p>
      </dgm:t>
    </dgm:pt>
    <dgm:pt modelId="{647657E7-F919-4B41-A07F-BDC41562B1E3}" type="parTrans" cxnId="{7E367883-01A1-4898-9CF0-D62425ABD492}">
      <dgm:prSet/>
      <dgm:spPr/>
      <dgm:t>
        <a:bodyPr/>
        <a:lstStyle/>
        <a:p>
          <a:endParaRPr lang="fi-FI"/>
        </a:p>
      </dgm:t>
    </dgm:pt>
    <dgm:pt modelId="{A90D7201-F045-48EF-BD7A-F2508AD8165E}" type="sibTrans" cxnId="{7E367883-01A1-4898-9CF0-D62425ABD492}">
      <dgm:prSet/>
      <dgm:spPr/>
      <dgm:t>
        <a:bodyPr/>
        <a:lstStyle/>
        <a:p>
          <a:endParaRPr lang="fi-FI"/>
        </a:p>
      </dgm:t>
    </dgm:pt>
    <dgm:pt modelId="{CCDFC75E-95A8-4533-BFF9-A1461C8FC446}" type="pres">
      <dgm:prSet presAssocID="{C67A15F9-DF92-496E-BA18-2EA2429B7DFF}" presName="diagram" presStyleCnt="0">
        <dgm:presLayoutVars>
          <dgm:chMax val="1"/>
          <dgm:dir/>
          <dgm:animLvl val="ctr"/>
          <dgm:resizeHandles val="exact"/>
        </dgm:presLayoutVars>
      </dgm:prSet>
      <dgm:spPr/>
      <dgm:t>
        <a:bodyPr/>
        <a:lstStyle/>
        <a:p>
          <a:endParaRPr lang="fi-FI"/>
        </a:p>
      </dgm:t>
    </dgm:pt>
    <dgm:pt modelId="{4AF4DFC3-032A-4F3C-A451-22B9163A5966}" type="pres">
      <dgm:prSet presAssocID="{C67A15F9-DF92-496E-BA18-2EA2429B7DFF}" presName="matrix" presStyleCnt="0"/>
      <dgm:spPr/>
    </dgm:pt>
    <dgm:pt modelId="{40FDC385-3672-422D-B3A9-4D14E920030F}" type="pres">
      <dgm:prSet presAssocID="{C67A15F9-DF92-496E-BA18-2EA2429B7DFF}" presName="tile1" presStyleLbl="node1" presStyleIdx="0" presStyleCnt="4" custScaleX="92593" custScaleY="127254"/>
      <dgm:spPr/>
      <dgm:t>
        <a:bodyPr/>
        <a:lstStyle/>
        <a:p>
          <a:endParaRPr lang="fi-FI"/>
        </a:p>
      </dgm:t>
    </dgm:pt>
    <dgm:pt modelId="{7F0E380D-107D-405D-9DE5-154EBD73D827}" type="pres">
      <dgm:prSet presAssocID="{C67A15F9-DF92-496E-BA18-2EA2429B7DFF}" presName="tile1text" presStyleLbl="node1" presStyleIdx="0" presStyleCnt="4">
        <dgm:presLayoutVars>
          <dgm:chMax val="0"/>
          <dgm:chPref val="0"/>
          <dgm:bulletEnabled val="1"/>
        </dgm:presLayoutVars>
      </dgm:prSet>
      <dgm:spPr/>
      <dgm:t>
        <a:bodyPr/>
        <a:lstStyle/>
        <a:p>
          <a:endParaRPr lang="fi-FI"/>
        </a:p>
      </dgm:t>
    </dgm:pt>
    <dgm:pt modelId="{37B9CA86-669C-4EAD-B332-8633CFB0B837}" type="pres">
      <dgm:prSet presAssocID="{C67A15F9-DF92-496E-BA18-2EA2429B7DFF}" presName="tile2" presStyleLbl="node1" presStyleIdx="1" presStyleCnt="4" custScaleX="92593" custScaleY="127254"/>
      <dgm:spPr/>
      <dgm:t>
        <a:bodyPr/>
        <a:lstStyle/>
        <a:p>
          <a:endParaRPr lang="fi-FI"/>
        </a:p>
      </dgm:t>
    </dgm:pt>
    <dgm:pt modelId="{127B1CBC-2145-4287-95E6-CF5D3D420AB6}" type="pres">
      <dgm:prSet presAssocID="{C67A15F9-DF92-496E-BA18-2EA2429B7DFF}" presName="tile2text" presStyleLbl="node1" presStyleIdx="1" presStyleCnt="4">
        <dgm:presLayoutVars>
          <dgm:chMax val="0"/>
          <dgm:chPref val="0"/>
          <dgm:bulletEnabled val="1"/>
        </dgm:presLayoutVars>
      </dgm:prSet>
      <dgm:spPr/>
      <dgm:t>
        <a:bodyPr/>
        <a:lstStyle/>
        <a:p>
          <a:endParaRPr lang="fi-FI"/>
        </a:p>
      </dgm:t>
    </dgm:pt>
    <dgm:pt modelId="{36665FF1-7A89-4CEA-961A-B73F98AF2516}" type="pres">
      <dgm:prSet presAssocID="{C67A15F9-DF92-496E-BA18-2EA2429B7DFF}" presName="tile3" presStyleLbl="node1" presStyleIdx="2" presStyleCnt="4" custScaleX="92593" custScaleY="127254"/>
      <dgm:spPr/>
      <dgm:t>
        <a:bodyPr/>
        <a:lstStyle/>
        <a:p>
          <a:endParaRPr lang="fi-FI"/>
        </a:p>
      </dgm:t>
    </dgm:pt>
    <dgm:pt modelId="{DFC56C4C-8727-4A62-8E96-5162B2A1D7FC}" type="pres">
      <dgm:prSet presAssocID="{C67A15F9-DF92-496E-BA18-2EA2429B7DFF}" presName="tile3text" presStyleLbl="node1" presStyleIdx="2" presStyleCnt="4">
        <dgm:presLayoutVars>
          <dgm:chMax val="0"/>
          <dgm:chPref val="0"/>
          <dgm:bulletEnabled val="1"/>
        </dgm:presLayoutVars>
      </dgm:prSet>
      <dgm:spPr/>
      <dgm:t>
        <a:bodyPr/>
        <a:lstStyle/>
        <a:p>
          <a:endParaRPr lang="fi-FI"/>
        </a:p>
      </dgm:t>
    </dgm:pt>
    <dgm:pt modelId="{A73C1561-B0BE-4E14-8B0B-9256009B9748}" type="pres">
      <dgm:prSet presAssocID="{C67A15F9-DF92-496E-BA18-2EA2429B7DFF}" presName="tile4" presStyleLbl="node1" presStyleIdx="3" presStyleCnt="4" custScaleX="92593" custScaleY="127254"/>
      <dgm:spPr/>
      <dgm:t>
        <a:bodyPr/>
        <a:lstStyle/>
        <a:p>
          <a:endParaRPr lang="fi-FI"/>
        </a:p>
      </dgm:t>
    </dgm:pt>
    <dgm:pt modelId="{C3B28BB1-0521-49BE-B1EC-BEBD1279E677}" type="pres">
      <dgm:prSet presAssocID="{C67A15F9-DF92-496E-BA18-2EA2429B7DFF}" presName="tile4text" presStyleLbl="node1" presStyleIdx="3" presStyleCnt="4">
        <dgm:presLayoutVars>
          <dgm:chMax val="0"/>
          <dgm:chPref val="0"/>
          <dgm:bulletEnabled val="1"/>
        </dgm:presLayoutVars>
      </dgm:prSet>
      <dgm:spPr/>
      <dgm:t>
        <a:bodyPr/>
        <a:lstStyle/>
        <a:p>
          <a:endParaRPr lang="fi-FI"/>
        </a:p>
      </dgm:t>
    </dgm:pt>
    <dgm:pt modelId="{954A8960-0BA6-425B-9BE7-93767DCC95D3}" type="pres">
      <dgm:prSet presAssocID="{C67A15F9-DF92-496E-BA18-2EA2429B7DFF}" presName="centerTile" presStyleLbl="fgShp" presStyleIdx="0" presStyleCnt="1" custScaleX="115742" custScaleY="139881">
        <dgm:presLayoutVars>
          <dgm:chMax val="0"/>
          <dgm:chPref val="0"/>
        </dgm:presLayoutVars>
      </dgm:prSet>
      <dgm:spPr/>
      <dgm:t>
        <a:bodyPr/>
        <a:lstStyle/>
        <a:p>
          <a:endParaRPr lang="fi-FI"/>
        </a:p>
      </dgm:t>
    </dgm:pt>
  </dgm:ptLst>
  <dgm:cxnLst>
    <dgm:cxn modelId="{7E367883-01A1-4898-9CF0-D62425ABD492}" srcId="{0068EC5F-747F-4FF4-9487-B510D85C251C}" destId="{6AE469E1-BBA3-4075-A80D-EDF7429754AE}" srcOrd="2" destOrd="0" parTransId="{647657E7-F919-4B41-A07F-BDC41562B1E3}" sibTransId="{A90D7201-F045-48EF-BD7A-F2508AD8165E}"/>
    <dgm:cxn modelId="{F62AEC27-6DCC-4D4B-B27F-38FAA0172989}" srcId="{0068EC5F-747F-4FF4-9487-B510D85C251C}" destId="{FDB59196-961E-4BAF-AE97-E2392303AEE7}" srcOrd="0" destOrd="0" parTransId="{ABD45A57-C2A3-48F7-926B-23273A3619BA}" sibTransId="{68E11401-1B76-4B99-9F9E-8CCA4CBB5D63}"/>
    <dgm:cxn modelId="{A2620D76-ED69-49EE-9055-3F0E5516F5CD}" type="presOf" srcId="{0068EC5F-747F-4FF4-9487-B510D85C251C}" destId="{954A8960-0BA6-425B-9BE7-93767DCC95D3}" srcOrd="0" destOrd="0" presId="urn:microsoft.com/office/officeart/2005/8/layout/matrix1"/>
    <dgm:cxn modelId="{76339536-5B55-4FE9-95FC-1A56E6A8906D}" type="presOf" srcId="{3B465333-8292-4CDC-A4EF-A799E63A445B}" destId="{A73C1561-B0BE-4E14-8B0B-9256009B9748}" srcOrd="0" destOrd="0" presId="urn:microsoft.com/office/officeart/2005/8/layout/matrix1"/>
    <dgm:cxn modelId="{9B9A26BF-0264-4A61-963F-AB8D7BE4712C}" type="presOf" srcId="{3B465333-8292-4CDC-A4EF-A799E63A445B}" destId="{C3B28BB1-0521-49BE-B1EC-BEBD1279E677}" srcOrd="1" destOrd="0" presId="urn:microsoft.com/office/officeart/2005/8/layout/matrix1"/>
    <dgm:cxn modelId="{DB3D7B06-1E06-41A9-BC22-9A616B137CAE}" type="presOf" srcId="{292A357E-16FC-44AF-AC92-1804408B9C35}" destId="{37B9CA86-669C-4EAD-B332-8633CFB0B837}" srcOrd="0" destOrd="0" presId="urn:microsoft.com/office/officeart/2005/8/layout/matrix1"/>
    <dgm:cxn modelId="{467A6F39-D045-4149-BA35-62474F2FF822}" srcId="{0068EC5F-747F-4FF4-9487-B510D85C251C}" destId="{292A357E-16FC-44AF-AC92-1804408B9C35}" srcOrd="1" destOrd="0" parTransId="{C5803945-7C30-4A27-AB75-87A992AA7FAA}" sibTransId="{1E9EF883-5042-4A23-BA52-DF729E434999}"/>
    <dgm:cxn modelId="{7BCA9C25-13A7-4874-A4C2-98EDA5CD31AD}" type="presOf" srcId="{6AE469E1-BBA3-4075-A80D-EDF7429754AE}" destId="{36665FF1-7A89-4CEA-961A-B73F98AF2516}" srcOrd="0" destOrd="0" presId="urn:microsoft.com/office/officeart/2005/8/layout/matrix1"/>
    <dgm:cxn modelId="{28DBF8B1-B5D3-42E4-8E38-E87E5E981266}" srcId="{0068EC5F-747F-4FF4-9487-B510D85C251C}" destId="{3B465333-8292-4CDC-A4EF-A799E63A445B}" srcOrd="3" destOrd="0" parTransId="{A3407F5D-4F86-44F3-8108-061851298419}" sibTransId="{3DF1F06B-F658-459C-8C7B-6D935B806A56}"/>
    <dgm:cxn modelId="{AC454615-E102-409E-89F3-8CC07C311599}" srcId="{C67A15F9-DF92-496E-BA18-2EA2429B7DFF}" destId="{0068EC5F-747F-4FF4-9487-B510D85C251C}" srcOrd="0" destOrd="0" parTransId="{32247CB8-987E-4A31-858D-2D5085A8C7F9}" sibTransId="{27FC6F51-8C56-4C3A-8EC7-9619D79BC155}"/>
    <dgm:cxn modelId="{393E9CF9-1700-4511-9D4F-558FFD6F8A66}" srcId="{0068EC5F-747F-4FF4-9487-B510D85C251C}" destId="{B5FEDD9E-2893-4E31-A54F-EDD8C9DCA353}" srcOrd="4" destOrd="0" parTransId="{DBA32073-F8A4-4B35-9C47-345D2CE5F42F}" sibTransId="{27D03059-D6A2-445E-8616-C19D73FCB51D}"/>
    <dgm:cxn modelId="{7CEB52A0-7A1A-4F98-AE57-E92099D9D8B7}" type="presOf" srcId="{FDB59196-961E-4BAF-AE97-E2392303AEE7}" destId="{40FDC385-3672-422D-B3A9-4D14E920030F}" srcOrd="0" destOrd="0" presId="urn:microsoft.com/office/officeart/2005/8/layout/matrix1"/>
    <dgm:cxn modelId="{B23F35EC-2911-411E-8174-EB7228DD97FE}" type="presOf" srcId="{FDB59196-961E-4BAF-AE97-E2392303AEE7}" destId="{7F0E380D-107D-405D-9DE5-154EBD73D827}" srcOrd="1" destOrd="0" presId="urn:microsoft.com/office/officeart/2005/8/layout/matrix1"/>
    <dgm:cxn modelId="{7B20A1B4-1E5F-47CC-9F8F-414EF594D23C}" type="presOf" srcId="{C67A15F9-DF92-496E-BA18-2EA2429B7DFF}" destId="{CCDFC75E-95A8-4533-BFF9-A1461C8FC446}" srcOrd="0" destOrd="0" presId="urn:microsoft.com/office/officeart/2005/8/layout/matrix1"/>
    <dgm:cxn modelId="{16771DB3-7546-4702-BBF7-921090942FDC}" type="presOf" srcId="{6AE469E1-BBA3-4075-A80D-EDF7429754AE}" destId="{DFC56C4C-8727-4A62-8E96-5162B2A1D7FC}" srcOrd="1" destOrd="0" presId="urn:microsoft.com/office/officeart/2005/8/layout/matrix1"/>
    <dgm:cxn modelId="{D02BA6E1-0E16-44A4-AB00-3B091BC43FFB}" type="presOf" srcId="{292A357E-16FC-44AF-AC92-1804408B9C35}" destId="{127B1CBC-2145-4287-95E6-CF5D3D420AB6}" srcOrd="1" destOrd="0" presId="urn:microsoft.com/office/officeart/2005/8/layout/matrix1"/>
    <dgm:cxn modelId="{07BF0FB0-2BD5-430C-8A85-C4C76B66F598}" type="presParOf" srcId="{CCDFC75E-95A8-4533-BFF9-A1461C8FC446}" destId="{4AF4DFC3-032A-4F3C-A451-22B9163A5966}" srcOrd="0" destOrd="0" presId="urn:microsoft.com/office/officeart/2005/8/layout/matrix1"/>
    <dgm:cxn modelId="{29AB7844-AA4B-4484-A009-50C35C0B30B1}" type="presParOf" srcId="{4AF4DFC3-032A-4F3C-A451-22B9163A5966}" destId="{40FDC385-3672-422D-B3A9-4D14E920030F}" srcOrd="0" destOrd="0" presId="urn:microsoft.com/office/officeart/2005/8/layout/matrix1"/>
    <dgm:cxn modelId="{A92D5F35-EB62-449F-A28B-002E2385FD23}" type="presParOf" srcId="{4AF4DFC3-032A-4F3C-A451-22B9163A5966}" destId="{7F0E380D-107D-405D-9DE5-154EBD73D827}" srcOrd="1" destOrd="0" presId="urn:microsoft.com/office/officeart/2005/8/layout/matrix1"/>
    <dgm:cxn modelId="{ACFE971F-737E-4586-9328-7B6AD6E932CA}" type="presParOf" srcId="{4AF4DFC3-032A-4F3C-A451-22B9163A5966}" destId="{37B9CA86-669C-4EAD-B332-8633CFB0B837}" srcOrd="2" destOrd="0" presId="urn:microsoft.com/office/officeart/2005/8/layout/matrix1"/>
    <dgm:cxn modelId="{B37C218E-47A0-474D-8698-F0FF066D05D9}" type="presParOf" srcId="{4AF4DFC3-032A-4F3C-A451-22B9163A5966}" destId="{127B1CBC-2145-4287-95E6-CF5D3D420AB6}" srcOrd="3" destOrd="0" presId="urn:microsoft.com/office/officeart/2005/8/layout/matrix1"/>
    <dgm:cxn modelId="{3AC64E2C-5AC7-49D8-9A24-609CFAE09D54}" type="presParOf" srcId="{4AF4DFC3-032A-4F3C-A451-22B9163A5966}" destId="{36665FF1-7A89-4CEA-961A-B73F98AF2516}" srcOrd="4" destOrd="0" presId="urn:microsoft.com/office/officeart/2005/8/layout/matrix1"/>
    <dgm:cxn modelId="{B2D514B0-62EB-4E5B-8172-2E7D2A297837}" type="presParOf" srcId="{4AF4DFC3-032A-4F3C-A451-22B9163A5966}" destId="{DFC56C4C-8727-4A62-8E96-5162B2A1D7FC}" srcOrd="5" destOrd="0" presId="urn:microsoft.com/office/officeart/2005/8/layout/matrix1"/>
    <dgm:cxn modelId="{A8A1C273-90BF-45AC-86D0-22FF409CE235}" type="presParOf" srcId="{4AF4DFC3-032A-4F3C-A451-22B9163A5966}" destId="{A73C1561-B0BE-4E14-8B0B-9256009B9748}" srcOrd="6" destOrd="0" presId="urn:microsoft.com/office/officeart/2005/8/layout/matrix1"/>
    <dgm:cxn modelId="{BBDAFA2F-222E-4833-9B04-A93AD9AAD0D8}" type="presParOf" srcId="{4AF4DFC3-032A-4F3C-A451-22B9163A5966}" destId="{C3B28BB1-0521-49BE-B1EC-BEBD1279E677}" srcOrd="7" destOrd="0" presId="urn:microsoft.com/office/officeart/2005/8/layout/matrix1"/>
    <dgm:cxn modelId="{165BEB68-4D05-4CEA-968D-D87B3FED05ED}" type="presParOf" srcId="{CCDFC75E-95A8-4533-BFF9-A1461C8FC446}" destId="{954A8960-0BA6-425B-9BE7-93767DCC95D3}" srcOrd="1" destOrd="0" presId="urn:microsoft.com/office/officeart/2005/8/layout/matrix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1C38929-4BE9-411E-AEA0-5BA622DDE8DB}" type="doc">
      <dgm:prSet loTypeId="urn:microsoft.com/office/officeart/2005/8/layout/vList2" loCatId="list" qsTypeId="urn:microsoft.com/office/officeart/2005/8/quickstyle/simple5" qsCatId="simple" csTypeId="urn:microsoft.com/office/officeart/2005/8/colors/colorful4" csCatId="colorful" phldr="1"/>
      <dgm:spPr/>
      <dgm:t>
        <a:bodyPr/>
        <a:lstStyle/>
        <a:p>
          <a:endParaRPr lang="fi-FI"/>
        </a:p>
      </dgm:t>
    </dgm:pt>
    <dgm:pt modelId="{855BEE2C-9AA7-4606-9609-1AEAF404889B}">
      <dgm:prSet/>
      <dgm:spPr/>
      <dgm:t>
        <a:bodyPr/>
        <a:lstStyle/>
        <a:p>
          <a:pPr algn="ctr" rtl="0"/>
          <a:r>
            <a:rPr lang="fi-FI" b="1" dirty="0" smtClean="0">
              <a:solidFill>
                <a:schemeClr val="bg1"/>
              </a:solidFill>
            </a:rPr>
            <a:t>Noudatettava tarkoin käsihygieniaohjeita</a:t>
          </a:r>
          <a:endParaRPr lang="fi-FI" b="1" dirty="0">
            <a:solidFill>
              <a:schemeClr val="bg1"/>
            </a:solidFill>
          </a:endParaRPr>
        </a:p>
      </dgm:t>
    </dgm:pt>
    <dgm:pt modelId="{BA56C30B-136C-495A-BB02-34A23A1BF4C9}" type="parTrans" cxnId="{B0F6484D-EE94-4C00-BB34-9B7D52AE05EF}">
      <dgm:prSet/>
      <dgm:spPr/>
      <dgm:t>
        <a:bodyPr/>
        <a:lstStyle/>
        <a:p>
          <a:endParaRPr lang="fi-FI"/>
        </a:p>
      </dgm:t>
    </dgm:pt>
    <dgm:pt modelId="{F4D93B52-3A63-4819-BA61-C1CBD3B4F771}" type="sibTrans" cxnId="{B0F6484D-EE94-4C00-BB34-9B7D52AE05EF}">
      <dgm:prSet/>
      <dgm:spPr/>
      <dgm:t>
        <a:bodyPr/>
        <a:lstStyle/>
        <a:p>
          <a:endParaRPr lang="fi-FI"/>
        </a:p>
      </dgm:t>
    </dgm:pt>
    <dgm:pt modelId="{57519E14-C084-457F-994A-20D25C4F66DA}">
      <dgm:prSet/>
      <dgm:spPr/>
      <dgm:t>
        <a:bodyPr/>
        <a:lstStyle/>
        <a:p>
          <a:pPr rtl="0"/>
          <a:r>
            <a:rPr lang="fi-FI" dirty="0" smtClean="0">
              <a:solidFill>
                <a:schemeClr val="tx1"/>
              </a:solidFill>
            </a:rPr>
            <a:t>Pois töistä jos aktiivinen ihottuma, kynsivallintulehdus </a:t>
          </a:r>
          <a:r>
            <a:rPr lang="fi-FI" dirty="0" err="1" smtClean="0">
              <a:solidFill>
                <a:schemeClr val="tx1"/>
              </a:solidFill>
            </a:rPr>
            <a:t>jne</a:t>
          </a:r>
          <a:endParaRPr lang="fi-FI" dirty="0">
            <a:solidFill>
              <a:schemeClr val="tx1"/>
            </a:solidFill>
          </a:endParaRPr>
        </a:p>
      </dgm:t>
    </dgm:pt>
    <dgm:pt modelId="{B3F05A43-935A-42E9-8FC0-8E71ECAF5BC2}" type="parTrans" cxnId="{CB214E44-CC13-4CDE-8EE5-6B5AA980EC13}">
      <dgm:prSet/>
      <dgm:spPr/>
      <dgm:t>
        <a:bodyPr/>
        <a:lstStyle/>
        <a:p>
          <a:endParaRPr lang="fi-FI"/>
        </a:p>
      </dgm:t>
    </dgm:pt>
    <dgm:pt modelId="{456CC8EA-CA1F-4559-9EDB-57ACD464BB6D}" type="sibTrans" cxnId="{CB214E44-CC13-4CDE-8EE5-6B5AA980EC13}">
      <dgm:prSet/>
      <dgm:spPr/>
      <dgm:t>
        <a:bodyPr/>
        <a:lstStyle/>
        <a:p>
          <a:endParaRPr lang="fi-FI"/>
        </a:p>
      </dgm:t>
    </dgm:pt>
    <dgm:pt modelId="{14365023-81B3-4B73-BBF3-E96D89359C01}">
      <dgm:prSet/>
      <dgm:spPr/>
      <dgm:t>
        <a:bodyPr/>
        <a:lstStyle/>
        <a:p>
          <a:pPr algn="ctr" rtl="0"/>
          <a:r>
            <a:rPr lang="fi-FI" b="1" dirty="0" err="1" smtClean="0">
              <a:solidFill>
                <a:schemeClr val="bg1"/>
              </a:solidFill>
            </a:rPr>
            <a:t>MRSA-tartuntoja</a:t>
          </a:r>
          <a:r>
            <a:rPr lang="fi-FI" b="1" dirty="0" smtClean="0">
              <a:solidFill>
                <a:schemeClr val="bg1"/>
              </a:solidFill>
            </a:rPr>
            <a:t> on kuvattu, useimmiten ohimenevä </a:t>
          </a:r>
          <a:r>
            <a:rPr lang="fi-FI" b="1" dirty="0" err="1" smtClean="0">
              <a:solidFill>
                <a:schemeClr val="bg1"/>
              </a:solidFill>
            </a:rPr>
            <a:t>kantajuus</a:t>
          </a:r>
          <a:endParaRPr lang="fi-FI" b="1" dirty="0">
            <a:solidFill>
              <a:schemeClr val="bg1"/>
            </a:solidFill>
          </a:endParaRPr>
        </a:p>
      </dgm:t>
    </dgm:pt>
    <dgm:pt modelId="{7F9C0D3B-6CE8-4390-B95C-FA3B49A122AC}" type="parTrans" cxnId="{DBA2F957-B6CB-48E4-AAA6-7883499BC9F4}">
      <dgm:prSet/>
      <dgm:spPr/>
      <dgm:t>
        <a:bodyPr/>
        <a:lstStyle/>
        <a:p>
          <a:endParaRPr lang="fi-FI"/>
        </a:p>
      </dgm:t>
    </dgm:pt>
    <dgm:pt modelId="{A70A11A6-6B41-47E8-A538-0EB5C9597BE3}" type="sibTrans" cxnId="{DBA2F957-B6CB-48E4-AAA6-7883499BC9F4}">
      <dgm:prSet/>
      <dgm:spPr/>
      <dgm:t>
        <a:bodyPr/>
        <a:lstStyle/>
        <a:p>
          <a:endParaRPr lang="fi-FI"/>
        </a:p>
      </dgm:t>
    </dgm:pt>
    <dgm:pt modelId="{BCF7C039-3C43-4368-8B20-513FB0585FAC}">
      <dgm:prSet/>
      <dgm:spPr/>
      <dgm:t>
        <a:bodyPr/>
        <a:lstStyle/>
        <a:p>
          <a:pPr rtl="0"/>
          <a:r>
            <a:rPr lang="fi-FI" dirty="0" smtClean="0">
              <a:solidFill>
                <a:schemeClr val="tx1"/>
              </a:solidFill>
            </a:rPr>
            <a:t>Ei testausta kuin poikkeustilanteessa</a:t>
          </a:r>
          <a:endParaRPr lang="fi-FI" dirty="0">
            <a:solidFill>
              <a:schemeClr val="tx1"/>
            </a:solidFill>
          </a:endParaRPr>
        </a:p>
      </dgm:t>
    </dgm:pt>
    <dgm:pt modelId="{ADD3E858-7106-4309-9450-E3726FBFAD19}" type="parTrans" cxnId="{35B192C6-6CB2-4F2D-BA92-478D379A7B19}">
      <dgm:prSet/>
      <dgm:spPr/>
      <dgm:t>
        <a:bodyPr/>
        <a:lstStyle/>
        <a:p>
          <a:endParaRPr lang="fi-FI"/>
        </a:p>
      </dgm:t>
    </dgm:pt>
    <dgm:pt modelId="{17B7F648-6781-429B-A923-1F4CA0A68CAF}" type="sibTrans" cxnId="{35B192C6-6CB2-4F2D-BA92-478D379A7B19}">
      <dgm:prSet/>
      <dgm:spPr/>
      <dgm:t>
        <a:bodyPr/>
        <a:lstStyle/>
        <a:p>
          <a:endParaRPr lang="fi-FI"/>
        </a:p>
      </dgm:t>
    </dgm:pt>
    <dgm:pt modelId="{B2B52A9C-6536-4E78-8C4D-E3B53BCD05F3}">
      <dgm:prSet/>
      <dgm:spPr/>
      <dgm:t>
        <a:bodyPr/>
        <a:lstStyle/>
        <a:p>
          <a:pPr rtl="0"/>
          <a:r>
            <a:rPr lang="fi-FI" dirty="0" smtClean="0">
              <a:solidFill>
                <a:schemeClr val="tx1"/>
              </a:solidFill>
            </a:rPr>
            <a:t>Erityistapauksessa </a:t>
          </a:r>
          <a:r>
            <a:rPr lang="fi-FI" dirty="0" err="1" smtClean="0">
              <a:solidFill>
                <a:schemeClr val="tx1"/>
              </a:solidFill>
            </a:rPr>
            <a:t>MRSA:n</a:t>
          </a:r>
          <a:r>
            <a:rPr lang="fi-FI" dirty="0" smtClean="0">
              <a:solidFill>
                <a:schemeClr val="tx1"/>
              </a:solidFill>
            </a:rPr>
            <a:t> </a:t>
          </a:r>
          <a:r>
            <a:rPr lang="fi-FI" dirty="0" err="1" smtClean="0">
              <a:solidFill>
                <a:schemeClr val="tx1"/>
              </a:solidFill>
            </a:rPr>
            <a:t>eradikaatiohoito</a:t>
          </a:r>
          <a:endParaRPr lang="fi-FI" dirty="0">
            <a:solidFill>
              <a:schemeClr val="tx1"/>
            </a:solidFill>
          </a:endParaRPr>
        </a:p>
      </dgm:t>
    </dgm:pt>
    <dgm:pt modelId="{38C0B975-353B-4818-AA7C-6166D62DC26E}" type="parTrans" cxnId="{A0EC3D72-A3DA-441A-BCDB-8830F8BAACDB}">
      <dgm:prSet/>
      <dgm:spPr/>
      <dgm:t>
        <a:bodyPr/>
        <a:lstStyle/>
        <a:p>
          <a:endParaRPr lang="fi-FI"/>
        </a:p>
      </dgm:t>
    </dgm:pt>
    <dgm:pt modelId="{0FB66FD6-D75D-4FDA-8457-86A3E3F6DB14}" type="sibTrans" cxnId="{A0EC3D72-A3DA-441A-BCDB-8830F8BAACDB}">
      <dgm:prSet/>
      <dgm:spPr/>
      <dgm:t>
        <a:bodyPr/>
        <a:lstStyle/>
        <a:p>
          <a:endParaRPr lang="fi-FI"/>
        </a:p>
      </dgm:t>
    </dgm:pt>
    <dgm:pt modelId="{9CCE7666-7A35-4908-B728-31F31DC948DD}">
      <dgm:prSet/>
      <dgm:spPr/>
      <dgm:t>
        <a:bodyPr/>
        <a:lstStyle/>
        <a:p>
          <a:pPr rtl="0"/>
          <a:r>
            <a:rPr lang="fi-FI" dirty="0" smtClean="0">
              <a:solidFill>
                <a:schemeClr val="tx1"/>
              </a:solidFill>
            </a:rPr>
            <a:t>Sairaalahygieniayksikön konsultaatio AINA</a:t>
          </a:r>
          <a:endParaRPr lang="fi-FI" dirty="0">
            <a:solidFill>
              <a:schemeClr val="tx1"/>
            </a:solidFill>
          </a:endParaRPr>
        </a:p>
      </dgm:t>
    </dgm:pt>
    <dgm:pt modelId="{F3ADC716-3E8D-4150-BAF9-E6A32DC72B15}" type="parTrans" cxnId="{6F723E84-E3F0-4110-A9C6-E43A379F125A}">
      <dgm:prSet/>
      <dgm:spPr/>
      <dgm:t>
        <a:bodyPr/>
        <a:lstStyle/>
        <a:p>
          <a:endParaRPr lang="fi-FI"/>
        </a:p>
      </dgm:t>
    </dgm:pt>
    <dgm:pt modelId="{BDAD3736-ED48-4710-BFC5-7C392D6933E9}" type="sibTrans" cxnId="{6F723E84-E3F0-4110-A9C6-E43A379F125A}">
      <dgm:prSet/>
      <dgm:spPr/>
      <dgm:t>
        <a:bodyPr/>
        <a:lstStyle/>
        <a:p>
          <a:endParaRPr lang="fi-FI"/>
        </a:p>
      </dgm:t>
    </dgm:pt>
    <dgm:pt modelId="{C99D7BB8-E35C-4141-86EB-83EC2EB3096D}" type="pres">
      <dgm:prSet presAssocID="{21C38929-4BE9-411E-AEA0-5BA622DDE8DB}" presName="linear" presStyleCnt="0">
        <dgm:presLayoutVars>
          <dgm:animLvl val="lvl"/>
          <dgm:resizeHandles val="exact"/>
        </dgm:presLayoutVars>
      </dgm:prSet>
      <dgm:spPr/>
      <dgm:t>
        <a:bodyPr/>
        <a:lstStyle/>
        <a:p>
          <a:endParaRPr lang="fi-FI"/>
        </a:p>
      </dgm:t>
    </dgm:pt>
    <dgm:pt modelId="{545704CD-6B97-48DE-841A-F83F302727A8}" type="pres">
      <dgm:prSet presAssocID="{855BEE2C-9AA7-4606-9609-1AEAF404889B}" presName="parentText" presStyleLbl="node1" presStyleIdx="0" presStyleCnt="2">
        <dgm:presLayoutVars>
          <dgm:chMax val="0"/>
          <dgm:bulletEnabled val="1"/>
        </dgm:presLayoutVars>
      </dgm:prSet>
      <dgm:spPr/>
      <dgm:t>
        <a:bodyPr/>
        <a:lstStyle/>
        <a:p>
          <a:endParaRPr lang="fi-FI"/>
        </a:p>
      </dgm:t>
    </dgm:pt>
    <dgm:pt modelId="{16D5B75D-AA35-4933-B494-30DB1530689A}" type="pres">
      <dgm:prSet presAssocID="{855BEE2C-9AA7-4606-9609-1AEAF404889B}" presName="childText" presStyleLbl="revTx" presStyleIdx="0" presStyleCnt="2">
        <dgm:presLayoutVars>
          <dgm:bulletEnabled val="1"/>
        </dgm:presLayoutVars>
      </dgm:prSet>
      <dgm:spPr/>
      <dgm:t>
        <a:bodyPr/>
        <a:lstStyle/>
        <a:p>
          <a:endParaRPr lang="fi-FI"/>
        </a:p>
      </dgm:t>
    </dgm:pt>
    <dgm:pt modelId="{C726F1A4-78D9-4E26-9C7C-8A5D5C160847}" type="pres">
      <dgm:prSet presAssocID="{14365023-81B3-4B73-BBF3-E96D89359C01}" presName="parentText" presStyleLbl="node1" presStyleIdx="1" presStyleCnt="2">
        <dgm:presLayoutVars>
          <dgm:chMax val="0"/>
          <dgm:bulletEnabled val="1"/>
        </dgm:presLayoutVars>
      </dgm:prSet>
      <dgm:spPr/>
      <dgm:t>
        <a:bodyPr/>
        <a:lstStyle/>
        <a:p>
          <a:endParaRPr lang="fi-FI"/>
        </a:p>
      </dgm:t>
    </dgm:pt>
    <dgm:pt modelId="{EEB34646-8C7F-4155-9E65-583718A669EA}" type="pres">
      <dgm:prSet presAssocID="{14365023-81B3-4B73-BBF3-E96D89359C01}" presName="childText" presStyleLbl="revTx" presStyleIdx="1" presStyleCnt="2">
        <dgm:presLayoutVars>
          <dgm:bulletEnabled val="1"/>
        </dgm:presLayoutVars>
      </dgm:prSet>
      <dgm:spPr/>
      <dgm:t>
        <a:bodyPr/>
        <a:lstStyle/>
        <a:p>
          <a:endParaRPr lang="fi-FI"/>
        </a:p>
      </dgm:t>
    </dgm:pt>
  </dgm:ptLst>
  <dgm:cxnLst>
    <dgm:cxn modelId="{A0EC3D72-A3DA-441A-BCDB-8830F8BAACDB}" srcId="{14365023-81B3-4B73-BBF3-E96D89359C01}" destId="{B2B52A9C-6536-4E78-8C4D-E3B53BCD05F3}" srcOrd="1" destOrd="0" parTransId="{38C0B975-353B-4818-AA7C-6166D62DC26E}" sibTransId="{0FB66FD6-D75D-4FDA-8457-86A3E3F6DB14}"/>
    <dgm:cxn modelId="{FFEB722B-44D4-498C-A983-4E42473AB9F2}" type="presOf" srcId="{14365023-81B3-4B73-BBF3-E96D89359C01}" destId="{C726F1A4-78D9-4E26-9C7C-8A5D5C160847}" srcOrd="0" destOrd="0" presId="urn:microsoft.com/office/officeart/2005/8/layout/vList2"/>
    <dgm:cxn modelId="{6D80A7B8-85AD-496A-8345-926D30CAF931}" type="presOf" srcId="{21C38929-4BE9-411E-AEA0-5BA622DDE8DB}" destId="{C99D7BB8-E35C-4141-86EB-83EC2EB3096D}" srcOrd="0" destOrd="0" presId="urn:microsoft.com/office/officeart/2005/8/layout/vList2"/>
    <dgm:cxn modelId="{6F723E84-E3F0-4110-A9C6-E43A379F125A}" srcId="{14365023-81B3-4B73-BBF3-E96D89359C01}" destId="{9CCE7666-7A35-4908-B728-31F31DC948DD}" srcOrd="2" destOrd="0" parTransId="{F3ADC716-3E8D-4150-BAF9-E6A32DC72B15}" sibTransId="{BDAD3736-ED48-4710-BFC5-7C392D6933E9}"/>
    <dgm:cxn modelId="{CB214E44-CC13-4CDE-8EE5-6B5AA980EC13}" srcId="{855BEE2C-9AA7-4606-9609-1AEAF404889B}" destId="{57519E14-C084-457F-994A-20D25C4F66DA}" srcOrd="0" destOrd="0" parTransId="{B3F05A43-935A-42E9-8FC0-8E71ECAF5BC2}" sibTransId="{456CC8EA-CA1F-4559-9EDB-57ACD464BB6D}"/>
    <dgm:cxn modelId="{16E0E106-8B06-46D4-97A8-8EFEF58E8815}" type="presOf" srcId="{9CCE7666-7A35-4908-B728-31F31DC948DD}" destId="{EEB34646-8C7F-4155-9E65-583718A669EA}" srcOrd="0" destOrd="2" presId="urn:microsoft.com/office/officeart/2005/8/layout/vList2"/>
    <dgm:cxn modelId="{35B192C6-6CB2-4F2D-BA92-478D379A7B19}" srcId="{14365023-81B3-4B73-BBF3-E96D89359C01}" destId="{BCF7C039-3C43-4368-8B20-513FB0585FAC}" srcOrd="0" destOrd="0" parTransId="{ADD3E858-7106-4309-9450-E3726FBFAD19}" sibTransId="{17B7F648-6781-429B-A923-1F4CA0A68CAF}"/>
    <dgm:cxn modelId="{B0F6484D-EE94-4C00-BB34-9B7D52AE05EF}" srcId="{21C38929-4BE9-411E-AEA0-5BA622DDE8DB}" destId="{855BEE2C-9AA7-4606-9609-1AEAF404889B}" srcOrd="0" destOrd="0" parTransId="{BA56C30B-136C-495A-BB02-34A23A1BF4C9}" sibTransId="{F4D93B52-3A63-4819-BA61-C1CBD3B4F771}"/>
    <dgm:cxn modelId="{B063E1C5-EDF8-4741-816E-E910F702FF42}" type="presOf" srcId="{855BEE2C-9AA7-4606-9609-1AEAF404889B}" destId="{545704CD-6B97-48DE-841A-F83F302727A8}" srcOrd="0" destOrd="0" presId="urn:microsoft.com/office/officeart/2005/8/layout/vList2"/>
    <dgm:cxn modelId="{E4E91D4D-DFA4-4997-8988-355ABD36C435}" type="presOf" srcId="{B2B52A9C-6536-4E78-8C4D-E3B53BCD05F3}" destId="{EEB34646-8C7F-4155-9E65-583718A669EA}" srcOrd="0" destOrd="1" presId="urn:microsoft.com/office/officeart/2005/8/layout/vList2"/>
    <dgm:cxn modelId="{D5DE116D-C5A8-445F-B2EA-44F499BFEBE5}" type="presOf" srcId="{BCF7C039-3C43-4368-8B20-513FB0585FAC}" destId="{EEB34646-8C7F-4155-9E65-583718A669EA}" srcOrd="0" destOrd="0" presId="urn:microsoft.com/office/officeart/2005/8/layout/vList2"/>
    <dgm:cxn modelId="{DBA2F957-B6CB-48E4-AAA6-7883499BC9F4}" srcId="{21C38929-4BE9-411E-AEA0-5BA622DDE8DB}" destId="{14365023-81B3-4B73-BBF3-E96D89359C01}" srcOrd="1" destOrd="0" parTransId="{7F9C0D3B-6CE8-4390-B95C-FA3B49A122AC}" sibTransId="{A70A11A6-6B41-47E8-A538-0EB5C9597BE3}"/>
    <dgm:cxn modelId="{4EB73097-4DE6-4854-9B0A-18B890565C53}" type="presOf" srcId="{57519E14-C084-457F-994A-20D25C4F66DA}" destId="{16D5B75D-AA35-4933-B494-30DB1530689A}" srcOrd="0" destOrd="0" presId="urn:microsoft.com/office/officeart/2005/8/layout/vList2"/>
    <dgm:cxn modelId="{64ACC78B-5F74-44C0-BF82-6B393A2945E8}" type="presParOf" srcId="{C99D7BB8-E35C-4141-86EB-83EC2EB3096D}" destId="{545704CD-6B97-48DE-841A-F83F302727A8}" srcOrd="0" destOrd="0" presId="urn:microsoft.com/office/officeart/2005/8/layout/vList2"/>
    <dgm:cxn modelId="{D24A76C1-DBE9-4530-B1D9-1C6A3D96E53E}" type="presParOf" srcId="{C99D7BB8-E35C-4141-86EB-83EC2EB3096D}" destId="{16D5B75D-AA35-4933-B494-30DB1530689A}" srcOrd="1" destOrd="0" presId="urn:microsoft.com/office/officeart/2005/8/layout/vList2"/>
    <dgm:cxn modelId="{157A5968-28EE-4F78-9954-2030AD56D3B2}" type="presParOf" srcId="{C99D7BB8-E35C-4141-86EB-83EC2EB3096D}" destId="{C726F1A4-78D9-4E26-9C7C-8A5D5C160847}" srcOrd="2" destOrd="0" presId="urn:microsoft.com/office/officeart/2005/8/layout/vList2"/>
    <dgm:cxn modelId="{60172969-A128-4BE4-9676-5232497A1740}" type="presParOf" srcId="{C99D7BB8-E35C-4141-86EB-83EC2EB3096D}" destId="{EEB34646-8C7F-4155-9E65-583718A669EA}"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AA85646-E28C-4D94-B738-9D920F61C752}" type="doc">
      <dgm:prSet loTypeId="urn:microsoft.com/office/officeart/2005/8/layout/vList5" loCatId="list" qsTypeId="urn:microsoft.com/office/officeart/2005/8/quickstyle/simple5" qsCatId="simple" csTypeId="urn:microsoft.com/office/officeart/2005/8/colors/colorful5" csCatId="colorful" phldr="1"/>
      <dgm:spPr/>
      <dgm:t>
        <a:bodyPr/>
        <a:lstStyle/>
        <a:p>
          <a:endParaRPr lang="fi-FI"/>
        </a:p>
      </dgm:t>
    </dgm:pt>
    <dgm:pt modelId="{5E5AD136-6C0B-40ED-97A8-DE323E2A7DA3}">
      <dgm:prSet/>
      <dgm:spPr/>
      <dgm:t>
        <a:bodyPr/>
        <a:lstStyle/>
        <a:p>
          <a:pPr rtl="0"/>
          <a:r>
            <a:rPr lang="fi-FI" dirty="0" smtClean="0">
              <a:solidFill>
                <a:schemeClr val="tx1"/>
              </a:solidFill>
            </a:rPr>
            <a:t>Rokote</a:t>
          </a:r>
          <a:endParaRPr lang="fi-FI" dirty="0">
            <a:solidFill>
              <a:schemeClr val="tx1"/>
            </a:solidFill>
          </a:endParaRPr>
        </a:p>
      </dgm:t>
    </dgm:pt>
    <dgm:pt modelId="{1C024036-48CE-4742-A08C-004D5E5145DB}" type="parTrans" cxnId="{7AB482D1-9F9C-44AB-B178-08FFF544E97E}">
      <dgm:prSet/>
      <dgm:spPr/>
      <dgm:t>
        <a:bodyPr/>
        <a:lstStyle/>
        <a:p>
          <a:endParaRPr lang="fi-FI"/>
        </a:p>
      </dgm:t>
    </dgm:pt>
    <dgm:pt modelId="{3B947045-79B8-49F2-ACF3-9400DCA474CA}" type="sibTrans" cxnId="{7AB482D1-9F9C-44AB-B178-08FFF544E97E}">
      <dgm:prSet/>
      <dgm:spPr/>
      <dgm:t>
        <a:bodyPr/>
        <a:lstStyle/>
        <a:p>
          <a:endParaRPr lang="fi-FI"/>
        </a:p>
      </dgm:t>
    </dgm:pt>
    <dgm:pt modelId="{42D24AAA-B5DC-471C-9160-B210ACAAE397}">
      <dgm:prSet custT="1"/>
      <dgm:spPr/>
      <dgm:t>
        <a:bodyPr/>
        <a:lstStyle/>
        <a:p>
          <a:pPr rtl="0"/>
          <a:r>
            <a:rPr lang="fi-FI" sz="3200" dirty="0" smtClean="0"/>
            <a:t>Henkilökunnan rokottaminen vähentää sairastuvuutta ja poissaoloja</a:t>
          </a:r>
          <a:endParaRPr lang="fi-FI" sz="3200" dirty="0"/>
        </a:p>
      </dgm:t>
    </dgm:pt>
    <dgm:pt modelId="{DE2D60DC-95F1-41B5-B2BB-9155B11CFF03}" type="parTrans" cxnId="{A9E3874A-AC9D-4951-8138-3C8A2F36AFD6}">
      <dgm:prSet/>
      <dgm:spPr/>
      <dgm:t>
        <a:bodyPr/>
        <a:lstStyle/>
        <a:p>
          <a:endParaRPr lang="fi-FI"/>
        </a:p>
      </dgm:t>
    </dgm:pt>
    <dgm:pt modelId="{D35708C7-07D9-47F5-975E-6A5AC96FAB1B}" type="sibTrans" cxnId="{A9E3874A-AC9D-4951-8138-3C8A2F36AFD6}">
      <dgm:prSet/>
      <dgm:spPr/>
      <dgm:t>
        <a:bodyPr/>
        <a:lstStyle/>
        <a:p>
          <a:endParaRPr lang="fi-FI"/>
        </a:p>
      </dgm:t>
    </dgm:pt>
    <dgm:pt modelId="{73BD7966-0F00-4DAE-B7DF-ABD818CAA098}" type="pres">
      <dgm:prSet presAssocID="{0AA85646-E28C-4D94-B738-9D920F61C752}" presName="Name0" presStyleCnt="0">
        <dgm:presLayoutVars>
          <dgm:dir/>
          <dgm:animLvl val="lvl"/>
          <dgm:resizeHandles val="exact"/>
        </dgm:presLayoutVars>
      </dgm:prSet>
      <dgm:spPr/>
      <dgm:t>
        <a:bodyPr/>
        <a:lstStyle/>
        <a:p>
          <a:endParaRPr lang="fi-FI"/>
        </a:p>
      </dgm:t>
    </dgm:pt>
    <dgm:pt modelId="{8D1AD627-5FB3-4B18-AD83-2E77CC89E0FE}" type="pres">
      <dgm:prSet presAssocID="{5E5AD136-6C0B-40ED-97A8-DE323E2A7DA3}" presName="linNode" presStyleCnt="0"/>
      <dgm:spPr/>
    </dgm:pt>
    <dgm:pt modelId="{DEEA501D-03D1-419B-9B02-255C72C40B39}" type="pres">
      <dgm:prSet presAssocID="{5E5AD136-6C0B-40ED-97A8-DE323E2A7DA3}" presName="parentText" presStyleLbl="node1" presStyleIdx="0" presStyleCnt="1">
        <dgm:presLayoutVars>
          <dgm:chMax val="1"/>
          <dgm:bulletEnabled val="1"/>
        </dgm:presLayoutVars>
      </dgm:prSet>
      <dgm:spPr/>
      <dgm:t>
        <a:bodyPr/>
        <a:lstStyle/>
        <a:p>
          <a:endParaRPr lang="fi-FI"/>
        </a:p>
      </dgm:t>
    </dgm:pt>
    <dgm:pt modelId="{0E7DC854-21AD-4B6B-ACD4-0CA178E5078D}" type="pres">
      <dgm:prSet presAssocID="{5E5AD136-6C0B-40ED-97A8-DE323E2A7DA3}" presName="descendantText" presStyleLbl="alignAccFollowNode1" presStyleIdx="0" presStyleCnt="1">
        <dgm:presLayoutVars>
          <dgm:bulletEnabled val="1"/>
        </dgm:presLayoutVars>
      </dgm:prSet>
      <dgm:spPr/>
      <dgm:t>
        <a:bodyPr/>
        <a:lstStyle/>
        <a:p>
          <a:endParaRPr lang="fi-FI"/>
        </a:p>
      </dgm:t>
    </dgm:pt>
  </dgm:ptLst>
  <dgm:cxnLst>
    <dgm:cxn modelId="{7AB482D1-9F9C-44AB-B178-08FFF544E97E}" srcId="{0AA85646-E28C-4D94-B738-9D920F61C752}" destId="{5E5AD136-6C0B-40ED-97A8-DE323E2A7DA3}" srcOrd="0" destOrd="0" parTransId="{1C024036-48CE-4742-A08C-004D5E5145DB}" sibTransId="{3B947045-79B8-49F2-ACF3-9400DCA474CA}"/>
    <dgm:cxn modelId="{266F7030-AE38-47C9-966B-94706906341A}" type="presOf" srcId="{0AA85646-E28C-4D94-B738-9D920F61C752}" destId="{73BD7966-0F00-4DAE-B7DF-ABD818CAA098}" srcOrd="0" destOrd="0" presId="urn:microsoft.com/office/officeart/2005/8/layout/vList5"/>
    <dgm:cxn modelId="{D3BD4C6D-7C2F-427D-AB84-3C8443643BF6}" type="presOf" srcId="{42D24AAA-B5DC-471C-9160-B210ACAAE397}" destId="{0E7DC854-21AD-4B6B-ACD4-0CA178E5078D}" srcOrd="0" destOrd="0" presId="urn:microsoft.com/office/officeart/2005/8/layout/vList5"/>
    <dgm:cxn modelId="{B63E4D27-BA03-4800-AEA8-A9BE8BA1FA1A}" type="presOf" srcId="{5E5AD136-6C0B-40ED-97A8-DE323E2A7DA3}" destId="{DEEA501D-03D1-419B-9B02-255C72C40B39}" srcOrd="0" destOrd="0" presId="urn:microsoft.com/office/officeart/2005/8/layout/vList5"/>
    <dgm:cxn modelId="{A9E3874A-AC9D-4951-8138-3C8A2F36AFD6}" srcId="{5E5AD136-6C0B-40ED-97A8-DE323E2A7DA3}" destId="{42D24AAA-B5DC-471C-9160-B210ACAAE397}" srcOrd="0" destOrd="0" parTransId="{DE2D60DC-95F1-41B5-B2BB-9155B11CFF03}" sibTransId="{D35708C7-07D9-47F5-975E-6A5AC96FAB1B}"/>
    <dgm:cxn modelId="{6578B4FD-2CEA-4966-A6E8-BB3A1C11D196}" type="presParOf" srcId="{73BD7966-0F00-4DAE-B7DF-ABD818CAA098}" destId="{8D1AD627-5FB3-4B18-AD83-2E77CC89E0FE}" srcOrd="0" destOrd="0" presId="urn:microsoft.com/office/officeart/2005/8/layout/vList5"/>
    <dgm:cxn modelId="{29D27194-7FEE-46F7-A204-D3A62FA091C3}" type="presParOf" srcId="{8D1AD627-5FB3-4B18-AD83-2E77CC89E0FE}" destId="{DEEA501D-03D1-419B-9B02-255C72C40B39}" srcOrd="0" destOrd="0" presId="urn:microsoft.com/office/officeart/2005/8/layout/vList5"/>
    <dgm:cxn modelId="{E0655887-11FA-41F4-9619-F49B00B60AD3}" type="presParOf" srcId="{8D1AD627-5FB3-4B18-AD83-2E77CC89E0FE}" destId="{0E7DC854-21AD-4B6B-ACD4-0CA178E5078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FD7B91F-2A8E-46B5-9425-2C01D770894C}" type="doc">
      <dgm:prSet loTypeId="urn:microsoft.com/office/officeart/2005/8/layout/vList6" loCatId="list" qsTypeId="urn:microsoft.com/office/officeart/2005/8/quickstyle/simple5" qsCatId="simple" csTypeId="urn:microsoft.com/office/officeart/2005/8/colors/colorful2" csCatId="colorful" phldr="1"/>
      <dgm:spPr/>
      <dgm:t>
        <a:bodyPr/>
        <a:lstStyle/>
        <a:p>
          <a:endParaRPr lang="fi-FI"/>
        </a:p>
      </dgm:t>
    </dgm:pt>
    <dgm:pt modelId="{0A0A1E9E-5E77-4C72-A225-D05F6E2B246B}">
      <dgm:prSet custT="1"/>
      <dgm:spPr/>
      <dgm:t>
        <a:bodyPr/>
        <a:lstStyle/>
        <a:p>
          <a:pPr rtl="0"/>
          <a:r>
            <a:rPr lang="fi-FI" sz="2400" dirty="0" smtClean="0">
              <a:solidFill>
                <a:schemeClr val="tx1"/>
              </a:solidFill>
            </a:rPr>
            <a:t>Tartunnan vaara</a:t>
          </a:r>
          <a:endParaRPr lang="fi-FI" sz="2400" dirty="0">
            <a:solidFill>
              <a:schemeClr val="tx1"/>
            </a:solidFill>
          </a:endParaRPr>
        </a:p>
      </dgm:t>
    </dgm:pt>
    <dgm:pt modelId="{4585721F-94F3-4CA7-86FB-CD6BA9B5C841}" type="parTrans" cxnId="{7D7F4B05-26C5-4F64-AD35-BF8B7C823E2A}">
      <dgm:prSet/>
      <dgm:spPr/>
      <dgm:t>
        <a:bodyPr/>
        <a:lstStyle/>
        <a:p>
          <a:endParaRPr lang="fi-FI"/>
        </a:p>
      </dgm:t>
    </dgm:pt>
    <dgm:pt modelId="{812E56C1-2A9D-4529-9EEC-7BCFF14774E9}" type="sibTrans" cxnId="{7D7F4B05-26C5-4F64-AD35-BF8B7C823E2A}">
      <dgm:prSet/>
      <dgm:spPr/>
      <dgm:t>
        <a:bodyPr/>
        <a:lstStyle/>
        <a:p>
          <a:endParaRPr lang="fi-FI"/>
        </a:p>
      </dgm:t>
    </dgm:pt>
    <dgm:pt modelId="{7393238B-A984-40F1-A1EA-06C19ACBFEC6}">
      <dgm:prSet custT="1"/>
      <dgm:spPr/>
      <dgm:t>
        <a:bodyPr/>
        <a:lstStyle/>
        <a:p>
          <a:pPr rtl="0"/>
          <a:r>
            <a:rPr lang="fi-FI" sz="2000" dirty="0" smtClean="0">
              <a:solidFill>
                <a:schemeClr val="tx1"/>
              </a:solidFill>
            </a:rPr>
            <a:t>Värjäyspositiivinen keuhkotuberkuloosi, etenkin ennen diagnoosia!</a:t>
          </a:r>
          <a:endParaRPr lang="fi-FI" sz="2000" dirty="0">
            <a:solidFill>
              <a:schemeClr val="tx1"/>
            </a:solidFill>
          </a:endParaRPr>
        </a:p>
      </dgm:t>
    </dgm:pt>
    <dgm:pt modelId="{8C487436-10F3-4C3E-889A-B4555C0458C3}" type="parTrans" cxnId="{23B482DE-CB8F-42C3-906D-03EA2CBEE4B4}">
      <dgm:prSet/>
      <dgm:spPr/>
      <dgm:t>
        <a:bodyPr/>
        <a:lstStyle/>
        <a:p>
          <a:endParaRPr lang="fi-FI"/>
        </a:p>
      </dgm:t>
    </dgm:pt>
    <dgm:pt modelId="{7E1C26F1-55DE-4859-A98A-1EB1A8BA5CC8}" type="sibTrans" cxnId="{23B482DE-CB8F-42C3-906D-03EA2CBEE4B4}">
      <dgm:prSet/>
      <dgm:spPr/>
      <dgm:t>
        <a:bodyPr/>
        <a:lstStyle/>
        <a:p>
          <a:endParaRPr lang="fi-FI"/>
        </a:p>
      </dgm:t>
    </dgm:pt>
    <dgm:pt modelId="{3274C78B-D2D7-4697-8376-58141419FBF9}">
      <dgm:prSet custT="1"/>
      <dgm:spPr/>
      <dgm:t>
        <a:bodyPr/>
        <a:lstStyle/>
        <a:p>
          <a:pPr rtl="0"/>
          <a:r>
            <a:rPr lang="fi-FI" sz="2400" dirty="0" smtClean="0">
              <a:solidFill>
                <a:schemeClr val="tx1"/>
              </a:solidFill>
            </a:rPr>
            <a:t>Merkittävä altistuminen</a:t>
          </a:r>
          <a:endParaRPr lang="fi-FI" sz="2400" dirty="0">
            <a:solidFill>
              <a:schemeClr val="tx1"/>
            </a:solidFill>
          </a:endParaRPr>
        </a:p>
      </dgm:t>
    </dgm:pt>
    <dgm:pt modelId="{A9DDA7D2-9733-475C-B259-D3D55660FF66}" type="parTrans" cxnId="{7FF14E0E-A0A5-41E3-948A-03EB04DF16C2}">
      <dgm:prSet/>
      <dgm:spPr/>
      <dgm:t>
        <a:bodyPr/>
        <a:lstStyle/>
        <a:p>
          <a:endParaRPr lang="fi-FI"/>
        </a:p>
      </dgm:t>
    </dgm:pt>
    <dgm:pt modelId="{DAC2416A-954B-4A62-8E00-0C1BA998EA95}" type="sibTrans" cxnId="{7FF14E0E-A0A5-41E3-948A-03EB04DF16C2}">
      <dgm:prSet/>
      <dgm:spPr/>
      <dgm:t>
        <a:bodyPr/>
        <a:lstStyle/>
        <a:p>
          <a:endParaRPr lang="fi-FI"/>
        </a:p>
      </dgm:t>
    </dgm:pt>
    <dgm:pt modelId="{2D24614C-7D35-4968-A579-CB6DAA6106BE}">
      <dgm:prSet custT="1"/>
      <dgm:spPr/>
      <dgm:t>
        <a:bodyPr/>
        <a:lstStyle/>
        <a:p>
          <a:pPr rtl="0"/>
          <a:r>
            <a:rPr lang="fi-FI" sz="2400" smtClean="0">
              <a:solidFill>
                <a:schemeClr val="tx1"/>
              </a:solidFill>
            </a:rPr>
            <a:t>Merkittävä altistuminen</a:t>
          </a:r>
          <a:endParaRPr lang="fi-FI" sz="2400" dirty="0">
            <a:solidFill>
              <a:schemeClr val="tx1"/>
            </a:solidFill>
          </a:endParaRPr>
        </a:p>
      </dgm:t>
    </dgm:pt>
    <dgm:pt modelId="{C053D11F-76CF-4CB3-8ABC-4FF266A7075B}" type="parTrans" cxnId="{1D3034A7-0E3F-4C59-899F-1B0A18C72CB6}">
      <dgm:prSet/>
      <dgm:spPr/>
      <dgm:t>
        <a:bodyPr/>
        <a:lstStyle/>
        <a:p>
          <a:endParaRPr lang="fi-FI"/>
        </a:p>
      </dgm:t>
    </dgm:pt>
    <dgm:pt modelId="{1C3138C5-7547-4E97-AEA5-C9DB5F208F63}" type="sibTrans" cxnId="{1D3034A7-0E3F-4C59-899F-1B0A18C72CB6}">
      <dgm:prSet/>
      <dgm:spPr/>
      <dgm:t>
        <a:bodyPr/>
        <a:lstStyle/>
        <a:p>
          <a:endParaRPr lang="fi-FI"/>
        </a:p>
      </dgm:t>
    </dgm:pt>
    <dgm:pt modelId="{46DFED2F-06A9-4006-BD41-DF7D6D141FA4}">
      <dgm:prSet custT="1"/>
      <dgm:spPr/>
      <dgm:t>
        <a:bodyPr/>
        <a:lstStyle/>
        <a:p>
          <a:pPr rtl="0"/>
          <a:r>
            <a:rPr lang="fi-FI" sz="2000" dirty="0" smtClean="0">
              <a:solidFill>
                <a:schemeClr val="tx1"/>
              </a:solidFill>
            </a:rPr>
            <a:t>Osallistuminen aerosoleja muodostavaan </a:t>
          </a:r>
          <a:r>
            <a:rPr lang="fi-FI" sz="2000" dirty="0" err="1" smtClean="0">
              <a:solidFill>
                <a:schemeClr val="tx1"/>
              </a:solidFill>
            </a:rPr>
            <a:t>tmp</a:t>
          </a:r>
          <a:r>
            <a:rPr lang="fi-FI" sz="2000" dirty="0" smtClean="0">
              <a:solidFill>
                <a:schemeClr val="tx1"/>
              </a:solidFill>
            </a:rPr>
            <a:t> ilman asianmukaisia hengityssuojaimia</a:t>
          </a:r>
          <a:endParaRPr lang="fi-FI" sz="2000" dirty="0">
            <a:solidFill>
              <a:schemeClr val="tx1"/>
            </a:solidFill>
          </a:endParaRPr>
        </a:p>
      </dgm:t>
    </dgm:pt>
    <dgm:pt modelId="{373B27C3-D311-469F-9176-A2FA00D52F15}" type="parTrans" cxnId="{C53C9A71-4A62-478B-8120-EECD938CE9C1}">
      <dgm:prSet/>
      <dgm:spPr/>
      <dgm:t>
        <a:bodyPr/>
        <a:lstStyle/>
        <a:p>
          <a:endParaRPr lang="fi-FI"/>
        </a:p>
      </dgm:t>
    </dgm:pt>
    <dgm:pt modelId="{56A1BA89-9D61-44EE-B8C1-AD61E7FC5070}" type="sibTrans" cxnId="{C53C9A71-4A62-478B-8120-EECD938CE9C1}">
      <dgm:prSet/>
      <dgm:spPr/>
      <dgm:t>
        <a:bodyPr/>
        <a:lstStyle/>
        <a:p>
          <a:endParaRPr lang="fi-FI"/>
        </a:p>
      </dgm:t>
    </dgm:pt>
    <dgm:pt modelId="{9C04162B-527E-4A5A-9F92-3787CFBE1C9C}">
      <dgm:prSet custT="1"/>
      <dgm:spPr/>
      <dgm:t>
        <a:bodyPr/>
        <a:lstStyle/>
        <a:p>
          <a:pPr rtl="0"/>
          <a:endParaRPr lang="fi-FI" sz="500" dirty="0">
            <a:solidFill>
              <a:schemeClr val="tx1"/>
            </a:solidFill>
          </a:endParaRPr>
        </a:p>
      </dgm:t>
    </dgm:pt>
    <dgm:pt modelId="{5FBB6D9F-E604-4EDC-99C5-C515B22C9FD1}" type="parTrans" cxnId="{A305F6DB-0E18-4820-BC48-740AC25B6E89}">
      <dgm:prSet/>
      <dgm:spPr/>
      <dgm:t>
        <a:bodyPr/>
        <a:lstStyle/>
        <a:p>
          <a:endParaRPr lang="fi-FI"/>
        </a:p>
      </dgm:t>
    </dgm:pt>
    <dgm:pt modelId="{0CB5EF2E-ADCD-4846-BA11-BB2572590C55}" type="sibTrans" cxnId="{A305F6DB-0E18-4820-BC48-740AC25B6E89}">
      <dgm:prSet/>
      <dgm:spPr/>
      <dgm:t>
        <a:bodyPr/>
        <a:lstStyle/>
        <a:p>
          <a:endParaRPr lang="fi-FI"/>
        </a:p>
      </dgm:t>
    </dgm:pt>
    <dgm:pt modelId="{B09BBDD5-E1C1-4DCC-ABC8-5DD8ACF1A322}">
      <dgm:prSet custT="1"/>
      <dgm:spPr/>
      <dgm:t>
        <a:bodyPr/>
        <a:lstStyle/>
        <a:p>
          <a:pPr rtl="0"/>
          <a:endParaRPr lang="fi-FI" sz="500" dirty="0">
            <a:solidFill>
              <a:schemeClr val="tx1"/>
            </a:solidFill>
          </a:endParaRPr>
        </a:p>
      </dgm:t>
    </dgm:pt>
    <dgm:pt modelId="{AB0A1329-BF89-4F3E-A87E-ACDD80C130D3}" type="parTrans" cxnId="{3843439B-9470-4BF3-A5D7-E3F41D7779AE}">
      <dgm:prSet/>
      <dgm:spPr/>
      <dgm:t>
        <a:bodyPr/>
        <a:lstStyle/>
        <a:p>
          <a:endParaRPr lang="fi-FI"/>
        </a:p>
      </dgm:t>
    </dgm:pt>
    <dgm:pt modelId="{2B0592BE-C8F4-459C-9B25-92D9FD022312}" type="sibTrans" cxnId="{3843439B-9470-4BF3-A5D7-E3F41D7779AE}">
      <dgm:prSet/>
      <dgm:spPr/>
      <dgm:t>
        <a:bodyPr/>
        <a:lstStyle/>
        <a:p>
          <a:endParaRPr lang="fi-FI"/>
        </a:p>
      </dgm:t>
    </dgm:pt>
    <dgm:pt modelId="{5B4C0856-04B1-4E24-B84D-BFFF4E392E9B}">
      <dgm:prSet custT="1"/>
      <dgm:spPr/>
      <dgm:t>
        <a:bodyPr/>
        <a:lstStyle/>
        <a:p>
          <a:pPr rtl="0"/>
          <a:r>
            <a:rPr lang="fi-FI" sz="2000" dirty="0" smtClean="0">
              <a:solidFill>
                <a:schemeClr val="tx1"/>
              </a:solidFill>
            </a:rPr>
            <a:t>Osallistuminen usean työvuoron aikana lähihoitoon ilman asianmukaisia suojaimia</a:t>
          </a:r>
          <a:endParaRPr lang="fi-FI" sz="2000" dirty="0">
            <a:solidFill>
              <a:schemeClr val="tx1"/>
            </a:solidFill>
          </a:endParaRPr>
        </a:p>
      </dgm:t>
    </dgm:pt>
    <dgm:pt modelId="{5E452393-108D-4085-8AAA-DA17BA6A5011}" type="parTrans" cxnId="{9BCD80E2-50C4-4AB8-8E26-72E315E4158F}">
      <dgm:prSet/>
      <dgm:spPr/>
      <dgm:t>
        <a:bodyPr/>
        <a:lstStyle/>
        <a:p>
          <a:endParaRPr lang="fi-FI"/>
        </a:p>
      </dgm:t>
    </dgm:pt>
    <dgm:pt modelId="{3395C80E-27E1-40C7-97A3-956A739E9F8C}" type="sibTrans" cxnId="{9BCD80E2-50C4-4AB8-8E26-72E315E4158F}">
      <dgm:prSet/>
      <dgm:spPr/>
      <dgm:t>
        <a:bodyPr/>
        <a:lstStyle/>
        <a:p>
          <a:endParaRPr lang="fi-FI"/>
        </a:p>
      </dgm:t>
    </dgm:pt>
    <dgm:pt modelId="{736826A2-554D-4906-A8AD-2B0E856F394E}" type="pres">
      <dgm:prSet presAssocID="{6FD7B91F-2A8E-46B5-9425-2C01D770894C}" presName="Name0" presStyleCnt="0">
        <dgm:presLayoutVars>
          <dgm:dir/>
          <dgm:animLvl val="lvl"/>
          <dgm:resizeHandles/>
        </dgm:presLayoutVars>
      </dgm:prSet>
      <dgm:spPr/>
      <dgm:t>
        <a:bodyPr/>
        <a:lstStyle/>
        <a:p>
          <a:endParaRPr lang="fi-FI"/>
        </a:p>
      </dgm:t>
    </dgm:pt>
    <dgm:pt modelId="{AF36BE76-A949-458C-A86B-E067108C8872}" type="pres">
      <dgm:prSet presAssocID="{0A0A1E9E-5E77-4C72-A225-D05F6E2B246B}" presName="linNode" presStyleCnt="0"/>
      <dgm:spPr/>
    </dgm:pt>
    <dgm:pt modelId="{2A34C968-1903-4634-B72F-735E4EF65745}" type="pres">
      <dgm:prSet presAssocID="{0A0A1E9E-5E77-4C72-A225-D05F6E2B246B}" presName="parentShp" presStyleLbl="node1" presStyleIdx="0" presStyleCnt="3" custLinFactNeighborX="-225" custLinFactNeighborY="2">
        <dgm:presLayoutVars>
          <dgm:bulletEnabled val="1"/>
        </dgm:presLayoutVars>
      </dgm:prSet>
      <dgm:spPr/>
      <dgm:t>
        <a:bodyPr/>
        <a:lstStyle/>
        <a:p>
          <a:endParaRPr lang="fi-FI"/>
        </a:p>
      </dgm:t>
    </dgm:pt>
    <dgm:pt modelId="{EC841418-B13D-49C5-A85A-50536C6F221E}" type="pres">
      <dgm:prSet presAssocID="{0A0A1E9E-5E77-4C72-A225-D05F6E2B246B}" presName="childShp" presStyleLbl="bgAccFollowNode1" presStyleIdx="0" presStyleCnt="3">
        <dgm:presLayoutVars>
          <dgm:bulletEnabled val="1"/>
        </dgm:presLayoutVars>
      </dgm:prSet>
      <dgm:spPr/>
      <dgm:t>
        <a:bodyPr/>
        <a:lstStyle/>
        <a:p>
          <a:endParaRPr lang="fi-FI"/>
        </a:p>
      </dgm:t>
    </dgm:pt>
    <dgm:pt modelId="{7D048028-BFF0-4D19-B753-A081F0663831}" type="pres">
      <dgm:prSet presAssocID="{812E56C1-2A9D-4529-9EEC-7BCFF14774E9}" presName="spacing" presStyleCnt="0"/>
      <dgm:spPr/>
    </dgm:pt>
    <dgm:pt modelId="{1E1514A6-4553-4F95-8C9E-C27DDA107142}" type="pres">
      <dgm:prSet presAssocID="{3274C78B-D2D7-4697-8376-58141419FBF9}" presName="linNode" presStyleCnt="0"/>
      <dgm:spPr/>
    </dgm:pt>
    <dgm:pt modelId="{000031CE-1192-4F08-B596-BC1A8D432995}" type="pres">
      <dgm:prSet presAssocID="{3274C78B-D2D7-4697-8376-58141419FBF9}" presName="parentShp" presStyleLbl="node1" presStyleIdx="1" presStyleCnt="3">
        <dgm:presLayoutVars>
          <dgm:bulletEnabled val="1"/>
        </dgm:presLayoutVars>
      </dgm:prSet>
      <dgm:spPr/>
      <dgm:t>
        <a:bodyPr/>
        <a:lstStyle/>
        <a:p>
          <a:endParaRPr lang="fi-FI"/>
        </a:p>
      </dgm:t>
    </dgm:pt>
    <dgm:pt modelId="{0D8182A7-456A-4EB2-9BD6-6D78116F7AA0}" type="pres">
      <dgm:prSet presAssocID="{3274C78B-D2D7-4697-8376-58141419FBF9}" presName="childShp" presStyleLbl="bgAccFollowNode1" presStyleIdx="1" presStyleCnt="3" custScaleY="82039">
        <dgm:presLayoutVars>
          <dgm:bulletEnabled val="1"/>
        </dgm:presLayoutVars>
      </dgm:prSet>
      <dgm:spPr/>
      <dgm:t>
        <a:bodyPr/>
        <a:lstStyle/>
        <a:p>
          <a:endParaRPr lang="fi-FI"/>
        </a:p>
      </dgm:t>
    </dgm:pt>
    <dgm:pt modelId="{579BD3B4-703A-49A1-9962-246CE0BDB06E}" type="pres">
      <dgm:prSet presAssocID="{DAC2416A-954B-4A62-8E00-0C1BA998EA95}" presName="spacing" presStyleCnt="0"/>
      <dgm:spPr/>
    </dgm:pt>
    <dgm:pt modelId="{88838274-B8F3-4506-B5B0-6516F087B054}" type="pres">
      <dgm:prSet presAssocID="{2D24614C-7D35-4968-A579-CB6DAA6106BE}" presName="linNode" presStyleCnt="0"/>
      <dgm:spPr/>
    </dgm:pt>
    <dgm:pt modelId="{ADC53B64-B75A-46DB-B95B-8C720E92B449}" type="pres">
      <dgm:prSet presAssocID="{2D24614C-7D35-4968-A579-CB6DAA6106BE}" presName="parentShp" presStyleLbl="node1" presStyleIdx="2" presStyleCnt="3">
        <dgm:presLayoutVars>
          <dgm:bulletEnabled val="1"/>
        </dgm:presLayoutVars>
      </dgm:prSet>
      <dgm:spPr/>
      <dgm:t>
        <a:bodyPr/>
        <a:lstStyle/>
        <a:p>
          <a:endParaRPr lang="fi-FI"/>
        </a:p>
      </dgm:t>
    </dgm:pt>
    <dgm:pt modelId="{C396E9BA-EC7B-4814-842E-289D8B394517}" type="pres">
      <dgm:prSet presAssocID="{2D24614C-7D35-4968-A579-CB6DAA6106BE}" presName="childShp" presStyleLbl="bgAccFollowNode1" presStyleIdx="2" presStyleCnt="3">
        <dgm:presLayoutVars>
          <dgm:bulletEnabled val="1"/>
        </dgm:presLayoutVars>
      </dgm:prSet>
      <dgm:spPr/>
      <dgm:t>
        <a:bodyPr/>
        <a:lstStyle/>
        <a:p>
          <a:endParaRPr lang="fi-FI"/>
        </a:p>
      </dgm:t>
    </dgm:pt>
  </dgm:ptLst>
  <dgm:cxnLst>
    <dgm:cxn modelId="{C53C9A71-4A62-478B-8120-EECD938CE9C1}" srcId="{2D24614C-7D35-4968-A579-CB6DAA6106BE}" destId="{46DFED2F-06A9-4006-BD41-DF7D6D141FA4}" srcOrd="0" destOrd="0" parTransId="{373B27C3-D311-469F-9176-A2FA00D52F15}" sibTransId="{56A1BA89-9D61-44EE-B8C1-AD61E7FC5070}"/>
    <dgm:cxn modelId="{DAEEE7A4-D043-4C30-AF00-767C5EE1E006}" type="presOf" srcId="{9C04162B-527E-4A5A-9F92-3787CFBE1C9C}" destId="{C396E9BA-EC7B-4814-842E-289D8B394517}" srcOrd="0" destOrd="1" presId="urn:microsoft.com/office/officeart/2005/8/layout/vList6"/>
    <dgm:cxn modelId="{1F980250-C464-4506-B3B1-9D61A1DF6662}" type="presOf" srcId="{2D24614C-7D35-4968-A579-CB6DAA6106BE}" destId="{ADC53B64-B75A-46DB-B95B-8C720E92B449}" srcOrd="0" destOrd="0" presId="urn:microsoft.com/office/officeart/2005/8/layout/vList6"/>
    <dgm:cxn modelId="{7D7F4B05-26C5-4F64-AD35-BF8B7C823E2A}" srcId="{6FD7B91F-2A8E-46B5-9425-2C01D770894C}" destId="{0A0A1E9E-5E77-4C72-A225-D05F6E2B246B}" srcOrd="0" destOrd="0" parTransId="{4585721F-94F3-4CA7-86FB-CD6BA9B5C841}" sibTransId="{812E56C1-2A9D-4529-9EEC-7BCFF14774E9}"/>
    <dgm:cxn modelId="{CE86F304-BE75-4D71-B2F9-CCA4EAA79D3E}" type="presOf" srcId="{0A0A1E9E-5E77-4C72-A225-D05F6E2B246B}" destId="{2A34C968-1903-4634-B72F-735E4EF65745}" srcOrd="0" destOrd="0" presId="urn:microsoft.com/office/officeart/2005/8/layout/vList6"/>
    <dgm:cxn modelId="{CD629AE9-7EE2-4B6E-8A1F-BC2E4BA019FC}" type="presOf" srcId="{B09BBDD5-E1C1-4DCC-ABC8-5DD8ACF1A322}" destId="{C396E9BA-EC7B-4814-842E-289D8B394517}" srcOrd="0" destOrd="2" presId="urn:microsoft.com/office/officeart/2005/8/layout/vList6"/>
    <dgm:cxn modelId="{91C2FC02-9334-4645-91B6-079D52A3CE76}" type="presOf" srcId="{5B4C0856-04B1-4E24-B84D-BFFF4E392E9B}" destId="{0D8182A7-456A-4EB2-9BD6-6D78116F7AA0}" srcOrd="0" destOrd="0" presId="urn:microsoft.com/office/officeart/2005/8/layout/vList6"/>
    <dgm:cxn modelId="{7FF14E0E-A0A5-41E3-948A-03EB04DF16C2}" srcId="{6FD7B91F-2A8E-46B5-9425-2C01D770894C}" destId="{3274C78B-D2D7-4697-8376-58141419FBF9}" srcOrd="1" destOrd="0" parTransId="{A9DDA7D2-9733-475C-B259-D3D55660FF66}" sibTransId="{DAC2416A-954B-4A62-8E00-0C1BA998EA95}"/>
    <dgm:cxn modelId="{3843439B-9470-4BF3-A5D7-E3F41D7779AE}" srcId="{2D24614C-7D35-4968-A579-CB6DAA6106BE}" destId="{B09BBDD5-E1C1-4DCC-ABC8-5DD8ACF1A322}" srcOrd="1" destOrd="0" parTransId="{AB0A1329-BF89-4F3E-A87E-ACDD80C130D3}" sibTransId="{2B0592BE-C8F4-459C-9B25-92D9FD022312}"/>
    <dgm:cxn modelId="{6128EB24-53B1-4A7D-9B61-0A4D485976A1}" type="presOf" srcId="{3274C78B-D2D7-4697-8376-58141419FBF9}" destId="{000031CE-1192-4F08-B596-BC1A8D432995}" srcOrd="0" destOrd="0" presId="urn:microsoft.com/office/officeart/2005/8/layout/vList6"/>
    <dgm:cxn modelId="{075B8836-99BF-4E17-AA85-B9155EC0F1AF}" type="presOf" srcId="{46DFED2F-06A9-4006-BD41-DF7D6D141FA4}" destId="{C396E9BA-EC7B-4814-842E-289D8B394517}" srcOrd="0" destOrd="0" presId="urn:microsoft.com/office/officeart/2005/8/layout/vList6"/>
    <dgm:cxn modelId="{AB857BB7-F121-436D-AF5A-2CEC5A4981E1}" type="presOf" srcId="{7393238B-A984-40F1-A1EA-06C19ACBFEC6}" destId="{EC841418-B13D-49C5-A85A-50536C6F221E}" srcOrd="0" destOrd="0" presId="urn:microsoft.com/office/officeart/2005/8/layout/vList6"/>
    <dgm:cxn modelId="{1D3034A7-0E3F-4C59-899F-1B0A18C72CB6}" srcId="{6FD7B91F-2A8E-46B5-9425-2C01D770894C}" destId="{2D24614C-7D35-4968-A579-CB6DAA6106BE}" srcOrd="2" destOrd="0" parTransId="{C053D11F-76CF-4CB3-8ABC-4FF266A7075B}" sibTransId="{1C3138C5-7547-4E97-AEA5-C9DB5F208F63}"/>
    <dgm:cxn modelId="{23B482DE-CB8F-42C3-906D-03EA2CBEE4B4}" srcId="{0A0A1E9E-5E77-4C72-A225-D05F6E2B246B}" destId="{7393238B-A984-40F1-A1EA-06C19ACBFEC6}" srcOrd="0" destOrd="0" parTransId="{8C487436-10F3-4C3E-889A-B4555C0458C3}" sibTransId="{7E1C26F1-55DE-4859-A98A-1EB1A8BA5CC8}"/>
    <dgm:cxn modelId="{3C9E6E7B-672F-40A9-BBDB-3BC2E1E406E2}" type="presOf" srcId="{6FD7B91F-2A8E-46B5-9425-2C01D770894C}" destId="{736826A2-554D-4906-A8AD-2B0E856F394E}" srcOrd="0" destOrd="0" presId="urn:microsoft.com/office/officeart/2005/8/layout/vList6"/>
    <dgm:cxn modelId="{9BCD80E2-50C4-4AB8-8E26-72E315E4158F}" srcId="{3274C78B-D2D7-4697-8376-58141419FBF9}" destId="{5B4C0856-04B1-4E24-B84D-BFFF4E392E9B}" srcOrd="0" destOrd="0" parTransId="{5E452393-108D-4085-8AAA-DA17BA6A5011}" sibTransId="{3395C80E-27E1-40C7-97A3-956A739E9F8C}"/>
    <dgm:cxn modelId="{A305F6DB-0E18-4820-BC48-740AC25B6E89}" srcId="{46DFED2F-06A9-4006-BD41-DF7D6D141FA4}" destId="{9C04162B-527E-4A5A-9F92-3787CFBE1C9C}" srcOrd="0" destOrd="0" parTransId="{5FBB6D9F-E604-4EDC-99C5-C515B22C9FD1}" sibTransId="{0CB5EF2E-ADCD-4846-BA11-BB2572590C55}"/>
    <dgm:cxn modelId="{A6DFD7B5-8F96-4768-AD6F-B2C5DA46D07C}" type="presParOf" srcId="{736826A2-554D-4906-A8AD-2B0E856F394E}" destId="{AF36BE76-A949-458C-A86B-E067108C8872}" srcOrd="0" destOrd="0" presId="urn:microsoft.com/office/officeart/2005/8/layout/vList6"/>
    <dgm:cxn modelId="{30E56A25-341F-45B5-8898-FCFAD915BC3B}" type="presParOf" srcId="{AF36BE76-A949-458C-A86B-E067108C8872}" destId="{2A34C968-1903-4634-B72F-735E4EF65745}" srcOrd="0" destOrd="0" presId="urn:microsoft.com/office/officeart/2005/8/layout/vList6"/>
    <dgm:cxn modelId="{8BD5A42F-8D76-4C7A-9DEE-EB8165000A66}" type="presParOf" srcId="{AF36BE76-A949-458C-A86B-E067108C8872}" destId="{EC841418-B13D-49C5-A85A-50536C6F221E}" srcOrd="1" destOrd="0" presId="urn:microsoft.com/office/officeart/2005/8/layout/vList6"/>
    <dgm:cxn modelId="{B3FCABAE-22B8-4616-82F8-A86C80EDFC16}" type="presParOf" srcId="{736826A2-554D-4906-A8AD-2B0E856F394E}" destId="{7D048028-BFF0-4D19-B753-A081F0663831}" srcOrd="1" destOrd="0" presId="urn:microsoft.com/office/officeart/2005/8/layout/vList6"/>
    <dgm:cxn modelId="{88EBD8B1-F522-421D-97CC-6CE086828339}" type="presParOf" srcId="{736826A2-554D-4906-A8AD-2B0E856F394E}" destId="{1E1514A6-4553-4F95-8C9E-C27DDA107142}" srcOrd="2" destOrd="0" presId="urn:microsoft.com/office/officeart/2005/8/layout/vList6"/>
    <dgm:cxn modelId="{00559B26-2688-4502-9E3B-6A45A625ABC6}" type="presParOf" srcId="{1E1514A6-4553-4F95-8C9E-C27DDA107142}" destId="{000031CE-1192-4F08-B596-BC1A8D432995}" srcOrd="0" destOrd="0" presId="urn:microsoft.com/office/officeart/2005/8/layout/vList6"/>
    <dgm:cxn modelId="{48FE54B1-B920-4E57-B462-2EAACAE304EC}" type="presParOf" srcId="{1E1514A6-4553-4F95-8C9E-C27DDA107142}" destId="{0D8182A7-456A-4EB2-9BD6-6D78116F7AA0}" srcOrd="1" destOrd="0" presId="urn:microsoft.com/office/officeart/2005/8/layout/vList6"/>
    <dgm:cxn modelId="{2D744F51-A73A-419A-8282-3D76B541EB5F}" type="presParOf" srcId="{736826A2-554D-4906-A8AD-2B0E856F394E}" destId="{579BD3B4-703A-49A1-9962-246CE0BDB06E}" srcOrd="3" destOrd="0" presId="urn:microsoft.com/office/officeart/2005/8/layout/vList6"/>
    <dgm:cxn modelId="{B548E779-443E-4E3A-A7B0-50DD284563AB}" type="presParOf" srcId="{736826A2-554D-4906-A8AD-2B0E856F394E}" destId="{88838274-B8F3-4506-B5B0-6516F087B054}" srcOrd="4" destOrd="0" presId="urn:microsoft.com/office/officeart/2005/8/layout/vList6"/>
    <dgm:cxn modelId="{7C11C095-7816-4F5C-8F47-2D4ED4CAB9F9}" type="presParOf" srcId="{88838274-B8F3-4506-B5B0-6516F087B054}" destId="{ADC53B64-B75A-46DB-B95B-8C720E92B449}" srcOrd="0" destOrd="0" presId="urn:microsoft.com/office/officeart/2005/8/layout/vList6"/>
    <dgm:cxn modelId="{23F37292-F608-446C-86B6-C141CC15046C}" type="presParOf" srcId="{88838274-B8F3-4506-B5B0-6516F087B054}" destId="{C396E9BA-EC7B-4814-842E-289D8B394517}"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46E345D-87A2-4766-895B-DFCBEF2B421C}" type="doc">
      <dgm:prSet loTypeId="urn:microsoft.com/office/officeart/2005/8/layout/list1" loCatId="list" qsTypeId="urn:microsoft.com/office/officeart/2005/8/quickstyle/simple5" qsCatId="simple" csTypeId="urn:microsoft.com/office/officeart/2005/8/colors/colorful2" csCatId="colorful" phldr="1"/>
      <dgm:spPr/>
      <dgm:t>
        <a:bodyPr/>
        <a:lstStyle/>
        <a:p>
          <a:endParaRPr lang="fi-FI"/>
        </a:p>
      </dgm:t>
    </dgm:pt>
    <dgm:pt modelId="{6D3A0CD9-4EBD-41A8-B975-CE11BD20457C}">
      <dgm:prSet custT="1"/>
      <dgm:spPr/>
      <dgm:t>
        <a:bodyPr/>
        <a:lstStyle/>
        <a:p>
          <a:pPr rtl="0"/>
          <a:r>
            <a:rPr lang="fi-FI" sz="2800" b="1" dirty="0" smtClean="0">
              <a:solidFill>
                <a:schemeClr val="tx1"/>
              </a:solidFill>
            </a:rPr>
            <a:t>Altistuneiden seurantatarkastukset</a:t>
          </a:r>
          <a:endParaRPr lang="fi-FI" sz="2800" b="1" dirty="0">
            <a:solidFill>
              <a:schemeClr val="tx1"/>
            </a:solidFill>
          </a:endParaRPr>
        </a:p>
      </dgm:t>
    </dgm:pt>
    <dgm:pt modelId="{B24AD476-ECD9-4FF8-B57C-60F7A7901191}" type="parTrans" cxnId="{13D07B13-89C5-4C58-8EF5-7F1332B66B37}">
      <dgm:prSet/>
      <dgm:spPr/>
      <dgm:t>
        <a:bodyPr/>
        <a:lstStyle/>
        <a:p>
          <a:endParaRPr lang="fi-FI"/>
        </a:p>
      </dgm:t>
    </dgm:pt>
    <dgm:pt modelId="{1571FD41-96F7-4FA3-9F39-1B0508DFC29F}" type="sibTrans" cxnId="{13D07B13-89C5-4C58-8EF5-7F1332B66B37}">
      <dgm:prSet/>
      <dgm:spPr/>
      <dgm:t>
        <a:bodyPr/>
        <a:lstStyle/>
        <a:p>
          <a:endParaRPr lang="fi-FI"/>
        </a:p>
      </dgm:t>
    </dgm:pt>
    <dgm:pt modelId="{005032BC-C19D-4E41-8501-6B2D97023891}">
      <dgm:prSet custT="1"/>
      <dgm:spPr/>
      <dgm:t>
        <a:bodyPr/>
        <a:lstStyle/>
        <a:p>
          <a:pPr rtl="0"/>
          <a:r>
            <a:rPr lang="fi-FI" sz="1600" b="1" dirty="0" err="1" smtClean="0">
              <a:solidFill>
                <a:schemeClr val="tx1"/>
              </a:solidFill>
            </a:rPr>
            <a:t>Anamneesi</a:t>
          </a:r>
          <a:r>
            <a:rPr lang="fi-FI" sz="1600" b="1" dirty="0" smtClean="0">
              <a:solidFill>
                <a:schemeClr val="tx1"/>
              </a:solidFill>
            </a:rPr>
            <a:t>, status, keuhkokuva 0, 6 ja 12kk</a:t>
          </a:r>
          <a:endParaRPr lang="fi-FI" sz="1600" b="1" dirty="0">
            <a:solidFill>
              <a:schemeClr val="tx1"/>
            </a:solidFill>
          </a:endParaRPr>
        </a:p>
      </dgm:t>
    </dgm:pt>
    <dgm:pt modelId="{2798A150-9BBC-4977-A022-7501053E3C2D}" type="parTrans" cxnId="{F1DD397F-F9BA-4179-94D1-5A46DC2A561E}">
      <dgm:prSet/>
      <dgm:spPr/>
      <dgm:t>
        <a:bodyPr/>
        <a:lstStyle/>
        <a:p>
          <a:endParaRPr lang="fi-FI"/>
        </a:p>
      </dgm:t>
    </dgm:pt>
    <dgm:pt modelId="{AF6584CB-B03E-4815-BAC0-819A9CDB7120}" type="sibTrans" cxnId="{F1DD397F-F9BA-4179-94D1-5A46DC2A561E}">
      <dgm:prSet/>
      <dgm:spPr/>
      <dgm:t>
        <a:bodyPr/>
        <a:lstStyle/>
        <a:p>
          <a:endParaRPr lang="fi-FI"/>
        </a:p>
      </dgm:t>
    </dgm:pt>
    <dgm:pt modelId="{3B4E2626-4878-41A0-88B3-65222DB59A24}">
      <dgm:prSet custT="1"/>
      <dgm:spPr/>
      <dgm:t>
        <a:bodyPr/>
        <a:lstStyle/>
        <a:p>
          <a:pPr rtl="0"/>
          <a:r>
            <a:rPr lang="fi-FI" sz="1600" b="1" dirty="0" smtClean="0">
              <a:solidFill>
                <a:schemeClr val="tx1"/>
              </a:solidFill>
            </a:rPr>
            <a:t>Toistuva merkittävä altistuminen</a:t>
          </a:r>
          <a:endParaRPr lang="fi-FI" sz="1600" b="1" dirty="0">
            <a:solidFill>
              <a:schemeClr val="tx1"/>
            </a:solidFill>
          </a:endParaRPr>
        </a:p>
      </dgm:t>
    </dgm:pt>
    <dgm:pt modelId="{A4669537-02F6-48CB-A396-69B05B9732B6}" type="parTrans" cxnId="{38E8E29C-9D7E-40B8-8BB9-0BD0EDE69673}">
      <dgm:prSet/>
      <dgm:spPr/>
      <dgm:t>
        <a:bodyPr/>
        <a:lstStyle/>
        <a:p>
          <a:endParaRPr lang="fi-FI"/>
        </a:p>
      </dgm:t>
    </dgm:pt>
    <dgm:pt modelId="{F06D2735-B9E0-46EF-929A-A6DE01BBA094}" type="sibTrans" cxnId="{38E8E29C-9D7E-40B8-8BB9-0BD0EDE69673}">
      <dgm:prSet/>
      <dgm:spPr/>
      <dgm:t>
        <a:bodyPr/>
        <a:lstStyle/>
        <a:p>
          <a:endParaRPr lang="fi-FI"/>
        </a:p>
      </dgm:t>
    </dgm:pt>
    <dgm:pt modelId="{E856A6D6-F490-48F2-8205-873263B929A1}">
      <dgm:prSet custT="1"/>
      <dgm:spPr/>
      <dgm:t>
        <a:bodyPr/>
        <a:lstStyle/>
        <a:p>
          <a:pPr rtl="0"/>
          <a:r>
            <a:rPr lang="fi-FI" sz="1600" b="1" dirty="0" smtClean="0">
              <a:solidFill>
                <a:schemeClr val="tx1"/>
              </a:solidFill>
            </a:rPr>
            <a:t>Työterveyshuollon seuranta</a:t>
          </a:r>
          <a:endParaRPr lang="fi-FI" sz="1600" b="1" dirty="0">
            <a:solidFill>
              <a:schemeClr val="tx1"/>
            </a:solidFill>
          </a:endParaRPr>
        </a:p>
      </dgm:t>
    </dgm:pt>
    <dgm:pt modelId="{B93BFC20-EF95-4756-B5BC-5E850E8A71D4}" type="parTrans" cxnId="{C4FD6CE6-4041-4E43-AB17-809F23F649FF}">
      <dgm:prSet/>
      <dgm:spPr/>
      <dgm:t>
        <a:bodyPr/>
        <a:lstStyle/>
        <a:p>
          <a:endParaRPr lang="fi-FI"/>
        </a:p>
      </dgm:t>
    </dgm:pt>
    <dgm:pt modelId="{71CD84A8-5C32-4CA2-BA7C-B9F0C872924B}" type="sibTrans" cxnId="{C4FD6CE6-4041-4E43-AB17-809F23F649FF}">
      <dgm:prSet/>
      <dgm:spPr/>
      <dgm:t>
        <a:bodyPr/>
        <a:lstStyle/>
        <a:p>
          <a:endParaRPr lang="fi-FI"/>
        </a:p>
      </dgm:t>
    </dgm:pt>
    <dgm:pt modelId="{561A274D-8A6F-4444-855B-C07B1FE5C891}">
      <dgm:prSet custT="1"/>
      <dgm:spPr/>
      <dgm:t>
        <a:bodyPr/>
        <a:lstStyle/>
        <a:p>
          <a:pPr rtl="0"/>
          <a:r>
            <a:rPr lang="fi-FI" sz="1600" b="1" dirty="0" smtClean="0">
              <a:solidFill>
                <a:schemeClr val="tx1"/>
              </a:solidFill>
            </a:rPr>
            <a:t>Informointi oireista! </a:t>
          </a:r>
          <a:endParaRPr lang="fi-FI" sz="1600" b="1" dirty="0">
            <a:solidFill>
              <a:schemeClr val="tx1"/>
            </a:solidFill>
          </a:endParaRPr>
        </a:p>
      </dgm:t>
    </dgm:pt>
    <dgm:pt modelId="{0F92CC0C-2C1E-4756-A540-A90E34889F56}" type="parTrans" cxnId="{3B44156E-F8D7-4B87-9005-B318444FE97D}">
      <dgm:prSet/>
      <dgm:spPr/>
      <dgm:t>
        <a:bodyPr/>
        <a:lstStyle/>
        <a:p>
          <a:endParaRPr lang="fi-FI"/>
        </a:p>
      </dgm:t>
    </dgm:pt>
    <dgm:pt modelId="{57346B5E-B465-4066-B5E5-3C6577316C35}" type="sibTrans" cxnId="{3B44156E-F8D7-4B87-9005-B318444FE97D}">
      <dgm:prSet/>
      <dgm:spPr/>
      <dgm:t>
        <a:bodyPr/>
        <a:lstStyle/>
        <a:p>
          <a:endParaRPr lang="fi-FI"/>
        </a:p>
      </dgm:t>
    </dgm:pt>
    <dgm:pt modelId="{B08D3483-E952-4F9C-8162-D8E723797012}">
      <dgm:prSet custT="1"/>
      <dgm:spPr/>
      <dgm:t>
        <a:bodyPr/>
        <a:lstStyle/>
        <a:p>
          <a:pPr rtl="0"/>
          <a:r>
            <a:rPr lang="fi-FI" sz="1600" b="1" dirty="0" smtClean="0">
              <a:solidFill>
                <a:schemeClr val="tx1"/>
              </a:solidFill>
            </a:rPr>
            <a:t>Pitkäaikainen toistuva altistus (keuhko-osastot, infektio-osastot)</a:t>
          </a:r>
          <a:endParaRPr lang="fi-FI" sz="1600" b="1" dirty="0">
            <a:solidFill>
              <a:schemeClr val="tx1"/>
            </a:solidFill>
          </a:endParaRPr>
        </a:p>
      </dgm:t>
    </dgm:pt>
    <dgm:pt modelId="{0D3C49CD-516D-458D-8E15-91C77E6CFCA9}" type="parTrans" cxnId="{6A8745C8-A028-4EBA-9039-0BD9BF5EDA36}">
      <dgm:prSet/>
      <dgm:spPr/>
      <dgm:t>
        <a:bodyPr/>
        <a:lstStyle/>
        <a:p>
          <a:endParaRPr lang="fi-FI"/>
        </a:p>
      </dgm:t>
    </dgm:pt>
    <dgm:pt modelId="{DB3E5041-6D65-438B-8E79-D2C54F8C9E7F}" type="sibTrans" cxnId="{6A8745C8-A028-4EBA-9039-0BD9BF5EDA36}">
      <dgm:prSet/>
      <dgm:spPr/>
      <dgm:t>
        <a:bodyPr/>
        <a:lstStyle/>
        <a:p>
          <a:endParaRPr lang="fi-FI"/>
        </a:p>
      </dgm:t>
    </dgm:pt>
    <dgm:pt modelId="{B2A04256-E645-458D-A00F-2749056626B6}">
      <dgm:prSet custT="1"/>
      <dgm:spPr/>
      <dgm:t>
        <a:bodyPr/>
        <a:lstStyle/>
        <a:p>
          <a:pPr rtl="0"/>
          <a:r>
            <a:rPr lang="fi-FI" sz="1600" b="1" dirty="0" smtClean="0">
              <a:solidFill>
                <a:schemeClr val="tx1"/>
              </a:solidFill>
            </a:rPr>
            <a:t>Informointi oireista!</a:t>
          </a:r>
          <a:endParaRPr lang="fi-FI" sz="1600" b="1" dirty="0">
            <a:solidFill>
              <a:schemeClr val="tx1"/>
            </a:solidFill>
          </a:endParaRPr>
        </a:p>
      </dgm:t>
    </dgm:pt>
    <dgm:pt modelId="{78618D11-CFCA-4B65-8F09-FF375D1B4518}" type="parTrans" cxnId="{1735E863-AFB0-43DE-804F-BF731AB416C6}">
      <dgm:prSet/>
      <dgm:spPr/>
      <dgm:t>
        <a:bodyPr/>
        <a:lstStyle/>
        <a:p>
          <a:endParaRPr lang="fi-FI"/>
        </a:p>
      </dgm:t>
    </dgm:pt>
    <dgm:pt modelId="{7AC99054-7A22-4FF2-B51F-43DB396ADFE5}" type="sibTrans" cxnId="{1735E863-AFB0-43DE-804F-BF731AB416C6}">
      <dgm:prSet/>
      <dgm:spPr/>
      <dgm:t>
        <a:bodyPr/>
        <a:lstStyle/>
        <a:p>
          <a:endParaRPr lang="fi-FI"/>
        </a:p>
      </dgm:t>
    </dgm:pt>
    <dgm:pt modelId="{B937C69D-1482-46BE-8899-73F5137BA465}">
      <dgm:prSet/>
      <dgm:spPr/>
      <dgm:t>
        <a:bodyPr/>
        <a:lstStyle/>
        <a:p>
          <a:pPr rtl="0"/>
          <a:endParaRPr lang="fi-FI" sz="1400" dirty="0">
            <a:solidFill>
              <a:schemeClr val="tx1"/>
            </a:solidFill>
          </a:endParaRPr>
        </a:p>
      </dgm:t>
    </dgm:pt>
    <dgm:pt modelId="{A6B3C145-8F17-4DB1-9A3A-367DCB65C0F3}" type="parTrans" cxnId="{92B44054-4D2D-43BD-9840-BD11721FB0D4}">
      <dgm:prSet/>
      <dgm:spPr/>
      <dgm:t>
        <a:bodyPr/>
        <a:lstStyle/>
        <a:p>
          <a:endParaRPr lang="fi-FI"/>
        </a:p>
      </dgm:t>
    </dgm:pt>
    <dgm:pt modelId="{C0BD2427-6079-4CC3-8265-60886E30143D}" type="sibTrans" cxnId="{92B44054-4D2D-43BD-9840-BD11721FB0D4}">
      <dgm:prSet/>
      <dgm:spPr/>
      <dgm:t>
        <a:bodyPr/>
        <a:lstStyle/>
        <a:p>
          <a:endParaRPr lang="fi-FI"/>
        </a:p>
      </dgm:t>
    </dgm:pt>
    <dgm:pt modelId="{539718A0-8B88-41A5-B88C-A201961C4BDA}">
      <dgm:prSet custT="1"/>
      <dgm:spPr/>
      <dgm:t>
        <a:bodyPr/>
        <a:lstStyle/>
        <a:p>
          <a:pPr rtl="0"/>
          <a:r>
            <a:rPr lang="fi-FI" sz="1600" b="1" dirty="0" smtClean="0">
              <a:solidFill>
                <a:schemeClr val="tx1"/>
              </a:solidFill>
            </a:rPr>
            <a:t>Oireseuranta ja tarvittaessa lisätutkimukset</a:t>
          </a:r>
          <a:endParaRPr lang="fi-FI" sz="1600" b="1" dirty="0">
            <a:solidFill>
              <a:schemeClr val="tx1"/>
            </a:solidFill>
          </a:endParaRPr>
        </a:p>
      </dgm:t>
    </dgm:pt>
    <dgm:pt modelId="{D937D872-9B3B-415A-9602-DC3A5ED92EF5}" type="parTrans" cxnId="{8AC20C83-148D-4BF4-B946-A43009CE8353}">
      <dgm:prSet/>
      <dgm:spPr/>
      <dgm:t>
        <a:bodyPr/>
        <a:lstStyle/>
        <a:p>
          <a:endParaRPr lang="fi-FI"/>
        </a:p>
      </dgm:t>
    </dgm:pt>
    <dgm:pt modelId="{3791BFC6-2CE2-4F79-B26B-105ED59FE1D0}" type="sibTrans" cxnId="{8AC20C83-148D-4BF4-B946-A43009CE8353}">
      <dgm:prSet/>
      <dgm:spPr/>
      <dgm:t>
        <a:bodyPr/>
        <a:lstStyle/>
        <a:p>
          <a:endParaRPr lang="fi-FI"/>
        </a:p>
      </dgm:t>
    </dgm:pt>
    <dgm:pt modelId="{5D86FF5E-26E8-4D3C-9CA2-5272A27BCEEF}" type="pres">
      <dgm:prSet presAssocID="{046E345D-87A2-4766-895B-DFCBEF2B421C}" presName="linear" presStyleCnt="0">
        <dgm:presLayoutVars>
          <dgm:dir/>
          <dgm:animLvl val="lvl"/>
          <dgm:resizeHandles val="exact"/>
        </dgm:presLayoutVars>
      </dgm:prSet>
      <dgm:spPr/>
      <dgm:t>
        <a:bodyPr/>
        <a:lstStyle/>
        <a:p>
          <a:endParaRPr lang="fi-FI"/>
        </a:p>
      </dgm:t>
    </dgm:pt>
    <dgm:pt modelId="{9313548B-ABC2-41F6-B286-D702B135CE3C}" type="pres">
      <dgm:prSet presAssocID="{6D3A0CD9-4EBD-41A8-B975-CE11BD20457C}" presName="parentLin" presStyleCnt="0"/>
      <dgm:spPr/>
    </dgm:pt>
    <dgm:pt modelId="{5CDA66D3-9BD4-49DD-8D5B-4FFFAF1D7F7B}" type="pres">
      <dgm:prSet presAssocID="{6D3A0CD9-4EBD-41A8-B975-CE11BD20457C}" presName="parentLeftMargin" presStyleLbl="node1" presStyleIdx="0" presStyleCnt="3"/>
      <dgm:spPr/>
      <dgm:t>
        <a:bodyPr/>
        <a:lstStyle/>
        <a:p>
          <a:endParaRPr lang="fi-FI"/>
        </a:p>
      </dgm:t>
    </dgm:pt>
    <dgm:pt modelId="{92E6D2B5-21E8-4EF7-B059-017CDAD37BCB}" type="pres">
      <dgm:prSet presAssocID="{6D3A0CD9-4EBD-41A8-B975-CE11BD20457C}" presName="parentText" presStyleLbl="node1" presStyleIdx="0" presStyleCnt="3" custScaleX="118373" custScaleY="197136">
        <dgm:presLayoutVars>
          <dgm:chMax val="0"/>
          <dgm:bulletEnabled val="1"/>
        </dgm:presLayoutVars>
      </dgm:prSet>
      <dgm:spPr/>
      <dgm:t>
        <a:bodyPr/>
        <a:lstStyle/>
        <a:p>
          <a:endParaRPr lang="fi-FI"/>
        </a:p>
      </dgm:t>
    </dgm:pt>
    <dgm:pt modelId="{47DB988F-F182-4E34-8CF4-08110D715AFE}" type="pres">
      <dgm:prSet presAssocID="{6D3A0CD9-4EBD-41A8-B975-CE11BD20457C}" presName="negativeSpace" presStyleCnt="0"/>
      <dgm:spPr/>
    </dgm:pt>
    <dgm:pt modelId="{5837F97A-EC2F-483C-BE60-E2FA423E90E8}" type="pres">
      <dgm:prSet presAssocID="{6D3A0CD9-4EBD-41A8-B975-CE11BD20457C}" presName="childText" presStyleLbl="conFgAcc1" presStyleIdx="0" presStyleCnt="3">
        <dgm:presLayoutVars>
          <dgm:bulletEnabled val="1"/>
        </dgm:presLayoutVars>
      </dgm:prSet>
      <dgm:spPr/>
      <dgm:t>
        <a:bodyPr/>
        <a:lstStyle/>
        <a:p>
          <a:endParaRPr lang="fi-FI"/>
        </a:p>
      </dgm:t>
    </dgm:pt>
    <dgm:pt modelId="{83FB7648-C1B7-4AE1-A46A-0B9D8F56622B}" type="pres">
      <dgm:prSet presAssocID="{1571FD41-96F7-4FA3-9F39-1B0508DFC29F}" presName="spaceBetweenRectangles" presStyleCnt="0"/>
      <dgm:spPr/>
    </dgm:pt>
    <dgm:pt modelId="{6671B6C0-7889-4259-B388-61124312776C}" type="pres">
      <dgm:prSet presAssocID="{3B4E2626-4878-41A0-88B3-65222DB59A24}" presName="parentLin" presStyleCnt="0"/>
      <dgm:spPr/>
    </dgm:pt>
    <dgm:pt modelId="{A8E38EE1-ACD5-46C0-928F-9B1F49CD9F63}" type="pres">
      <dgm:prSet presAssocID="{3B4E2626-4878-41A0-88B3-65222DB59A24}" presName="parentLeftMargin" presStyleLbl="node1" presStyleIdx="0" presStyleCnt="3"/>
      <dgm:spPr/>
      <dgm:t>
        <a:bodyPr/>
        <a:lstStyle/>
        <a:p>
          <a:endParaRPr lang="fi-FI"/>
        </a:p>
      </dgm:t>
    </dgm:pt>
    <dgm:pt modelId="{3D7CA20C-5A3F-4F39-981E-702B66EBF1B6}" type="pres">
      <dgm:prSet presAssocID="{3B4E2626-4878-41A0-88B3-65222DB59A24}" presName="parentText" presStyleLbl="node1" presStyleIdx="1" presStyleCnt="3" custScaleX="116308" custScaleY="186553">
        <dgm:presLayoutVars>
          <dgm:chMax val="0"/>
          <dgm:bulletEnabled val="1"/>
        </dgm:presLayoutVars>
      </dgm:prSet>
      <dgm:spPr/>
      <dgm:t>
        <a:bodyPr/>
        <a:lstStyle/>
        <a:p>
          <a:endParaRPr lang="fi-FI"/>
        </a:p>
      </dgm:t>
    </dgm:pt>
    <dgm:pt modelId="{C6AFA32C-0420-47E8-B213-E53DD3812A2A}" type="pres">
      <dgm:prSet presAssocID="{3B4E2626-4878-41A0-88B3-65222DB59A24}" presName="negativeSpace" presStyleCnt="0"/>
      <dgm:spPr/>
    </dgm:pt>
    <dgm:pt modelId="{AA9745F9-FD50-466D-8681-CE67D4168927}" type="pres">
      <dgm:prSet presAssocID="{3B4E2626-4878-41A0-88B3-65222DB59A24}" presName="childText" presStyleLbl="conFgAcc1" presStyleIdx="1" presStyleCnt="3">
        <dgm:presLayoutVars>
          <dgm:bulletEnabled val="1"/>
        </dgm:presLayoutVars>
      </dgm:prSet>
      <dgm:spPr/>
      <dgm:t>
        <a:bodyPr/>
        <a:lstStyle/>
        <a:p>
          <a:endParaRPr lang="fi-FI"/>
        </a:p>
      </dgm:t>
    </dgm:pt>
    <dgm:pt modelId="{8C69341A-2922-4179-975D-0ACA48BE9F03}" type="pres">
      <dgm:prSet presAssocID="{F06D2735-B9E0-46EF-929A-A6DE01BBA094}" presName="spaceBetweenRectangles" presStyleCnt="0"/>
      <dgm:spPr/>
    </dgm:pt>
    <dgm:pt modelId="{83EC7058-FFFA-4489-8040-89ED691591AD}" type="pres">
      <dgm:prSet presAssocID="{B08D3483-E952-4F9C-8162-D8E723797012}" presName="parentLin" presStyleCnt="0"/>
      <dgm:spPr/>
    </dgm:pt>
    <dgm:pt modelId="{52D19257-D7EB-4D9D-B919-70644093EC27}" type="pres">
      <dgm:prSet presAssocID="{B08D3483-E952-4F9C-8162-D8E723797012}" presName="parentLeftMargin" presStyleLbl="node1" presStyleIdx="1" presStyleCnt="3"/>
      <dgm:spPr/>
      <dgm:t>
        <a:bodyPr/>
        <a:lstStyle/>
        <a:p>
          <a:endParaRPr lang="fi-FI"/>
        </a:p>
      </dgm:t>
    </dgm:pt>
    <dgm:pt modelId="{65105078-FCE4-4486-8D76-6C804CC42B5B}" type="pres">
      <dgm:prSet presAssocID="{B08D3483-E952-4F9C-8162-D8E723797012}" presName="parentText" presStyleLbl="node1" presStyleIdx="2" presStyleCnt="3" custScaleX="113124" custScaleY="154028">
        <dgm:presLayoutVars>
          <dgm:chMax val="0"/>
          <dgm:bulletEnabled val="1"/>
        </dgm:presLayoutVars>
      </dgm:prSet>
      <dgm:spPr/>
      <dgm:t>
        <a:bodyPr/>
        <a:lstStyle/>
        <a:p>
          <a:endParaRPr lang="fi-FI"/>
        </a:p>
      </dgm:t>
    </dgm:pt>
    <dgm:pt modelId="{4DE12C6D-4F5B-4BF3-9769-BAA499CC1BFA}" type="pres">
      <dgm:prSet presAssocID="{B08D3483-E952-4F9C-8162-D8E723797012}" presName="negativeSpace" presStyleCnt="0"/>
      <dgm:spPr/>
    </dgm:pt>
    <dgm:pt modelId="{73955C75-FAB9-42AD-A7A3-74BAF28369FD}" type="pres">
      <dgm:prSet presAssocID="{B08D3483-E952-4F9C-8162-D8E723797012}" presName="childText" presStyleLbl="conFgAcc1" presStyleIdx="2" presStyleCnt="3">
        <dgm:presLayoutVars>
          <dgm:bulletEnabled val="1"/>
        </dgm:presLayoutVars>
      </dgm:prSet>
      <dgm:spPr/>
      <dgm:t>
        <a:bodyPr/>
        <a:lstStyle/>
        <a:p>
          <a:endParaRPr lang="fi-FI"/>
        </a:p>
      </dgm:t>
    </dgm:pt>
  </dgm:ptLst>
  <dgm:cxnLst>
    <dgm:cxn modelId="{F1DD397F-F9BA-4179-94D1-5A46DC2A561E}" srcId="{6D3A0CD9-4EBD-41A8-B975-CE11BD20457C}" destId="{005032BC-C19D-4E41-8501-6B2D97023891}" srcOrd="0" destOrd="0" parTransId="{2798A150-9BBC-4977-A022-7501053E3C2D}" sibTransId="{AF6584CB-B03E-4815-BAC0-819A9CDB7120}"/>
    <dgm:cxn modelId="{0D8F2EB9-B95B-4935-A1F7-B04EEDFA30BF}" type="presOf" srcId="{6D3A0CD9-4EBD-41A8-B975-CE11BD20457C}" destId="{92E6D2B5-21E8-4EF7-B059-017CDAD37BCB}" srcOrd="1" destOrd="0" presId="urn:microsoft.com/office/officeart/2005/8/layout/list1"/>
    <dgm:cxn modelId="{58A3739B-9702-45AE-B3D2-F59AB6C5B19E}" type="presOf" srcId="{6D3A0CD9-4EBD-41A8-B975-CE11BD20457C}" destId="{5CDA66D3-9BD4-49DD-8D5B-4FFFAF1D7F7B}" srcOrd="0" destOrd="0" presId="urn:microsoft.com/office/officeart/2005/8/layout/list1"/>
    <dgm:cxn modelId="{1735E863-AFB0-43DE-804F-BF731AB416C6}" srcId="{B08D3483-E952-4F9C-8162-D8E723797012}" destId="{B2A04256-E645-458D-A00F-2749056626B6}" srcOrd="0" destOrd="0" parTransId="{78618D11-CFCA-4B65-8F09-FF375D1B4518}" sibTransId="{7AC99054-7A22-4FF2-B51F-43DB396ADFE5}"/>
    <dgm:cxn modelId="{38E8E29C-9D7E-40B8-8BB9-0BD0EDE69673}" srcId="{046E345D-87A2-4766-895B-DFCBEF2B421C}" destId="{3B4E2626-4878-41A0-88B3-65222DB59A24}" srcOrd="1" destOrd="0" parTransId="{A4669537-02F6-48CB-A396-69B05B9732B6}" sibTransId="{F06D2735-B9E0-46EF-929A-A6DE01BBA094}"/>
    <dgm:cxn modelId="{6A8745C8-A028-4EBA-9039-0BD9BF5EDA36}" srcId="{046E345D-87A2-4766-895B-DFCBEF2B421C}" destId="{B08D3483-E952-4F9C-8162-D8E723797012}" srcOrd="2" destOrd="0" parTransId="{0D3C49CD-516D-458D-8E15-91C77E6CFCA9}" sibTransId="{DB3E5041-6D65-438B-8E79-D2C54F8C9E7F}"/>
    <dgm:cxn modelId="{96B24DB7-4DB6-44E5-A838-EF5D40B5A088}" type="presOf" srcId="{E856A6D6-F490-48F2-8205-873263B929A1}" destId="{AA9745F9-FD50-466D-8681-CE67D4168927}" srcOrd="0" destOrd="0" presId="urn:microsoft.com/office/officeart/2005/8/layout/list1"/>
    <dgm:cxn modelId="{825D3EA1-4E22-489C-BBBC-F87E577E1919}" type="presOf" srcId="{561A274D-8A6F-4444-855B-C07B1FE5C891}" destId="{AA9745F9-FD50-466D-8681-CE67D4168927}" srcOrd="0" destOrd="1" presId="urn:microsoft.com/office/officeart/2005/8/layout/list1"/>
    <dgm:cxn modelId="{C4FD6CE6-4041-4E43-AB17-809F23F649FF}" srcId="{3B4E2626-4878-41A0-88B3-65222DB59A24}" destId="{E856A6D6-F490-48F2-8205-873263B929A1}" srcOrd="0" destOrd="0" parTransId="{B93BFC20-EF95-4756-B5BC-5E850E8A71D4}" sibTransId="{71CD84A8-5C32-4CA2-BA7C-B9F0C872924B}"/>
    <dgm:cxn modelId="{9B5C6817-980A-4370-AD55-E9B3D3B6DAAD}" type="presOf" srcId="{539718A0-8B88-41A5-B88C-A201961C4BDA}" destId="{5837F97A-EC2F-483C-BE60-E2FA423E90E8}" srcOrd="0" destOrd="1" presId="urn:microsoft.com/office/officeart/2005/8/layout/list1"/>
    <dgm:cxn modelId="{CBB6D157-7D27-4B97-869C-DC69FAA8AD09}" type="presOf" srcId="{B08D3483-E952-4F9C-8162-D8E723797012}" destId="{52D19257-D7EB-4D9D-B919-70644093EC27}" srcOrd="0" destOrd="0" presId="urn:microsoft.com/office/officeart/2005/8/layout/list1"/>
    <dgm:cxn modelId="{137BDF2B-D17B-4551-B592-CD247FEE98E4}" type="presOf" srcId="{B2A04256-E645-458D-A00F-2749056626B6}" destId="{73955C75-FAB9-42AD-A7A3-74BAF28369FD}" srcOrd="0" destOrd="0" presId="urn:microsoft.com/office/officeart/2005/8/layout/list1"/>
    <dgm:cxn modelId="{13D07B13-89C5-4C58-8EF5-7F1332B66B37}" srcId="{046E345D-87A2-4766-895B-DFCBEF2B421C}" destId="{6D3A0CD9-4EBD-41A8-B975-CE11BD20457C}" srcOrd="0" destOrd="0" parTransId="{B24AD476-ECD9-4FF8-B57C-60F7A7901191}" sibTransId="{1571FD41-96F7-4FA3-9F39-1B0508DFC29F}"/>
    <dgm:cxn modelId="{92B44054-4D2D-43BD-9840-BD11721FB0D4}" srcId="{B08D3483-E952-4F9C-8162-D8E723797012}" destId="{B937C69D-1482-46BE-8899-73F5137BA465}" srcOrd="1" destOrd="0" parTransId="{A6B3C145-8F17-4DB1-9A3A-367DCB65C0F3}" sibTransId="{C0BD2427-6079-4CC3-8265-60886E30143D}"/>
    <dgm:cxn modelId="{E48A590F-6100-4521-AA43-40C19D0919E3}" type="presOf" srcId="{005032BC-C19D-4E41-8501-6B2D97023891}" destId="{5837F97A-EC2F-483C-BE60-E2FA423E90E8}" srcOrd="0" destOrd="0" presId="urn:microsoft.com/office/officeart/2005/8/layout/list1"/>
    <dgm:cxn modelId="{E0F49E2E-5E72-49B5-9513-C1427AA1C9D1}" type="presOf" srcId="{B08D3483-E952-4F9C-8162-D8E723797012}" destId="{65105078-FCE4-4486-8D76-6C804CC42B5B}" srcOrd="1" destOrd="0" presId="urn:microsoft.com/office/officeart/2005/8/layout/list1"/>
    <dgm:cxn modelId="{06139D94-D2D4-42FA-9B07-196878B6F7A6}" type="presOf" srcId="{3B4E2626-4878-41A0-88B3-65222DB59A24}" destId="{A8E38EE1-ACD5-46C0-928F-9B1F49CD9F63}" srcOrd="0" destOrd="0" presId="urn:microsoft.com/office/officeart/2005/8/layout/list1"/>
    <dgm:cxn modelId="{0D0B682E-4A1E-4FE3-8833-5F889BE0C1E8}" type="presOf" srcId="{B937C69D-1482-46BE-8899-73F5137BA465}" destId="{73955C75-FAB9-42AD-A7A3-74BAF28369FD}" srcOrd="0" destOrd="1" presId="urn:microsoft.com/office/officeart/2005/8/layout/list1"/>
    <dgm:cxn modelId="{8AC20C83-148D-4BF4-B946-A43009CE8353}" srcId="{6D3A0CD9-4EBD-41A8-B975-CE11BD20457C}" destId="{539718A0-8B88-41A5-B88C-A201961C4BDA}" srcOrd="1" destOrd="0" parTransId="{D937D872-9B3B-415A-9602-DC3A5ED92EF5}" sibTransId="{3791BFC6-2CE2-4F79-B26B-105ED59FE1D0}"/>
    <dgm:cxn modelId="{3B44156E-F8D7-4B87-9005-B318444FE97D}" srcId="{3B4E2626-4878-41A0-88B3-65222DB59A24}" destId="{561A274D-8A6F-4444-855B-C07B1FE5C891}" srcOrd="1" destOrd="0" parTransId="{0F92CC0C-2C1E-4756-A540-A90E34889F56}" sibTransId="{57346B5E-B465-4066-B5E5-3C6577316C35}"/>
    <dgm:cxn modelId="{25A50219-CC72-4CC0-9E4F-D05BF92E28A6}" type="presOf" srcId="{3B4E2626-4878-41A0-88B3-65222DB59A24}" destId="{3D7CA20C-5A3F-4F39-981E-702B66EBF1B6}" srcOrd="1" destOrd="0" presId="urn:microsoft.com/office/officeart/2005/8/layout/list1"/>
    <dgm:cxn modelId="{5654463C-598A-44F7-BCAD-8D6A21A1003E}" type="presOf" srcId="{046E345D-87A2-4766-895B-DFCBEF2B421C}" destId="{5D86FF5E-26E8-4D3C-9CA2-5272A27BCEEF}" srcOrd="0" destOrd="0" presId="urn:microsoft.com/office/officeart/2005/8/layout/list1"/>
    <dgm:cxn modelId="{6E0238B5-B6DB-471D-BDEC-DB2DD2687B28}" type="presParOf" srcId="{5D86FF5E-26E8-4D3C-9CA2-5272A27BCEEF}" destId="{9313548B-ABC2-41F6-B286-D702B135CE3C}" srcOrd="0" destOrd="0" presId="urn:microsoft.com/office/officeart/2005/8/layout/list1"/>
    <dgm:cxn modelId="{ACAA4717-69E2-4462-89FB-7EBCB42CBC0A}" type="presParOf" srcId="{9313548B-ABC2-41F6-B286-D702B135CE3C}" destId="{5CDA66D3-9BD4-49DD-8D5B-4FFFAF1D7F7B}" srcOrd="0" destOrd="0" presId="urn:microsoft.com/office/officeart/2005/8/layout/list1"/>
    <dgm:cxn modelId="{7DE12F76-D0C0-4187-AC62-F8F52C2E91EE}" type="presParOf" srcId="{9313548B-ABC2-41F6-B286-D702B135CE3C}" destId="{92E6D2B5-21E8-4EF7-B059-017CDAD37BCB}" srcOrd="1" destOrd="0" presId="urn:microsoft.com/office/officeart/2005/8/layout/list1"/>
    <dgm:cxn modelId="{43E20F9B-C616-4A18-B094-B14EFBAB3F41}" type="presParOf" srcId="{5D86FF5E-26E8-4D3C-9CA2-5272A27BCEEF}" destId="{47DB988F-F182-4E34-8CF4-08110D715AFE}" srcOrd="1" destOrd="0" presId="urn:microsoft.com/office/officeart/2005/8/layout/list1"/>
    <dgm:cxn modelId="{E5F0B5CE-F117-413E-9778-C6FD5FE6385C}" type="presParOf" srcId="{5D86FF5E-26E8-4D3C-9CA2-5272A27BCEEF}" destId="{5837F97A-EC2F-483C-BE60-E2FA423E90E8}" srcOrd="2" destOrd="0" presId="urn:microsoft.com/office/officeart/2005/8/layout/list1"/>
    <dgm:cxn modelId="{BC406560-FDA8-405B-9DBA-898FB38E9900}" type="presParOf" srcId="{5D86FF5E-26E8-4D3C-9CA2-5272A27BCEEF}" destId="{83FB7648-C1B7-4AE1-A46A-0B9D8F56622B}" srcOrd="3" destOrd="0" presId="urn:microsoft.com/office/officeart/2005/8/layout/list1"/>
    <dgm:cxn modelId="{F043C6D6-042D-4F69-8A24-982C84BAD5D8}" type="presParOf" srcId="{5D86FF5E-26E8-4D3C-9CA2-5272A27BCEEF}" destId="{6671B6C0-7889-4259-B388-61124312776C}" srcOrd="4" destOrd="0" presId="urn:microsoft.com/office/officeart/2005/8/layout/list1"/>
    <dgm:cxn modelId="{B4CE8E7A-B903-4799-B7E3-5C9A57AAB513}" type="presParOf" srcId="{6671B6C0-7889-4259-B388-61124312776C}" destId="{A8E38EE1-ACD5-46C0-928F-9B1F49CD9F63}" srcOrd="0" destOrd="0" presId="urn:microsoft.com/office/officeart/2005/8/layout/list1"/>
    <dgm:cxn modelId="{005702A7-C3D3-4CF5-A8AF-D5ECCBDE9354}" type="presParOf" srcId="{6671B6C0-7889-4259-B388-61124312776C}" destId="{3D7CA20C-5A3F-4F39-981E-702B66EBF1B6}" srcOrd="1" destOrd="0" presId="urn:microsoft.com/office/officeart/2005/8/layout/list1"/>
    <dgm:cxn modelId="{A931CC83-F955-43CF-9EC1-49D145DF5576}" type="presParOf" srcId="{5D86FF5E-26E8-4D3C-9CA2-5272A27BCEEF}" destId="{C6AFA32C-0420-47E8-B213-E53DD3812A2A}" srcOrd="5" destOrd="0" presId="urn:microsoft.com/office/officeart/2005/8/layout/list1"/>
    <dgm:cxn modelId="{796DCEEE-9ECA-464D-8041-D8CB9106C017}" type="presParOf" srcId="{5D86FF5E-26E8-4D3C-9CA2-5272A27BCEEF}" destId="{AA9745F9-FD50-466D-8681-CE67D4168927}" srcOrd="6" destOrd="0" presId="urn:microsoft.com/office/officeart/2005/8/layout/list1"/>
    <dgm:cxn modelId="{375B12D1-D6BB-460F-87DD-3CAC7B04DC3A}" type="presParOf" srcId="{5D86FF5E-26E8-4D3C-9CA2-5272A27BCEEF}" destId="{8C69341A-2922-4179-975D-0ACA48BE9F03}" srcOrd="7" destOrd="0" presId="urn:microsoft.com/office/officeart/2005/8/layout/list1"/>
    <dgm:cxn modelId="{C6C32EF5-50DB-4A73-B9CA-DBBDAA6EFFF0}" type="presParOf" srcId="{5D86FF5E-26E8-4D3C-9CA2-5272A27BCEEF}" destId="{83EC7058-FFFA-4489-8040-89ED691591AD}" srcOrd="8" destOrd="0" presId="urn:microsoft.com/office/officeart/2005/8/layout/list1"/>
    <dgm:cxn modelId="{313FA0CF-09EF-4AE3-B3CB-36EE2410F2DD}" type="presParOf" srcId="{83EC7058-FFFA-4489-8040-89ED691591AD}" destId="{52D19257-D7EB-4D9D-B919-70644093EC27}" srcOrd="0" destOrd="0" presId="urn:microsoft.com/office/officeart/2005/8/layout/list1"/>
    <dgm:cxn modelId="{E55C6BEA-84B9-4E09-A1F0-94737A831617}" type="presParOf" srcId="{83EC7058-FFFA-4489-8040-89ED691591AD}" destId="{65105078-FCE4-4486-8D76-6C804CC42B5B}" srcOrd="1" destOrd="0" presId="urn:microsoft.com/office/officeart/2005/8/layout/list1"/>
    <dgm:cxn modelId="{E51614DA-9D5B-42BD-9DF0-BE49A8F982ED}" type="presParOf" srcId="{5D86FF5E-26E8-4D3C-9CA2-5272A27BCEEF}" destId="{4DE12C6D-4F5B-4BF3-9769-BAA499CC1BFA}" srcOrd="9" destOrd="0" presId="urn:microsoft.com/office/officeart/2005/8/layout/list1"/>
    <dgm:cxn modelId="{FD5041F3-2B77-4F5B-B483-A35414E91957}" type="presParOf" srcId="{5D86FF5E-26E8-4D3C-9CA2-5272A27BCEEF}" destId="{73955C75-FAB9-42AD-A7A3-74BAF28369FD}"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B2A585-45AA-4B42-BB03-0A9CFF633A57}">
      <dsp:nvSpPr>
        <dsp:cNvPr id="0" name=""/>
        <dsp:cNvSpPr/>
      </dsp:nvSpPr>
      <dsp:spPr>
        <a:xfrm>
          <a:off x="0" y="195350"/>
          <a:ext cx="7772400" cy="1079325"/>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1450" tIns="171450" rIns="171450" bIns="171450" numCol="1" spcCol="1270" anchor="ctr" anchorCtr="0">
          <a:noAutofit/>
        </a:bodyPr>
        <a:lstStyle/>
        <a:p>
          <a:pPr lvl="0" algn="l" defTabSz="2000250" rtl="0">
            <a:lnSpc>
              <a:spcPct val="90000"/>
            </a:lnSpc>
            <a:spcBef>
              <a:spcPct val="0"/>
            </a:spcBef>
            <a:spcAft>
              <a:spcPct val="35000"/>
            </a:spcAft>
          </a:pPr>
          <a:r>
            <a:rPr lang="fi-FI" sz="4500" kern="1200" dirty="0" smtClean="0"/>
            <a:t>Henkilökunnan infektioriskeistä</a:t>
          </a:r>
          <a:endParaRPr lang="fi-FI" sz="4500" kern="1200" dirty="0"/>
        </a:p>
      </dsp:txBody>
      <dsp:txXfrm>
        <a:off x="52688" y="248038"/>
        <a:ext cx="7667024" cy="97394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03C860-C225-4823-BFEF-06BAE00422F9}">
      <dsp:nvSpPr>
        <dsp:cNvPr id="0" name=""/>
        <dsp:cNvSpPr/>
      </dsp:nvSpPr>
      <dsp:spPr>
        <a:xfrm rot="5400000">
          <a:off x="4526524" y="-1457957"/>
          <a:ext cx="1724679" cy="5071872"/>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rtl="0">
            <a:lnSpc>
              <a:spcPct val="90000"/>
            </a:lnSpc>
            <a:spcBef>
              <a:spcPct val="0"/>
            </a:spcBef>
            <a:spcAft>
              <a:spcPct val="15000"/>
            </a:spcAft>
            <a:buChar char="••"/>
          </a:pPr>
          <a:r>
            <a:rPr lang="fi-FI" sz="2500" kern="1200" dirty="0" smtClean="0">
              <a:solidFill>
                <a:schemeClr val="tx1"/>
              </a:solidFill>
            </a:rPr>
            <a:t>Jos työntekijä ei tiedä sairastaneensa vesirokkoa annetaan kaksi annosta rokotetta (</a:t>
          </a:r>
          <a:r>
            <a:rPr lang="fi-FI" sz="2500" kern="1200" dirty="0" err="1" smtClean="0">
              <a:solidFill>
                <a:schemeClr val="tx1"/>
              </a:solidFill>
            </a:rPr>
            <a:t>Varilrix</a:t>
          </a:r>
          <a:r>
            <a:rPr lang="fi-FI" sz="2500" kern="1200" dirty="0" smtClean="0">
              <a:solidFill>
                <a:schemeClr val="tx1"/>
              </a:solidFill>
            </a:rPr>
            <a:t>®) vesirokkoa vastaan </a:t>
          </a:r>
          <a:endParaRPr lang="fi-FI" sz="2500" kern="1200" dirty="0">
            <a:solidFill>
              <a:schemeClr val="tx1"/>
            </a:solidFill>
          </a:endParaRPr>
        </a:p>
      </dsp:txBody>
      <dsp:txXfrm rot="-5400000">
        <a:off x="2852928" y="299831"/>
        <a:ext cx="4987680" cy="1556295"/>
      </dsp:txXfrm>
    </dsp:sp>
    <dsp:sp modelId="{0F9BF2F6-3918-425A-AA63-D02382044CD9}">
      <dsp:nvSpPr>
        <dsp:cNvPr id="0" name=""/>
        <dsp:cNvSpPr/>
      </dsp:nvSpPr>
      <dsp:spPr>
        <a:xfrm>
          <a:off x="0" y="53"/>
          <a:ext cx="2852928" cy="2155849"/>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rtl="0">
            <a:lnSpc>
              <a:spcPct val="90000"/>
            </a:lnSpc>
            <a:spcBef>
              <a:spcPct val="0"/>
            </a:spcBef>
            <a:spcAft>
              <a:spcPct val="35000"/>
            </a:spcAft>
          </a:pPr>
          <a:r>
            <a:rPr lang="fi-FI" sz="2200" b="1" kern="1200" dirty="0" smtClean="0">
              <a:solidFill>
                <a:schemeClr val="bg1"/>
              </a:solidFill>
            </a:rPr>
            <a:t>Työhöntulotarkastus</a:t>
          </a:r>
          <a:endParaRPr lang="fi-FI" sz="2200" b="1" kern="1200" dirty="0">
            <a:solidFill>
              <a:schemeClr val="bg1"/>
            </a:solidFill>
          </a:endParaRPr>
        </a:p>
      </dsp:txBody>
      <dsp:txXfrm>
        <a:off x="105240" y="105293"/>
        <a:ext cx="2642448" cy="1945369"/>
      </dsp:txXfrm>
    </dsp:sp>
    <dsp:sp modelId="{4CC12B55-CED4-4666-9944-CBAF9AD852EB}">
      <dsp:nvSpPr>
        <dsp:cNvPr id="0" name=""/>
        <dsp:cNvSpPr/>
      </dsp:nvSpPr>
      <dsp:spPr>
        <a:xfrm rot="5400000">
          <a:off x="4526524" y="805685"/>
          <a:ext cx="1724679" cy="5071872"/>
        </a:xfrm>
        <a:prstGeom prst="round2SameRect">
          <a:avLst/>
        </a:prstGeom>
        <a:solidFill>
          <a:schemeClr val="accent3">
            <a:tint val="40000"/>
            <a:alpha val="90000"/>
            <a:hueOff val="10716850"/>
            <a:satOff val="-13793"/>
            <a:lumOff val="-1075"/>
            <a:alphaOff val="0"/>
          </a:schemeClr>
        </a:solidFill>
        <a:ln w="9525" cap="flat" cmpd="sng" algn="ctr">
          <a:solidFill>
            <a:schemeClr val="accent3">
              <a:tint val="40000"/>
              <a:alpha val="90000"/>
              <a:hueOff val="10716850"/>
              <a:satOff val="-13793"/>
              <a:lumOff val="-1075"/>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rtl="0">
            <a:lnSpc>
              <a:spcPct val="90000"/>
            </a:lnSpc>
            <a:spcBef>
              <a:spcPct val="0"/>
            </a:spcBef>
            <a:spcAft>
              <a:spcPct val="15000"/>
            </a:spcAft>
            <a:buChar char="••"/>
          </a:pPr>
          <a:r>
            <a:rPr lang="fi-FI" sz="2500" kern="1200" dirty="0" smtClean="0">
              <a:solidFill>
                <a:schemeClr val="tx1"/>
              </a:solidFill>
            </a:rPr>
            <a:t>Jos altistuksesta on alle 3 vrk (72 tuntia), altistunut rokotetaan</a:t>
          </a:r>
          <a:endParaRPr lang="fi-FI" sz="2500" kern="1200" dirty="0">
            <a:solidFill>
              <a:schemeClr val="tx1"/>
            </a:solidFill>
          </a:endParaRPr>
        </a:p>
        <a:p>
          <a:pPr marL="228600" lvl="1" indent="-228600" algn="l" defTabSz="1111250" rtl="0">
            <a:lnSpc>
              <a:spcPct val="90000"/>
            </a:lnSpc>
            <a:spcBef>
              <a:spcPct val="0"/>
            </a:spcBef>
            <a:spcAft>
              <a:spcPct val="15000"/>
            </a:spcAft>
            <a:buChar char="••"/>
          </a:pPr>
          <a:r>
            <a:rPr lang="fi-FI" sz="2500" kern="1200" dirty="0" smtClean="0">
              <a:solidFill>
                <a:schemeClr val="tx1"/>
              </a:solidFill>
            </a:rPr>
            <a:t>Jos altistuksesta yli 3vrk, infektiolääkärin </a:t>
          </a:r>
          <a:r>
            <a:rPr lang="fi-FI" sz="2500" kern="1200" dirty="0" err="1" smtClean="0">
              <a:solidFill>
                <a:schemeClr val="tx1"/>
              </a:solidFill>
            </a:rPr>
            <a:t>kons</a:t>
          </a:r>
          <a:endParaRPr lang="fi-FI" sz="2500" kern="1200" dirty="0">
            <a:solidFill>
              <a:schemeClr val="tx1"/>
            </a:solidFill>
          </a:endParaRPr>
        </a:p>
      </dsp:txBody>
      <dsp:txXfrm rot="-5400000">
        <a:off x="2852928" y="2563473"/>
        <a:ext cx="4987680" cy="1556295"/>
      </dsp:txXfrm>
    </dsp:sp>
    <dsp:sp modelId="{767E8C07-9F97-4944-BCE8-283D891A88C3}">
      <dsp:nvSpPr>
        <dsp:cNvPr id="0" name=""/>
        <dsp:cNvSpPr/>
      </dsp:nvSpPr>
      <dsp:spPr>
        <a:xfrm>
          <a:off x="0" y="2257422"/>
          <a:ext cx="2852928" cy="2155849"/>
        </a:xfrm>
        <a:prstGeom prst="roundRect">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rtl="0">
            <a:lnSpc>
              <a:spcPct val="90000"/>
            </a:lnSpc>
            <a:spcBef>
              <a:spcPct val="0"/>
            </a:spcBef>
            <a:spcAft>
              <a:spcPct val="35000"/>
            </a:spcAft>
          </a:pPr>
          <a:r>
            <a:rPr lang="fi-FI" sz="2200" b="1" kern="1200" dirty="0" smtClean="0">
              <a:solidFill>
                <a:schemeClr val="bg1"/>
              </a:solidFill>
            </a:rPr>
            <a:t>Jos vesirokolle altistunut työntekijä ei ole sairastanut vesirokkoa eikä häntä ole rokotettu</a:t>
          </a:r>
          <a:endParaRPr lang="fi-FI" sz="2200" b="1" kern="1200" dirty="0">
            <a:solidFill>
              <a:schemeClr val="bg1"/>
            </a:solidFill>
          </a:endParaRPr>
        </a:p>
      </dsp:txBody>
      <dsp:txXfrm>
        <a:off x="105240" y="2362662"/>
        <a:ext cx="2642448" cy="194536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CEC415-FB7E-4809-844D-FA7B04F1E840}">
      <dsp:nvSpPr>
        <dsp:cNvPr id="0" name=""/>
        <dsp:cNvSpPr/>
      </dsp:nvSpPr>
      <dsp:spPr>
        <a:xfrm rot="5400000">
          <a:off x="4571816" y="-1700916"/>
          <a:ext cx="1150478" cy="4844288"/>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rtl="0">
            <a:lnSpc>
              <a:spcPct val="90000"/>
            </a:lnSpc>
            <a:spcBef>
              <a:spcPct val="0"/>
            </a:spcBef>
            <a:spcAft>
              <a:spcPct val="15000"/>
            </a:spcAft>
            <a:buChar char="••"/>
          </a:pPr>
          <a:r>
            <a:rPr lang="fi-FI" sz="2200" kern="1200" dirty="0" err="1" smtClean="0">
              <a:solidFill>
                <a:schemeClr val="tx1"/>
              </a:solidFill>
            </a:rPr>
            <a:t>Gram</a:t>
          </a:r>
          <a:r>
            <a:rPr lang="fi-FI" sz="2200" kern="1200" dirty="0" smtClean="0">
              <a:solidFill>
                <a:schemeClr val="tx1"/>
              </a:solidFill>
            </a:rPr>
            <a:t> </a:t>
          </a:r>
          <a:r>
            <a:rPr lang="fi-FI" sz="2200" kern="1200" dirty="0" err="1" smtClean="0">
              <a:solidFill>
                <a:schemeClr val="tx1"/>
              </a:solidFill>
            </a:rPr>
            <a:t>neg</a:t>
          </a:r>
          <a:r>
            <a:rPr lang="fi-FI" sz="2200" kern="1200" dirty="0" smtClean="0">
              <a:solidFill>
                <a:schemeClr val="tx1"/>
              </a:solidFill>
            </a:rPr>
            <a:t> kokki</a:t>
          </a:r>
          <a:endParaRPr lang="fi-FI" sz="2200" kern="1200" dirty="0">
            <a:solidFill>
              <a:schemeClr val="tx1"/>
            </a:solidFill>
          </a:endParaRPr>
        </a:p>
      </dsp:txBody>
      <dsp:txXfrm rot="-5400000">
        <a:off x="2724911" y="202151"/>
        <a:ext cx="4788126" cy="1038154"/>
      </dsp:txXfrm>
    </dsp:sp>
    <dsp:sp modelId="{7F3F6155-7C13-48F6-B162-DBC51981DC19}">
      <dsp:nvSpPr>
        <dsp:cNvPr id="0" name=""/>
        <dsp:cNvSpPr/>
      </dsp:nvSpPr>
      <dsp:spPr>
        <a:xfrm>
          <a:off x="0" y="2178"/>
          <a:ext cx="2724912" cy="1438098"/>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fi-FI" sz="2800" b="1" kern="1200" dirty="0" err="1" smtClean="0">
              <a:solidFill>
                <a:schemeClr val="bg1"/>
              </a:solidFill>
            </a:rPr>
            <a:t>Neisseria</a:t>
          </a:r>
          <a:r>
            <a:rPr lang="fi-FI" sz="2800" b="1" kern="1200" dirty="0" smtClean="0">
              <a:solidFill>
                <a:schemeClr val="bg1"/>
              </a:solidFill>
            </a:rPr>
            <a:t> </a:t>
          </a:r>
          <a:r>
            <a:rPr lang="fi-FI" sz="2800" b="1" kern="1200" dirty="0" err="1" smtClean="0">
              <a:solidFill>
                <a:schemeClr val="bg1"/>
              </a:solidFill>
            </a:rPr>
            <a:t>meningitidis</a:t>
          </a:r>
          <a:endParaRPr lang="fi-FI" sz="2800" b="1" kern="1200" dirty="0">
            <a:solidFill>
              <a:schemeClr val="bg1"/>
            </a:solidFill>
          </a:endParaRPr>
        </a:p>
      </dsp:txBody>
      <dsp:txXfrm>
        <a:off x="70202" y="72380"/>
        <a:ext cx="2584508" cy="1297694"/>
      </dsp:txXfrm>
    </dsp:sp>
    <dsp:sp modelId="{D0A3A5C8-BDF4-4F29-91FD-8BAB83E4A297}">
      <dsp:nvSpPr>
        <dsp:cNvPr id="0" name=""/>
        <dsp:cNvSpPr/>
      </dsp:nvSpPr>
      <dsp:spPr>
        <a:xfrm rot="5400000">
          <a:off x="4571816" y="-190913"/>
          <a:ext cx="1150478" cy="4844288"/>
        </a:xfrm>
        <a:prstGeom prst="round2SameRect">
          <a:avLst/>
        </a:prstGeom>
        <a:solidFill>
          <a:schemeClr val="accent2">
            <a:tint val="40000"/>
            <a:alpha val="90000"/>
            <a:hueOff val="2512910"/>
            <a:satOff val="-2189"/>
            <a:lumOff val="-3"/>
            <a:alphaOff val="0"/>
          </a:schemeClr>
        </a:solidFill>
        <a:ln w="9525" cap="flat" cmpd="sng" algn="ctr">
          <a:solidFill>
            <a:schemeClr val="accent2">
              <a:tint val="40000"/>
              <a:alpha val="90000"/>
              <a:hueOff val="2512910"/>
              <a:satOff val="-2189"/>
              <a:lumOff val="-3"/>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rtl="0">
            <a:lnSpc>
              <a:spcPct val="90000"/>
            </a:lnSpc>
            <a:spcBef>
              <a:spcPct val="0"/>
            </a:spcBef>
            <a:spcAft>
              <a:spcPct val="15000"/>
            </a:spcAft>
            <a:buChar char="••"/>
          </a:pPr>
          <a:r>
            <a:rPr lang="fi-FI" sz="2200" kern="1200" dirty="0" err="1" smtClean="0">
              <a:solidFill>
                <a:schemeClr val="tx1"/>
              </a:solidFill>
            </a:rPr>
            <a:t>Meningokokki</a:t>
          </a:r>
          <a:r>
            <a:rPr lang="fi-FI" sz="2200" kern="1200" dirty="0" smtClean="0">
              <a:solidFill>
                <a:schemeClr val="tx1"/>
              </a:solidFill>
            </a:rPr>
            <a:t> tai </a:t>
          </a:r>
          <a:r>
            <a:rPr lang="fi-FI" sz="2200" kern="1200" dirty="0" err="1" smtClean="0">
              <a:solidFill>
                <a:schemeClr val="tx1"/>
              </a:solidFill>
            </a:rPr>
            <a:t>gram</a:t>
          </a:r>
          <a:r>
            <a:rPr lang="fi-FI" sz="2200" kern="1200" dirty="0" smtClean="0">
              <a:solidFill>
                <a:schemeClr val="tx1"/>
              </a:solidFill>
            </a:rPr>
            <a:t> </a:t>
          </a:r>
          <a:r>
            <a:rPr lang="fi-FI" sz="2200" kern="1200" dirty="0" err="1" smtClean="0">
              <a:solidFill>
                <a:schemeClr val="tx1"/>
              </a:solidFill>
            </a:rPr>
            <a:t>neg</a:t>
          </a:r>
          <a:r>
            <a:rPr lang="fi-FI" sz="2200" kern="1200" dirty="0" smtClean="0">
              <a:solidFill>
                <a:schemeClr val="tx1"/>
              </a:solidFill>
            </a:rPr>
            <a:t> </a:t>
          </a:r>
          <a:r>
            <a:rPr lang="fi-FI" sz="2200" kern="1200" dirty="0" err="1" smtClean="0">
              <a:solidFill>
                <a:schemeClr val="tx1"/>
              </a:solidFill>
            </a:rPr>
            <a:t>diplokokki</a:t>
          </a:r>
          <a:r>
            <a:rPr lang="fi-FI" sz="2200" kern="1200" dirty="0" smtClean="0">
              <a:solidFill>
                <a:schemeClr val="tx1"/>
              </a:solidFill>
            </a:rPr>
            <a:t> eristetty verestä, </a:t>
          </a:r>
          <a:r>
            <a:rPr lang="fi-FI" sz="2200" kern="1200" dirty="0" err="1" smtClean="0">
              <a:solidFill>
                <a:schemeClr val="tx1"/>
              </a:solidFill>
            </a:rPr>
            <a:t>likvorista</a:t>
          </a:r>
          <a:r>
            <a:rPr lang="fi-FI" sz="2200" kern="1200" dirty="0" smtClean="0">
              <a:solidFill>
                <a:schemeClr val="tx1"/>
              </a:solidFill>
            </a:rPr>
            <a:t> tai muusta normaalisti steriilistä eritteestä</a:t>
          </a:r>
          <a:endParaRPr lang="fi-FI" sz="2200" kern="1200" dirty="0">
            <a:solidFill>
              <a:schemeClr val="tx1"/>
            </a:solidFill>
          </a:endParaRPr>
        </a:p>
      </dsp:txBody>
      <dsp:txXfrm rot="-5400000">
        <a:off x="2724911" y="1712154"/>
        <a:ext cx="4788126" cy="1038154"/>
      </dsp:txXfrm>
    </dsp:sp>
    <dsp:sp modelId="{1EB2BA99-AD10-4AF7-8071-D8EC4BCCAFB0}">
      <dsp:nvSpPr>
        <dsp:cNvPr id="0" name=""/>
        <dsp:cNvSpPr/>
      </dsp:nvSpPr>
      <dsp:spPr>
        <a:xfrm>
          <a:off x="0" y="1512181"/>
          <a:ext cx="2724912" cy="1438098"/>
        </a:xfrm>
        <a:prstGeom prst="roundRect">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fi-FI" sz="2800" kern="1200" smtClean="0">
              <a:solidFill>
                <a:schemeClr val="tx1"/>
              </a:solidFill>
            </a:rPr>
            <a:t>Estolääkitys lähikontakteille kun </a:t>
          </a:r>
          <a:endParaRPr lang="fi-FI" sz="2800" kern="1200" dirty="0">
            <a:solidFill>
              <a:schemeClr val="tx1"/>
            </a:solidFill>
          </a:endParaRPr>
        </a:p>
      </dsp:txBody>
      <dsp:txXfrm>
        <a:off x="70202" y="1582383"/>
        <a:ext cx="2584508" cy="1297694"/>
      </dsp:txXfrm>
    </dsp:sp>
    <dsp:sp modelId="{2E15E852-BD72-43FC-B361-80E8728F1369}">
      <dsp:nvSpPr>
        <dsp:cNvPr id="0" name=""/>
        <dsp:cNvSpPr/>
      </dsp:nvSpPr>
      <dsp:spPr>
        <a:xfrm rot="5400000">
          <a:off x="4571816" y="1319090"/>
          <a:ext cx="1150478" cy="4844288"/>
        </a:xfrm>
        <a:prstGeom prst="round2SameRect">
          <a:avLst/>
        </a:prstGeom>
        <a:solidFill>
          <a:schemeClr val="accent2">
            <a:tint val="40000"/>
            <a:alpha val="90000"/>
            <a:hueOff val="5025821"/>
            <a:satOff val="-4378"/>
            <a:lumOff val="-6"/>
            <a:alphaOff val="0"/>
          </a:schemeClr>
        </a:solidFill>
        <a:ln w="9525" cap="flat" cmpd="sng" algn="ctr">
          <a:solidFill>
            <a:schemeClr val="accent2">
              <a:tint val="40000"/>
              <a:alpha val="90000"/>
              <a:hueOff val="5025821"/>
              <a:satOff val="-4378"/>
              <a:lumOff val="-6"/>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rtl="0">
            <a:lnSpc>
              <a:spcPct val="90000"/>
            </a:lnSpc>
            <a:spcBef>
              <a:spcPct val="0"/>
            </a:spcBef>
            <a:spcAft>
              <a:spcPct val="15000"/>
            </a:spcAft>
            <a:buChar char="••"/>
          </a:pPr>
          <a:r>
            <a:rPr lang="fi-FI" sz="2200" kern="1200" dirty="0" smtClean="0">
              <a:solidFill>
                <a:schemeClr val="tx1"/>
              </a:solidFill>
            </a:rPr>
            <a:t>Kunnes tehoava hoito ollut 24h</a:t>
          </a:r>
          <a:endParaRPr lang="fi-FI" sz="2200" kern="1200" dirty="0">
            <a:solidFill>
              <a:schemeClr val="tx1"/>
            </a:solidFill>
          </a:endParaRPr>
        </a:p>
      </dsp:txBody>
      <dsp:txXfrm rot="-5400000">
        <a:off x="2724911" y="3222157"/>
        <a:ext cx="4788126" cy="1038154"/>
      </dsp:txXfrm>
    </dsp:sp>
    <dsp:sp modelId="{3B066C63-5AB8-40A1-8AFB-7BE271F37645}">
      <dsp:nvSpPr>
        <dsp:cNvPr id="0" name=""/>
        <dsp:cNvSpPr/>
      </dsp:nvSpPr>
      <dsp:spPr>
        <a:xfrm>
          <a:off x="0" y="3022184"/>
          <a:ext cx="2724912" cy="1438098"/>
        </a:xfrm>
        <a:prstGeom prst="roundRect">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fi-FI" sz="2800" kern="1200" dirty="0" smtClean="0">
              <a:solidFill>
                <a:schemeClr val="tx1"/>
              </a:solidFill>
            </a:rPr>
            <a:t>Tartuntavaara (pisaraeristys)</a:t>
          </a:r>
          <a:endParaRPr lang="fi-FI" sz="2800" kern="1200" dirty="0">
            <a:solidFill>
              <a:schemeClr val="tx1"/>
            </a:solidFill>
          </a:endParaRPr>
        </a:p>
      </dsp:txBody>
      <dsp:txXfrm>
        <a:off x="70202" y="3092386"/>
        <a:ext cx="2584508" cy="129769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449DB0-AFAA-4A7F-9681-F38628554AF6}">
      <dsp:nvSpPr>
        <dsp:cNvPr id="0" name=""/>
        <dsp:cNvSpPr/>
      </dsp:nvSpPr>
      <dsp:spPr>
        <a:xfrm>
          <a:off x="184844" y="738"/>
          <a:ext cx="5161359" cy="2064543"/>
        </a:xfrm>
        <a:prstGeom prst="chevron">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4770" tIns="32385" rIns="0" bIns="32385" numCol="1" spcCol="1270" anchor="ctr" anchorCtr="0">
          <a:noAutofit/>
        </a:bodyPr>
        <a:lstStyle/>
        <a:p>
          <a:pPr lvl="0" algn="ctr" defTabSz="2266950" rtl="0">
            <a:lnSpc>
              <a:spcPct val="90000"/>
            </a:lnSpc>
            <a:spcBef>
              <a:spcPct val="0"/>
            </a:spcBef>
            <a:spcAft>
              <a:spcPct val="35000"/>
            </a:spcAft>
          </a:pPr>
          <a:r>
            <a:rPr lang="fi-FI" sz="5100" kern="1200" dirty="0" smtClean="0">
              <a:solidFill>
                <a:schemeClr val="tx1"/>
              </a:solidFill>
            </a:rPr>
            <a:t>Noro</a:t>
          </a:r>
          <a:endParaRPr lang="fi-FI" sz="5100" kern="1200" dirty="0">
            <a:solidFill>
              <a:schemeClr val="tx1"/>
            </a:solidFill>
          </a:endParaRPr>
        </a:p>
      </dsp:txBody>
      <dsp:txXfrm>
        <a:off x="1217116" y="738"/>
        <a:ext cx="3096816" cy="2064543"/>
      </dsp:txXfrm>
    </dsp:sp>
    <dsp:sp modelId="{026314FA-2262-47B4-A664-281A4D31E5AA}">
      <dsp:nvSpPr>
        <dsp:cNvPr id="0" name=""/>
        <dsp:cNvSpPr/>
      </dsp:nvSpPr>
      <dsp:spPr>
        <a:xfrm>
          <a:off x="4675227" y="176224"/>
          <a:ext cx="4283928" cy="1713571"/>
        </a:xfrm>
        <a:prstGeom prst="chevron">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5400" tIns="12700" rIns="0" bIns="12700" numCol="1" spcCol="1270" anchor="ctr" anchorCtr="0">
          <a:noAutofit/>
        </a:bodyPr>
        <a:lstStyle/>
        <a:p>
          <a:pPr lvl="0" algn="ctr" defTabSz="889000" rtl="0">
            <a:lnSpc>
              <a:spcPct val="90000"/>
            </a:lnSpc>
            <a:spcBef>
              <a:spcPct val="0"/>
            </a:spcBef>
            <a:spcAft>
              <a:spcPct val="35000"/>
            </a:spcAft>
          </a:pPr>
          <a:r>
            <a:rPr lang="fi-FI" sz="2000" b="1" kern="1200" dirty="0" smtClean="0">
              <a:solidFill>
                <a:schemeClr val="tx1"/>
              </a:solidFill>
            </a:rPr>
            <a:t>Jokavuotinen ongelma!</a:t>
          </a:r>
          <a:endParaRPr lang="fi-FI" sz="2000" b="1" kern="1200" dirty="0">
            <a:solidFill>
              <a:schemeClr val="tx1"/>
            </a:solidFill>
          </a:endParaRPr>
        </a:p>
      </dsp:txBody>
      <dsp:txXfrm>
        <a:off x="5532013" y="176224"/>
        <a:ext cx="2570357" cy="1713571"/>
      </dsp:txXfrm>
    </dsp:sp>
    <dsp:sp modelId="{21BC57AF-5B0B-4FCC-A96D-3DCEE467848D}">
      <dsp:nvSpPr>
        <dsp:cNvPr id="0" name=""/>
        <dsp:cNvSpPr/>
      </dsp:nvSpPr>
      <dsp:spPr>
        <a:xfrm>
          <a:off x="184844" y="2354318"/>
          <a:ext cx="5161359" cy="2064543"/>
        </a:xfrm>
        <a:prstGeom prst="chevron">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4770" tIns="32385" rIns="0" bIns="32385" numCol="1" spcCol="1270" anchor="ctr" anchorCtr="0">
          <a:noAutofit/>
        </a:bodyPr>
        <a:lstStyle/>
        <a:p>
          <a:pPr lvl="0" algn="ctr" defTabSz="2266950" rtl="0">
            <a:lnSpc>
              <a:spcPct val="90000"/>
            </a:lnSpc>
            <a:spcBef>
              <a:spcPct val="0"/>
            </a:spcBef>
            <a:spcAft>
              <a:spcPct val="35000"/>
            </a:spcAft>
          </a:pPr>
          <a:r>
            <a:rPr lang="fi-FI" sz="5100" kern="1200" dirty="0" err="1" smtClean="0">
              <a:solidFill>
                <a:schemeClr val="tx1"/>
              </a:solidFill>
            </a:rPr>
            <a:t>Clostridium</a:t>
          </a:r>
          <a:endParaRPr lang="fi-FI" sz="5100" kern="1200" dirty="0">
            <a:solidFill>
              <a:schemeClr val="tx1"/>
            </a:solidFill>
          </a:endParaRPr>
        </a:p>
      </dsp:txBody>
      <dsp:txXfrm>
        <a:off x="1217116" y="2354318"/>
        <a:ext cx="3096816" cy="2064543"/>
      </dsp:txXfrm>
    </dsp:sp>
    <dsp:sp modelId="{FA10BD03-BA24-40F1-810C-555CA4A630C3}">
      <dsp:nvSpPr>
        <dsp:cNvPr id="0" name=""/>
        <dsp:cNvSpPr/>
      </dsp:nvSpPr>
      <dsp:spPr>
        <a:xfrm>
          <a:off x="4675227" y="2529804"/>
          <a:ext cx="4283928" cy="1713571"/>
        </a:xfrm>
        <a:prstGeom prst="chevron">
          <a:avLst/>
        </a:prstGeom>
        <a:solidFill>
          <a:schemeClr val="accent4">
            <a:tint val="40000"/>
            <a:alpha val="90000"/>
            <a:hueOff val="-3945706"/>
            <a:satOff val="22157"/>
            <a:lumOff val="1408"/>
            <a:alphaOff val="0"/>
          </a:schemeClr>
        </a:solidFill>
        <a:ln w="9525" cap="flat" cmpd="sng" algn="ctr">
          <a:solidFill>
            <a:schemeClr val="accent4">
              <a:tint val="40000"/>
              <a:alpha val="90000"/>
              <a:hueOff val="-3945706"/>
              <a:satOff val="22157"/>
              <a:lumOff val="1408"/>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30480" tIns="15240" rIns="0" bIns="15240" numCol="1" spcCol="1270" anchor="ctr" anchorCtr="0">
          <a:noAutofit/>
        </a:bodyPr>
        <a:lstStyle/>
        <a:p>
          <a:pPr lvl="0" algn="ctr" defTabSz="1066800" rtl="0">
            <a:lnSpc>
              <a:spcPct val="90000"/>
            </a:lnSpc>
            <a:spcBef>
              <a:spcPct val="0"/>
            </a:spcBef>
            <a:spcAft>
              <a:spcPct val="35000"/>
            </a:spcAft>
          </a:pPr>
          <a:r>
            <a:rPr lang="fi-FI" sz="2400" b="1" kern="1200" dirty="0" smtClean="0">
              <a:solidFill>
                <a:schemeClr val="tx1"/>
              </a:solidFill>
            </a:rPr>
            <a:t>Uusi ongelma</a:t>
          </a:r>
          <a:endParaRPr lang="fi-FI" sz="2400" b="1" kern="1200" dirty="0">
            <a:solidFill>
              <a:schemeClr val="tx1"/>
            </a:solidFill>
          </a:endParaRPr>
        </a:p>
      </dsp:txBody>
      <dsp:txXfrm>
        <a:off x="5532013" y="2529804"/>
        <a:ext cx="2570357" cy="1713571"/>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BBED3B-68C0-4B52-B740-0C225BB2B1E9}">
      <dsp:nvSpPr>
        <dsp:cNvPr id="0" name=""/>
        <dsp:cNvSpPr/>
      </dsp:nvSpPr>
      <dsp:spPr>
        <a:xfrm>
          <a:off x="43472" y="0"/>
          <a:ext cx="6922293" cy="2121693"/>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rtl="0">
            <a:lnSpc>
              <a:spcPct val="90000"/>
            </a:lnSpc>
            <a:spcBef>
              <a:spcPct val="0"/>
            </a:spcBef>
            <a:spcAft>
              <a:spcPct val="35000"/>
            </a:spcAft>
          </a:pPr>
          <a:r>
            <a:rPr lang="fi-FI" sz="3100" kern="1200" dirty="0" smtClean="0">
              <a:solidFill>
                <a:schemeClr val="tx1"/>
              </a:solidFill>
            </a:rPr>
            <a:t>1. Suojaavan suolistoflooran tuhoutuminen (antibioottikuuri)</a:t>
          </a:r>
          <a:endParaRPr lang="fi-FI" sz="3100" kern="1200" dirty="0">
            <a:solidFill>
              <a:schemeClr val="tx1"/>
            </a:solidFill>
          </a:endParaRPr>
        </a:p>
      </dsp:txBody>
      <dsp:txXfrm>
        <a:off x="105614" y="62142"/>
        <a:ext cx="4729358" cy="1997409"/>
      </dsp:txXfrm>
    </dsp:sp>
    <dsp:sp modelId="{84CDDBF2-3EF5-4650-97C6-2C182AE70EBF}">
      <dsp:nvSpPr>
        <dsp:cNvPr id="0" name=""/>
        <dsp:cNvSpPr/>
      </dsp:nvSpPr>
      <dsp:spPr>
        <a:xfrm>
          <a:off x="1221581" y="2593181"/>
          <a:ext cx="6922293" cy="2121693"/>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rtl="0">
            <a:lnSpc>
              <a:spcPct val="90000"/>
            </a:lnSpc>
            <a:spcBef>
              <a:spcPct val="0"/>
            </a:spcBef>
            <a:spcAft>
              <a:spcPct val="35000"/>
            </a:spcAft>
          </a:pPr>
          <a:r>
            <a:rPr lang="fi-FI" sz="3100" kern="1200" dirty="0" smtClean="0">
              <a:solidFill>
                <a:schemeClr val="tx1"/>
              </a:solidFill>
            </a:rPr>
            <a:t>2. Altistuminen </a:t>
          </a:r>
          <a:r>
            <a:rPr lang="fi-FI" sz="3100" i="1" kern="1200" dirty="0" err="1" smtClean="0">
              <a:solidFill>
                <a:schemeClr val="tx1"/>
              </a:solidFill>
            </a:rPr>
            <a:t>Clostridium</a:t>
          </a:r>
          <a:r>
            <a:rPr lang="fi-FI" sz="3100" i="1" kern="1200" dirty="0" smtClean="0">
              <a:solidFill>
                <a:schemeClr val="tx1"/>
              </a:solidFill>
            </a:rPr>
            <a:t> </a:t>
          </a:r>
          <a:r>
            <a:rPr lang="fi-FI" sz="3100" i="1" kern="1200" dirty="0" err="1" smtClean="0">
              <a:solidFill>
                <a:schemeClr val="tx1"/>
              </a:solidFill>
            </a:rPr>
            <a:t>difficilelle</a:t>
          </a:r>
          <a:r>
            <a:rPr lang="fi-FI" sz="3100" i="1" kern="1200" dirty="0" smtClean="0">
              <a:solidFill>
                <a:schemeClr val="tx1"/>
              </a:solidFill>
            </a:rPr>
            <a:t>: </a:t>
          </a:r>
          <a:r>
            <a:rPr lang="fi-FI" sz="3100" i="0" kern="1200" dirty="0" smtClean="0">
              <a:solidFill>
                <a:schemeClr val="tx1"/>
              </a:solidFill>
            </a:rPr>
            <a:t>tartunta esim. sairaalassa</a:t>
          </a:r>
          <a:endParaRPr lang="fi-FI" sz="3100" i="0" kern="1200" dirty="0">
            <a:solidFill>
              <a:schemeClr val="tx1"/>
            </a:solidFill>
          </a:endParaRPr>
        </a:p>
      </dsp:txBody>
      <dsp:txXfrm>
        <a:off x="1283723" y="2655323"/>
        <a:ext cx="4197327" cy="1997409"/>
      </dsp:txXfrm>
    </dsp:sp>
    <dsp:sp modelId="{46C1D2FE-597C-4FBF-BFC3-271A9B6E379C}">
      <dsp:nvSpPr>
        <dsp:cNvPr id="0" name=""/>
        <dsp:cNvSpPr/>
      </dsp:nvSpPr>
      <dsp:spPr>
        <a:xfrm>
          <a:off x="5543192" y="1667887"/>
          <a:ext cx="1379100" cy="1379100"/>
        </a:xfrm>
        <a:prstGeom prst="downArrow">
          <a:avLst>
            <a:gd name="adj1" fmla="val 55000"/>
            <a:gd name="adj2" fmla="val 45000"/>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fi-FI" sz="3600" kern="1200"/>
        </a:p>
      </dsp:txBody>
      <dsp:txXfrm>
        <a:off x="5853489" y="1667887"/>
        <a:ext cx="758506" cy="103777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D6B998-7341-4127-84AA-54D024A0CC0A}">
      <dsp:nvSpPr>
        <dsp:cNvPr id="0" name=""/>
        <dsp:cNvSpPr/>
      </dsp:nvSpPr>
      <dsp:spPr>
        <a:xfrm>
          <a:off x="0" y="0"/>
          <a:ext cx="8229600" cy="935415"/>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fi-FI" sz="3900" b="1" i="1" kern="1200" dirty="0" err="1" smtClean="0">
              <a:solidFill>
                <a:schemeClr val="tx1"/>
              </a:solidFill>
            </a:rPr>
            <a:t>Clostridium</a:t>
          </a:r>
          <a:r>
            <a:rPr lang="fi-FI" sz="3900" b="1" i="1" kern="1200" dirty="0" smtClean="0">
              <a:solidFill>
                <a:schemeClr val="tx1"/>
              </a:solidFill>
            </a:rPr>
            <a:t> </a:t>
          </a:r>
          <a:r>
            <a:rPr lang="fi-FI" sz="3900" b="1" i="1" kern="1200" dirty="0" err="1" smtClean="0">
              <a:solidFill>
                <a:schemeClr val="tx1"/>
              </a:solidFill>
            </a:rPr>
            <a:t>diffile</a:t>
          </a:r>
          <a:r>
            <a:rPr lang="fi-FI" sz="3900" b="1" i="1" kern="1200" dirty="0" smtClean="0">
              <a:solidFill>
                <a:schemeClr val="tx1"/>
              </a:solidFill>
            </a:rPr>
            <a:t> </a:t>
          </a:r>
          <a:r>
            <a:rPr lang="fi-FI" sz="3900" b="1" kern="1200" dirty="0" smtClean="0">
              <a:solidFill>
                <a:schemeClr val="tx1"/>
              </a:solidFill>
            </a:rPr>
            <a:t>henkilökunnalla</a:t>
          </a:r>
          <a:endParaRPr lang="fi-FI" sz="3900" b="1" kern="1200" dirty="0">
            <a:solidFill>
              <a:schemeClr val="tx1"/>
            </a:solidFill>
          </a:endParaRPr>
        </a:p>
      </dsp:txBody>
      <dsp:txXfrm>
        <a:off x="45663" y="45663"/>
        <a:ext cx="8138274" cy="84408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FDC385-3672-422D-B3A9-4D14E920030F}">
      <dsp:nvSpPr>
        <dsp:cNvPr id="0" name=""/>
        <dsp:cNvSpPr/>
      </dsp:nvSpPr>
      <dsp:spPr>
        <a:xfrm rot="16200000">
          <a:off x="617532" y="-773517"/>
          <a:ext cx="2879734" cy="3810016"/>
        </a:xfrm>
        <a:prstGeom prst="round1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fi-FI" sz="2400" b="1" kern="1200" dirty="0" err="1" smtClean="0">
              <a:solidFill>
                <a:schemeClr val="bg1"/>
              </a:solidFill>
            </a:rPr>
            <a:t>HUS-piirissä</a:t>
          </a:r>
          <a:r>
            <a:rPr lang="fi-FI" sz="2400" b="1" kern="1200" dirty="0" smtClean="0">
              <a:solidFill>
                <a:schemeClr val="bg1"/>
              </a:solidFill>
            </a:rPr>
            <a:t> useita sairastuneita henkilökunnan edustajia</a:t>
          </a:r>
          <a:endParaRPr lang="fi-FI" sz="2400" b="1" kern="1200" dirty="0">
            <a:solidFill>
              <a:schemeClr val="bg1"/>
            </a:solidFill>
          </a:endParaRPr>
        </a:p>
      </dsp:txBody>
      <dsp:txXfrm rot="5400000">
        <a:off x="152391" y="-308376"/>
        <a:ext cx="3810016" cy="2159800"/>
      </dsp:txXfrm>
    </dsp:sp>
    <dsp:sp modelId="{37B9CA86-669C-4EAD-B332-8633CFB0B837}">
      <dsp:nvSpPr>
        <dsp:cNvPr id="0" name=""/>
        <dsp:cNvSpPr/>
      </dsp:nvSpPr>
      <dsp:spPr>
        <a:xfrm>
          <a:off x="4267191" y="-308376"/>
          <a:ext cx="3810016" cy="2879734"/>
        </a:xfrm>
        <a:prstGeom prst="round1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fi-FI" sz="2400" b="1" kern="1200" dirty="0" smtClean="0">
              <a:solidFill>
                <a:schemeClr val="bg1"/>
              </a:solidFill>
            </a:rPr>
            <a:t>Useimmiten hypervirulentin 027-kannan tartunta</a:t>
          </a:r>
          <a:endParaRPr lang="fi-FI" sz="2400" b="1" kern="1200" dirty="0">
            <a:solidFill>
              <a:schemeClr val="bg1"/>
            </a:solidFill>
          </a:endParaRPr>
        </a:p>
      </dsp:txBody>
      <dsp:txXfrm>
        <a:off x="4267191" y="-308376"/>
        <a:ext cx="3810016" cy="2159800"/>
      </dsp:txXfrm>
    </dsp:sp>
    <dsp:sp modelId="{36665FF1-7A89-4CEA-961A-B73F98AF2516}">
      <dsp:nvSpPr>
        <dsp:cNvPr id="0" name=""/>
        <dsp:cNvSpPr/>
      </dsp:nvSpPr>
      <dsp:spPr>
        <a:xfrm rot="10800000">
          <a:off x="152391" y="1954605"/>
          <a:ext cx="3810016" cy="2879734"/>
        </a:xfrm>
        <a:prstGeom prst="round1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fi-FI" sz="2400" b="1" kern="1200" dirty="0" smtClean="0">
              <a:solidFill>
                <a:schemeClr val="bg1"/>
              </a:solidFill>
            </a:rPr>
            <a:t>Myös uusiutuvia infektioita</a:t>
          </a:r>
          <a:endParaRPr lang="fi-FI" sz="2400" b="1" kern="1200" dirty="0">
            <a:solidFill>
              <a:schemeClr val="bg1"/>
            </a:solidFill>
          </a:endParaRPr>
        </a:p>
      </dsp:txBody>
      <dsp:txXfrm rot="10800000">
        <a:off x="152391" y="2674538"/>
        <a:ext cx="3810016" cy="2159800"/>
      </dsp:txXfrm>
    </dsp:sp>
    <dsp:sp modelId="{A73C1561-B0BE-4E14-8B0B-9256009B9748}">
      <dsp:nvSpPr>
        <dsp:cNvPr id="0" name=""/>
        <dsp:cNvSpPr/>
      </dsp:nvSpPr>
      <dsp:spPr>
        <a:xfrm rot="5400000">
          <a:off x="4732332" y="1489463"/>
          <a:ext cx="2879734" cy="3810016"/>
        </a:xfrm>
        <a:prstGeom prst="round1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fi-FI" sz="2400" b="1" kern="1200" dirty="0" smtClean="0">
              <a:solidFill>
                <a:schemeClr val="bg1"/>
              </a:solidFill>
            </a:rPr>
            <a:t>Kolmen kohdalla jouduttu normaaliflooran palautukseen</a:t>
          </a:r>
          <a:endParaRPr lang="fi-FI" sz="2400" b="1" kern="1200" dirty="0">
            <a:solidFill>
              <a:schemeClr val="bg1"/>
            </a:solidFill>
          </a:endParaRPr>
        </a:p>
      </dsp:txBody>
      <dsp:txXfrm rot="-5400000">
        <a:off x="4267191" y="2674538"/>
        <a:ext cx="3810016" cy="2159800"/>
      </dsp:txXfrm>
    </dsp:sp>
    <dsp:sp modelId="{954A8960-0BA6-425B-9BE7-93767DCC95D3}">
      <dsp:nvSpPr>
        <dsp:cNvPr id="0" name=""/>
        <dsp:cNvSpPr/>
      </dsp:nvSpPr>
      <dsp:spPr>
        <a:xfrm>
          <a:off x="2686034" y="1471611"/>
          <a:ext cx="2857531" cy="1582740"/>
        </a:xfrm>
        <a:prstGeom prst="roundRect">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fi-FI" sz="2400" b="1" kern="1200" dirty="0" smtClean="0">
              <a:solidFill>
                <a:schemeClr val="tx1"/>
              </a:solidFill>
            </a:rPr>
            <a:t>Oikeilla torjuntatoimilla suojaa myös omaa itseä!</a:t>
          </a:r>
          <a:endParaRPr lang="fi-FI" sz="2400" b="1" kern="1200" dirty="0">
            <a:solidFill>
              <a:schemeClr val="tx1"/>
            </a:solidFill>
          </a:endParaRPr>
        </a:p>
      </dsp:txBody>
      <dsp:txXfrm>
        <a:off x="2763297" y="1548874"/>
        <a:ext cx="2703005" cy="142821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5704CD-6B97-48DE-841A-F83F302727A8}">
      <dsp:nvSpPr>
        <dsp:cNvPr id="0" name=""/>
        <dsp:cNvSpPr/>
      </dsp:nvSpPr>
      <dsp:spPr>
        <a:xfrm>
          <a:off x="0" y="31836"/>
          <a:ext cx="8210550" cy="1432080"/>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90000"/>
            </a:lnSpc>
            <a:spcBef>
              <a:spcPct val="0"/>
            </a:spcBef>
            <a:spcAft>
              <a:spcPct val="35000"/>
            </a:spcAft>
          </a:pPr>
          <a:r>
            <a:rPr lang="fi-FI" sz="3600" b="1" kern="1200" dirty="0" smtClean="0">
              <a:solidFill>
                <a:schemeClr val="bg1"/>
              </a:solidFill>
            </a:rPr>
            <a:t>Noudatettava tarkoin käsihygieniaohjeita</a:t>
          </a:r>
          <a:endParaRPr lang="fi-FI" sz="3600" b="1" kern="1200" dirty="0">
            <a:solidFill>
              <a:schemeClr val="bg1"/>
            </a:solidFill>
          </a:endParaRPr>
        </a:p>
      </dsp:txBody>
      <dsp:txXfrm>
        <a:off x="69908" y="101744"/>
        <a:ext cx="8070734" cy="1292264"/>
      </dsp:txXfrm>
    </dsp:sp>
    <dsp:sp modelId="{16D5B75D-AA35-4933-B494-30DB1530689A}">
      <dsp:nvSpPr>
        <dsp:cNvPr id="0" name=""/>
        <dsp:cNvSpPr/>
      </dsp:nvSpPr>
      <dsp:spPr>
        <a:xfrm>
          <a:off x="0" y="1463916"/>
          <a:ext cx="8210550" cy="8756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0685" tIns="45720" rIns="256032" bIns="45720" numCol="1" spcCol="1270" anchor="t" anchorCtr="0">
          <a:noAutofit/>
        </a:bodyPr>
        <a:lstStyle/>
        <a:p>
          <a:pPr marL="285750" lvl="1" indent="-285750" algn="l" defTabSz="1244600" rtl="0">
            <a:lnSpc>
              <a:spcPct val="90000"/>
            </a:lnSpc>
            <a:spcBef>
              <a:spcPct val="0"/>
            </a:spcBef>
            <a:spcAft>
              <a:spcPct val="20000"/>
            </a:spcAft>
            <a:buChar char="••"/>
          </a:pPr>
          <a:r>
            <a:rPr lang="fi-FI" sz="2800" kern="1200" dirty="0" smtClean="0">
              <a:solidFill>
                <a:schemeClr val="tx1"/>
              </a:solidFill>
            </a:rPr>
            <a:t>Pois töistä jos aktiivinen ihottuma, kynsivallintulehdus </a:t>
          </a:r>
          <a:r>
            <a:rPr lang="fi-FI" sz="2800" kern="1200" dirty="0" err="1" smtClean="0">
              <a:solidFill>
                <a:schemeClr val="tx1"/>
              </a:solidFill>
            </a:rPr>
            <a:t>jne</a:t>
          </a:r>
          <a:endParaRPr lang="fi-FI" sz="2800" kern="1200" dirty="0">
            <a:solidFill>
              <a:schemeClr val="tx1"/>
            </a:solidFill>
          </a:endParaRPr>
        </a:p>
      </dsp:txBody>
      <dsp:txXfrm>
        <a:off x="0" y="1463916"/>
        <a:ext cx="8210550" cy="875610"/>
      </dsp:txXfrm>
    </dsp:sp>
    <dsp:sp modelId="{C726F1A4-78D9-4E26-9C7C-8A5D5C160847}">
      <dsp:nvSpPr>
        <dsp:cNvPr id="0" name=""/>
        <dsp:cNvSpPr/>
      </dsp:nvSpPr>
      <dsp:spPr>
        <a:xfrm>
          <a:off x="0" y="2339527"/>
          <a:ext cx="8210550" cy="1432080"/>
        </a:xfrm>
        <a:prstGeom prst="roundRect">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90000"/>
            </a:lnSpc>
            <a:spcBef>
              <a:spcPct val="0"/>
            </a:spcBef>
            <a:spcAft>
              <a:spcPct val="35000"/>
            </a:spcAft>
          </a:pPr>
          <a:r>
            <a:rPr lang="fi-FI" sz="3600" b="1" kern="1200" dirty="0" err="1" smtClean="0">
              <a:solidFill>
                <a:schemeClr val="bg1"/>
              </a:solidFill>
            </a:rPr>
            <a:t>MRSA-tartuntoja</a:t>
          </a:r>
          <a:r>
            <a:rPr lang="fi-FI" sz="3600" b="1" kern="1200" dirty="0" smtClean="0">
              <a:solidFill>
                <a:schemeClr val="bg1"/>
              </a:solidFill>
            </a:rPr>
            <a:t> on kuvattu, useimmiten ohimenevä </a:t>
          </a:r>
          <a:r>
            <a:rPr lang="fi-FI" sz="3600" b="1" kern="1200" dirty="0" err="1" smtClean="0">
              <a:solidFill>
                <a:schemeClr val="bg1"/>
              </a:solidFill>
            </a:rPr>
            <a:t>kantajuus</a:t>
          </a:r>
          <a:endParaRPr lang="fi-FI" sz="3600" b="1" kern="1200" dirty="0">
            <a:solidFill>
              <a:schemeClr val="bg1"/>
            </a:solidFill>
          </a:endParaRPr>
        </a:p>
      </dsp:txBody>
      <dsp:txXfrm>
        <a:off x="69908" y="2409435"/>
        <a:ext cx="8070734" cy="1292264"/>
      </dsp:txXfrm>
    </dsp:sp>
    <dsp:sp modelId="{EEB34646-8C7F-4155-9E65-583718A669EA}">
      <dsp:nvSpPr>
        <dsp:cNvPr id="0" name=""/>
        <dsp:cNvSpPr/>
      </dsp:nvSpPr>
      <dsp:spPr>
        <a:xfrm>
          <a:off x="0" y="3771607"/>
          <a:ext cx="8210550" cy="1453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0685" tIns="45720" rIns="256032" bIns="45720" numCol="1" spcCol="1270" anchor="t" anchorCtr="0">
          <a:noAutofit/>
        </a:bodyPr>
        <a:lstStyle/>
        <a:p>
          <a:pPr marL="285750" lvl="1" indent="-285750" algn="l" defTabSz="1244600" rtl="0">
            <a:lnSpc>
              <a:spcPct val="90000"/>
            </a:lnSpc>
            <a:spcBef>
              <a:spcPct val="0"/>
            </a:spcBef>
            <a:spcAft>
              <a:spcPct val="20000"/>
            </a:spcAft>
            <a:buChar char="••"/>
          </a:pPr>
          <a:r>
            <a:rPr lang="fi-FI" sz="2800" kern="1200" dirty="0" smtClean="0">
              <a:solidFill>
                <a:schemeClr val="tx1"/>
              </a:solidFill>
            </a:rPr>
            <a:t>Ei testausta kuin poikkeustilanteessa</a:t>
          </a:r>
          <a:endParaRPr lang="fi-FI" sz="2800" kern="1200" dirty="0">
            <a:solidFill>
              <a:schemeClr val="tx1"/>
            </a:solidFill>
          </a:endParaRPr>
        </a:p>
        <a:p>
          <a:pPr marL="285750" lvl="1" indent="-285750" algn="l" defTabSz="1244600" rtl="0">
            <a:lnSpc>
              <a:spcPct val="90000"/>
            </a:lnSpc>
            <a:spcBef>
              <a:spcPct val="0"/>
            </a:spcBef>
            <a:spcAft>
              <a:spcPct val="20000"/>
            </a:spcAft>
            <a:buChar char="••"/>
          </a:pPr>
          <a:r>
            <a:rPr lang="fi-FI" sz="2800" kern="1200" dirty="0" smtClean="0">
              <a:solidFill>
                <a:schemeClr val="tx1"/>
              </a:solidFill>
            </a:rPr>
            <a:t>Erityistapauksessa </a:t>
          </a:r>
          <a:r>
            <a:rPr lang="fi-FI" sz="2800" kern="1200" dirty="0" err="1" smtClean="0">
              <a:solidFill>
                <a:schemeClr val="tx1"/>
              </a:solidFill>
            </a:rPr>
            <a:t>MRSA:n</a:t>
          </a:r>
          <a:r>
            <a:rPr lang="fi-FI" sz="2800" kern="1200" dirty="0" smtClean="0">
              <a:solidFill>
                <a:schemeClr val="tx1"/>
              </a:solidFill>
            </a:rPr>
            <a:t> </a:t>
          </a:r>
          <a:r>
            <a:rPr lang="fi-FI" sz="2800" kern="1200" dirty="0" err="1" smtClean="0">
              <a:solidFill>
                <a:schemeClr val="tx1"/>
              </a:solidFill>
            </a:rPr>
            <a:t>eradikaatiohoito</a:t>
          </a:r>
          <a:endParaRPr lang="fi-FI" sz="2800" kern="1200" dirty="0">
            <a:solidFill>
              <a:schemeClr val="tx1"/>
            </a:solidFill>
          </a:endParaRPr>
        </a:p>
        <a:p>
          <a:pPr marL="285750" lvl="1" indent="-285750" algn="l" defTabSz="1244600" rtl="0">
            <a:lnSpc>
              <a:spcPct val="90000"/>
            </a:lnSpc>
            <a:spcBef>
              <a:spcPct val="0"/>
            </a:spcBef>
            <a:spcAft>
              <a:spcPct val="20000"/>
            </a:spcAft>
            <a:buChar char="••"/>
          </a:pPr>
          <a:r>
            <a:rPr lang="fi-FI" sz="2800" kern="1200" dirty="0" smtClean="0">
              <a:solidFill>
                <a:schemeClr val="tx1"/>
              </a:solidFill>
            </a:rPr>
            <a:t>Sairaalahygieniayksikön konsultaatio AINA</a:t>
          </a:r>
          <a:endParaRPr lang="fi-FI" sz="2800" kern="1200" dirty="0">
            <a:solidFill>
              <a:schemeClr val="tx1"/>
            </a:solidFill>
          </a:endParaRPr>
        </a:p>
      </dsp:txBody>
      <dsp:txXfrm>
        <a:off x="0" y="3771607"/>
        <a:ext cx="8210550" cy="145314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7DC854-21AD-4B6B-ACD4-0CA178E5078D}">
      <dsp:nvSpPr>
        <dsp:cNvPr id="0" name=""/>
        <dsp:cNvSpPr/>
      </dsp:nvSpPr>
      <dsp:spPr>
        <a:xfrm rot="5400000">
          <a:off x="3621023" y="-326136"/>
          <a:ext cx="3535680" cy="5071872"/>
        </a:xfrm>
        <a:prstGeom prst="round2Same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85750" lvl="1" indent="-285750" algn="l" defTabSz="1422400" rtl="0">
            <a:lnSpc>
              <a:spcPct val="90000"/>
            </a:lnSpc>
            <a:spcBef>
              <a:spcPct val="0"/>
            </a:spcBef>
            <a:spcAft>
              <a:spcPct val="15000"/>
            </a:spcAft>
            <a:buChar char="••"/>
          </a:pPr>
          <a:r>
            <a:rPr lang="fi-FI" sz="3200" kern="1200" dirty="0" smtClean="0"/>
            <a:t>Henkilökunnan rokottaminen vähentää sairastuvuutta ja poissaoloja</a:t>
          </a:r>
          <a:endParaRPr lang="fi-FI" sz="3200" kern="1200" dirty="0"/>
        </a:p>
      </dsp:txBody>
      <dsp:txXfrm rot="-5400000">
        <a:off x="2852927" y="614558"/>
        <a:ext cx="4899274" cy="3190484"/>
      </dsp:txXfrm>
    </dsp:sp>
    <dsp:sp modelId="{DEEA501D-03D1-419B-9B02-255C72C40B39}">
      <dsp:nvSpPr>
        <dsp:cNvPr id="0" name=""/>
        <dsp:cNvSpPr/>
      </dsp:nvSpPr>
      <dsp:spPr>
        <a:xfrm>
          <a:off x="0" y="0"/>
          <a:ext cx="2852928" cy="4419600"/>
        </a:xfrm>
        <a:prstGeom prst="round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4790" tIns="112395" rIns="224790" bIns="112395" numCol="1" spcCol="1270" anchor="ctr" anchorCtr="0">
          <a:noAutofit/>
        </a:bodyPr>
        <a:lstStyle/>
        <a:p>
          <a:pPr lvl="0" algn="ctr" defTabSz="2622550" rtl="0">
            <a:lnSpc>
              <a:spcPct val="90000"/>
            </a:lnSpc>
            <a:spcBef>
              <a:spcPct val="0"/>
            </a:spcBef>
            <a:spcAft>
              <a:spcPct val="35000"/>
            </a:spcAft>
          </a:pPr>
          <a:r>
            <a:rPr lang="fi-FI" sz="5900" kern="1200" dirty="0" smtClean="0">
              <a:solidFill>
                <a:schemeClr val="tx1"/>
              </a:solidFill>
            </a:rPr>
            <a:t>Rokote</a:t>
          </a:r>
          <a:endParaRPr lang="fi-FI" sz="5900" kern="1200" dirty="0">
            <a:solidFill>
              <a:schemeClr val="tx1"/>
            </a:solidFill>
          </a:endParaRPr>
        </a:p>
      </dsp:txBody>
      <dsp:txXfrm>
        <a:off x="139268" y="139268"/>
        <a:ext cx="2574392" cy="414106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841418-B13D-49C5-A85A-50536C6F221E}">
      <dsp:nvSpPr>
        <dsp:cNvPr id="0" name=""/>
        <dsp:cNvSpPr/>
      </dsp:nvSpPr>
      <dsp:spPr>
        <a:xfrm>
          <a:off x="3143885" y="0"/>
          <a:ext cx="4715827" cy="1499691"/>
        </a:xfrm>
        <a:prstGeom prst="rightArrow">
          <a:avLst>
            <a:gd name="adj1" fmla="val 75000"/>
            <a:gd name="adj2" fmla="val 50000"/>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rtl="0">
            <a:lnSpc>
              <a:spcPct val="90000"/>
            </a:lnSpc>
            <a:spcBef>
              <a:spcPct val="0"/>
            </a:spcBef>
            <a:spcAft>
              <a:spcPct val="15000"/>
            </a:spcAft>
            <a:buChar char="••"/>
          </a:pPr>
          <a:r>
            <a:rPr lang="fi-FI" sz="2000" kern="1200" dirty="0" smtClean="0">
              <a:solidFill>
                <a:schemeClr val="tx1"/>
              </a:solidFill>
            </a:rPr>
            <a:t>Värjäyspositiivinen keuhkotuberkuloosi, etenkin ennen diagnoosia!</a:t>
          </a:r>
          <a:endParaRPr lang="fi-FI" sz="2000" kern="1200" dirty="0">
            <a:solidFill>
              <a:schemeClr val="tx1"/>
            </a:solidFill>
          </a:endParaRPr>
        </a:p>
      </dsp:txBody>
      <dsp:txXfrm>
        <a:off x="3143885" y="187461"/>
        <a:ext cx="4153443" cy="1124769"/>
      </dsp:txXfrm>
    </dsp:sp>
    <dsp:sp modelId="{2A34C968-1903-4634-B72F-735E4EF65745}">
      <dsp:nvSpPr>
        <dsp:cNvPr id="0" name=""/>
        <dsp:cNvSpPr/>
      </dsp:nvSpPr>
      <dsp:spPr>
        <a:xfrm>
          <a:off x="0" y="29"/>
          <a:ext cx="3143885" cy="1499691"/>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fi-FI" sz="2400" kern="1200" dirty="0" smtClean="0">
              <a:solidFill>
                <a:schemeClr val="tx1"/>
              </a:solidFill>
            </a:rPr>
            <a:t>Tartunnan vaara</a:t>
          </a:r>
          <a:endParaRPr lang="fi-FI" sz="2400" kern="1200" dirty="0">
            <a:solidFill>
              <a:schemeClr val="tx1"/>
            </a:solidFill>
          </a:endParaRPr>
        </a:p>
      </dsp:txBody>
      <dsp:txXfrm>
        <a:off x="73209" y="73238"/>
        <a:ext cx="2997467" cy="1353273"/>
      </dsp:txXfrm>
    </dsp:sp>
    <dsp:sp modelId="{0D8182A7-456A-4EB2-9BD6-6D78116F7AA0}">
      <dsp:nvSpPr>
        <dsp:cNvPr id="0" name=""/>
        <dsp:cNvSpPr/>
      </dsp:nvSpPr>
      <dsp:spPr>
        <a:xfrm>
          <a:off x="3143885" y="1784340"/>
          <a:ext cx="4715827" cy="1230331"/>
        </a:xfrm>
        <a:prstGeom prst="rightArrow">
          <a:avLst>
            <a:gd name="adj1" fmla="val 75000"/>
            <a:gd name="adj2" fmla="val 50000"/>
          </a:avLst>
        </a:prstGeom>
        <a:solidFill>
          <a:schemeClr val="accent2">
            <a:tint val="40000"/>
            <a:alpha val="90000"/>
            <a:hueOff val="2512910"/>
            <a:satOff val="-2189"/>
            <a:lumOff val="-3"/>
            <a:alphaOff val="0"/>
          </a:schemeClr>
        </a:solidFill>
        <a:ln w="9525" cap="flat" cmpd="sng" algn="ctr">
          <a:solidFill>
            <a:schemeClr val="accent2">
              <a:tint val="40000"/>
              <a:alpha val="90000"/>
              <a:hueOff val="2512910"/>
              <a:satOff val="-2189"/>
              <a:lumOff val="-3"/>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rtl="0">
            <a:lnSpc>
              <a:spcPct val="90000"/>
            </a:lnSpc>
            <a:spcBef>
              <a:spcPct val="0"/>
            </a:spcBef>
            <a:spcAft>
              <a:spcPct val="15000"/>
            </a:spcAft>
            <a:buChar char="••"/>
          </a:pPr>
          <a:r>
            <a:rPr lang="fi-FI" sz="2000" kern="1200" dirty="0" smtClean="0">
              <a:solidFill>
                <a:schemeClr val="tx1"/>
              </a:solidFill>
            </a:rPr>
            <a:t>Osallistuminen usean työvuoron aikana lähihoitoon ilman asianmukaisia suojaimia</a:t>
          </a:r>
          <a:endParaRPr lang="fi-FI" sz="2000" kern="1200" dirty="0">
            <a:solidFill>
              <a:schemeClr val="tx1"/>
            </a:solidFill>
          </a:endParaRPr>
        </a:p>
      </dsp:txBody>
      <dsp:txXfrm>
        <a:off x="3143885" y="1938131"/>
        <a:ext cx="4254453" cy="922749"/>
      </dsp:txXfrm>
    </dsp:sp>
    <dsp:sp modelId="{000031CE-1192-4F08-B596-BC1A8D432995}">
      <dsp:nvSpPr>
        <dsp:cNvPr id="0" name=""/>
        <dsp:cNvSpPr/>
      </dsp:nvSpPr>
      <dsp:spPr>
        <a:xfrm>
          <a:off x="0" y="1649660"/>
          <a:ext cx="3143885" cy="1499691"/>
        </a:xfrm>
        <a:prstGeom prst="roundRect">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fi-FI" sz="2400" kern="1200" dirty="0" smtClean="0">
              <a:solidFill>
                <a:schemeClr val="tx1"/>
              </a:solidFill>
            </a:rPr>
            <a:t>Merkittävä altistuminen</a:t>
          </a:r>
          <a:endParaRPr lang="fi-FI" sz="2400" kern="1200" dirty="0">
            <a:solidFill>
              <a:schemeClr val="tx1"/>
            </a:solidFill>
          </a:endParaRPr>
        </a:p>
      </dsp:txBody>
      <dsp:txXfrm>
        <a:off x="73209" y="1722869"/>
        <a:ext cx="2997467" cy="1353273"/>
      </dsp:txXfrm>
    </dsp:sp>
    <dsp:sp modelId="{C396E9BA-EC7B-4814-842E-289D8B394517}">
      <dsp:nvSpPr>
        <dsp:cNvPr id="0" name=""/>
        <dsp:cNvSpPr/>
      </dsp:nvSpPr>
      <dsp:spPr>
        <a:xfrm>
          <a:off x="3143885" y="3299321"/>
          <a:ext cx="4715827" cy="1499691"/>
        </a:xfrm>
        <a:prstGeom prst="rightArrow">
          <a:avLst>
            <a:gd name="adj1" fmla="val 75000"/>
            <a:gd name="adj2" fmla="val 50000"/>
          </a:avLst>
        </a:prstGeom>
        <a:solidFill>
          <a:schemeClr val="accent2">
            <a:tint val="40000"/>
            <a:alpha val="90000"/>
            <a:hueOff val="5025821"/>
            <a:satOff val="-4378"/>
            <a:lumOff val="-6"/>
            <a:alphaOff val="0"/>
          </a:schemeClr>
        </a:solidFill>
        <a:ln w="9525" cap="flat" cmpd="sng" algn="ctr">
          <a:solidFill>
            <a:schemeClr val="accent2">
              <a:tint val="40000"/>
              <a:alpha val="90000"/>
              <a:hueOff val="5025821"/>
              <a:satOff val="-4378"/>
              <a:lumOff val="-6"/>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rtl="0">
            <a:lnSpc>
              <a:spcPct val="90000"/>
            </a:lnSpc>
            <a:spcBef>
              <a:spcPct val="0"/>
            </a:spcBef>
            <a:spcAft>
              <a:spcPct val="15000"/>
            </a:spcAft>
            <a:buChar char="••"/>
          </a:pPr>
          <a:r>
            <a:rPr lang="fi-FI" sz="2000" kern="1200" dirty="0" smtClean="0">
              <a:solidFill>
                <a:schemeClr val="tx1"/>
              </a:solidFill>
            </a:rPr>
            <a:t>Osallistuminen aerosoleja muodostavaan </a:t>
          </a:r>
          <a:r>
            <a:rPr lang="fi-FI" sz="2000" kern="1200" dirty="0" err="1" smtClean="0">
              <a:solidFill>
                <a:schemeClr val="tx1"/>
              </a:solidFill>
            </a:rPr>
            <a:t>tmp</a:t>
          </a:r>
          <a:r>
            <a:rPr lang="fi-FI" sz="2000" kern="1200" dirty="0" smtClean="0">
              <a:solidFill>
                <a:schemeClr val="tx1"/>
              </a:solidFill>
            </a:rPr>
            <a:t> ilman asianmukaisia hengityssuojaimia</a:t>
          </a:r>
          <a:endParaRPr lang="fi-FI" sz="2000" kern="1200" dirty="0">
            <a:solidFill>
              <a:schemeClr val="tx1"/>
            </a:solidFill>
          </a:endParaRPr>
        </a:p>
        <a:p>
          <a:pPr marL="114300" lvl="2" indent="-57150" algn="l" defTabSz="222250" rtl="0">
            <a:lnSpc>
              <a:spcPct val="90000"/>
            </a:lnSpc>
            <a:spcBef>
              <a:spcPct val="0"/>
            </a:spcBef>
            <a:spcAft>
              <a:spcPct val="15000"/>
            </a:spcAft>
            <a:buChar char="••"/>
          </a:pPr>
          <a:endParaRPr lang="fi-FI" sz="500" kern="1200" dirty="0">
            <a:solidFill>
              <a:schemeClr val="tx1"/>
            </a:solidFill>
          </a:endParaRPr>
        </a:p>
        <a:p>
          <a:pPr marL="57150" lvl="1" indent="-57150" algn="l" defTabSz="222250" rtl="0">
            <a:lnSpc>
              <a:spcPct val="90000"/>
            </a:lnSpc>
            <a:spcBef>
              <a:spcPct val="0"/>
            </a:spcBef>
            <a:spcAft>
              <a:spcPct val="15000"/>
            </a:spcAft>
            <a:buChar char="••"/>
          </a:pPr>
          <a:endParaRPr lang="fi-FI" sz="500" kern="1200" dirty="0">
            <a:solidFill>
              <a:schemeClr val="tx1"/>
            </a:solidFill>
          </a:endParaRPr>
        </a:p>
      </dsp:txBody>
      <dsp:txXfrm>
        <a:off x="3143885" y="3486782"/>
        <a:ext cx="4153443" cy="1124769"/>
      </dsp:txXfrm>
    </dsp:sp>
    <dsp:sp modelId="{ADC53B64-B75A-46DB-B95B-8C720E92B449}">
      <dsp:nvSpPr>
        <dsp:cNvPr id="0" name=""/>
        <dsp:cNvSpPr/>
      </dsp:nvSpPr>
      <dsp:spPr>
        <a:xfrm>
          <a:off x="0" y="3299321"/>
          <a:ext cx="3143885" cy="1499691"/>
        </a:xfrm>
        <a:prstGeom prst="roundRect">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fi-FI" sz="2400" kern="1200" smtClean="0">
              <a:solidFill>
                <a:schemeClr val="tx1"/>
              </a:solidFill>
            </a:rPr>
            <a:t>Merkittävä altistuminen</a:t>
          </a:r>
          <a:endParaRPr lang="fi-FI" sz="2400" kern="1200" dirty="0">
            <a:solidFill>
              <a:schemeClr val="tx1"/>
            </a:solidFill>
          </a:endParaRPr>
        </a:p>
      </dsp:txBody>
      <dsp:txXfrm>
        <a:off x="73209" y="3372530"/>
        <a:ext cx="2997467" cy="135327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37F97A-EC2F-483C-BE60-E2FA423E90E8}">
      <dsp:nvSpPr>
        <dsp:cNvPr id="0" name=""/>
        <dsp:cNvSpPr/>
      </dsp:nvSpPr>
      <dsp:spPr>
        <a:xfrm>
          <a:off x="0" y="875145"/>
          <a:ext cx="7838255" cy="10395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08336" tIns="416560" rIns="608336" bIns="113792" numCol="1" spcCol="1270" anchor="t" anchorCtr="0">
          <a:noAutofit/>
        </a:bodyPr>
        <a:lstStyle/>
        <a:p>
          <a:pPr marL="171450" lvl="1" indent="-171450" algn="l" defTabSz="711200" rtl="0">
            <a:lnSpc>
              <a:spcPct val="90000"/>
            </a:lnSpc>
            <a:spcBef>
              <a:spcPct val="0"/>
            </a:spcBef>
            <a:spcAft>
              <a:spcPct val="15000"/>
            </a:spcAft>
            <a:buChar char="••"/>
          </a:pPr>
          <a:r>
            <a:rPr lang="fi-FI" sz="1600" b="1" kern="1200" dirty="0" err="1" smtClean="0">
              <a:solidFill>
                <a:schemeClr val="tx1"/>
              </a:solidFill>
            </a:rPr>
            <a:t>Anamneesi</a:t>
          </a:r>
          <a:r>
            <a:rPr lang="fi-FI" sz="1600" b="1" kern="1200" dirty="0" smtClean="0">
              <a:solidFill>
                <a:schemeClr val="tx1"/>
              </a:solidFill>
            </a:rPr>
            <a:t>, status, keuhkokuva 0, 6 ja 12kk</a:t>
          </a:r>
          <a:endParaRPr lang="fi-FI" sz="1600" b="1" kern="1200" dirty="0">
            <a:solidFill>
              <a:schemeClr val="tx1"/>
            </a:solidFill>
          </a:endParaRPr>
        </a:p>
        <a:p>
          <a:pPr marL="171450" lvl="1" indent="-171450" algn="l" defTabSz="711200" rtl="0">
            <a:lnSpc>
              <a:spcPct val="90000"/>
            </a:lnSpc>
            <a:spcBef>
              <a:spcPct val="0"/>
            </a:spcBef>
            <a:spcAft>
              <a:spcPct val="15000"/>
            </a:spcAft>
            <a:buChar char="••"/>
          </a:pPr>
          <a:r>
            <a:rPr lang="fi-FI" sz="1600" b="1" kern="1200" dirty="0" smtClean="0">
              <a:solidFill>
                <a:schemeClr val="tx1"/>
              </a:solidFill>
            </a:rPr>
            <a:t>Oireseuranta ja tarvittaessa lisätutkimukset</a:t>
          </a:r>
          <a:endParaRPr lang="fi-FI" sz="1600" b="1" kern="1200" dirty="0">
            <a:solidFill>
              <a:schemeClr val="tx1"/>
            </a:solidFill>
          </a:endParaRPr>
        </a:p>
      </dsp:txBody>
      <dsp:txXfrm>
        <a:off x="0" y="875145"/>
        <a:ext cx="7838255" cy="1039500"/>
      </dsp:txXfrm>
    </dsp:sp>
    <dsp:sp modelId="{92E6D2B5-21E8-4EF7-B059-017CDAD37BCB}">
      <dsp:nvSpPr>
        <dsp:cNvPr id="0" name=""/>
        <dsp:cNvSpPr/>
      </dsp:nvSpPr>
      <dsp:spPr>
        <a:xfrm>
          <a:off x="391912" y="6454"/>
          <a:ext cx="6494864" cy="1163890"/>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7387" tIns="0" rIns="207387" bIns="0" numCol="1" spcCol="1270" anchor="ctr" anchorCtr="0">
          <a:noAutofit/>
        </a:bodyPr>
        <a:lstStyle/>
        <a:p>
          <a:pPr lvl="0" algn="l" defTabSz="1244600" rtl="0">
            <a:lnSpc>
              <a:spcPct val="90000"/>
            </a:lnSpc>
            <a:spcBef>
              <a:spcPct val="0"/>
            </a:spcBef>
            <a:spcAft>
              <a:spcPct val="35000"/>
            </a:spcAft>
          </a:pPr>
          <a:r>
            <a:rPr lang="fi-FI" sz="2800" b="1" kern="1200" dirty="0" smtClean="0">
              <a:solidFill>
                <a:schemeClr val="tx1"/>
              </a:solidFill>
            </a:rPr>
            <a:t>Altistuneiden seurantatarkastukset</a:t>
          </a:r>
          <a:endParaRPr lang="fi-FI" sz="2800" b="1" kern="1200" dirty="0">
            <a:solidFill>
              <a:schemeClr val="tx1"/>
            </a:solidFill>
          </a:endParaRPr>
        </a:p>
      </dsp:txBody>
      <dsp:txXfrm>
        <a:off x="448728" y="63270"/>
        <a:ext cx="6381232" cy="1050258"/>
      </dsp:txXfrm>
    </dsp:sp>
    <dsp:sp modelId="{AA9745F9-FD50-466D-8681-CE67D4168927}">
      <dsp:nvSpPr>
        <dsp:cNvPr id="0" name=""/>
        <dsp:cNvSpPr/>
      </dsp:nvSpPr>
      <dsp:spPr>
        <a:xfrm>
          <a:off x="0" y="2828854"/>
          <a:ext cx="7838255" cy="1039500"/>
        </a:xfrm>
        <a:prstGeom prst="rect">
          <a:avLst/>
        </a:prstGeom>
        <a:solidFill>
          <a:schemeClr val="lt1">
            <a:alpha val="90000"/>
            <a:hueOff val="0"/>
            <a:satOff val="0"/>
            <a:lumOff val="0"/>
            <a:alphaOff val="0"/>
          </a:schemeClr>
        </a:solidFill>
        <a:ln w="9525" cap="flat" cmpd="sng" algn="ctr">
          <a:solidFill>
            <a:schemeClr val="accent2">
              <a:hueOff val="2340759"/>
              <a:satOff val="-2919"/>
              <a:lumOff val="686"/>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08336" tIns="416560" rIns="608336" bIns="113792" numCol="1" spcCol="1270" anchor="t" anchorCtr="0">
          <a:noAutofit/>
        </a:bodyPr>
        <a:lstStyle/>
        <a:p>
          <a:pPr marL="171450" lvl="1" indent="-171450" algn="l" defTabSz="711200" rtl="0">
            <a:lnSpc>
              <a:spcPct val="90000"/>
            </a:lnSpc>
            <a:spcBef>
              <a:spcPct val="0"/>
            </a:spcBef>
            <a:spcAft>
              <a:spcPct val="15000"/>
            </a:spcAft>
            <a:buChar char="••"/>
          </a:pPr>
          <a:r>
            <a:rPr lang="fi-FI" sz="1600" b="1" kern="1200" dirty="0" smtClean="0">
              <a:solidFill>
                <a:schemeClr val="tx1"/>
              </a:solidFill>
            </a:rPr>
            <a:t>Työterveyshuollon seuranta</a:t>
          </a:r>
          <a:endParaRPr lang="fi-FI" sz="1600" b="1" kern="1200" dirty="0">
            <a:solidFill>
              <a:schemeClr val="tx1"/>
            </a:solidFill>
          </a:endParaRPr>
        </a:p>
        <a:p>
          <a:pPr marL="171450" lvl="1" indent="-171450" algn="l" defTabSz="711200" rtl="0">
            <a:lnSpc>
              <a:spcPct val="90000"/>
            </a:lnSpc>
            <a:spcBef>
              <a:spcPct val="0"/>
            </a:spcBef>
            <a:spcAft>
              <a:spcPct val="15000"/>
            </a:spcAft>
            <a:buChar char="••"/>
          </a:pPr>
          <a:r>
            <a:rPr lang="fi-FI" sz="1600" b="1" kern="1200" dirty="0" smtClean="0">
              <a:solidFill>
                <a:schemeClr val="tx1"/>
              </a:solidFill>
            </a:rPr>
            <a:t>Informointi oireista! </a:t>
          </a:r>
          <a:endParaRPr lang="fi-FI" sz="1600" b="1" kern="1200" dirty="0">
            <a:solidFill>
              <a:schemeClr val="tx1"/>
            </a:solidFill>
          </a:endParaRPr>
        </a:p>
      </dsp:txBody>
      <dsp:txXfrm>
        <a:off x="0" y="2828854"/>
        <a:ext cx="7838255" cy="1039500"/>
      </dsp:txXfrm>
    </dsp:sp>
    <dsp:sp modelId="{3D7CA20C-5A3F-4F39-981E-702B66EBF1B6}">
      <dsp:nvSpPr>
        <dsp:cNvPr id="0" name=""/>
        <dsp:cNvSpPr/>
      </dsp:nvSpPr>
      <dsp:spPr>
        <a:xfrm>
          <a:off x="391912" y="2022645"/>
          <a:ext cx="6381562" cy="1101408"/>
        </a:xfrm>
        <a:prstGeom prst="roundRect">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7387" tIns="0" rIns="207387" bIns="0" numCol="1" spcCol="1270" anchor="ctr" anchorCtr="0">
          <a:noAutofit/>
        </a:bodyPr>
        <a:lstStyle/>
        <a:p>
          <a:pPr lvl="0" algn="l" defTabSz="711200" rtl="0">
            <a:lnSpc>
              <a:spcPct val="90000"/>
            </a:lnSpc>
            <a:spcBef>
              <a:spcPct val="0"/>
            </a:spcBef>
            <a:spcAft>
              <a:spcPct val="35000"/>
            </a:spcAft>
          </a:pPr>
          <a:r>
            <a:rPr lang="fi-FI" sz="1600" b="1" kern="1200" dirty="0" smtClean="0">
              <a:solidFill>
                <a:schemeClr val="tx1"/>
              </a:solidFill>
            </a:rPr>
            <a:t>Toistuva merkittävä altistuminen</a:t>
          </a:r>
          <a:endParaRPr lang="fi-FI" sz="1600" b="1" kern="1200" dirty="0">
            <a:solidFill>
              <a:schemeClr val="tx1"/>
            </a:solidFill>
          </a:endParaRPr>
        </a:p>
      </dsp:txBody>
      <dsp:txXfrm>
        <a:off x="445678" y="2076411"/>
        <a:ext cx="6274030" cy="993876"/>
      </dsp:txXfrm>
    </dsp:sp>
    <dsp:sp modelId="{73955C75-FAB9-42AD-A7A3-74BAF28369FD}">
      <dsp:nvSpPr>
        <dsp:cNvPr id="0" name=""/>
        <dsp:cNvSpPr/>
      </dsp:nvSpPr>
      <dsp:spPr>
        <a:xfrm>
          <a:off x="0" y="4590535"/>
          <a:ext cx="7838255" cy="992250"/>
        </a:xfrm>
        <a:prstGeom prst="rect">
          <a:avLst/>
        </a:prstGeom>
        <a:solidFill>
          <a:schemeClr val="lt1">
            <a:alpha val="90000"/>
            <a:hueOff val="0"/>
            <a:satOff val="0"/>
            <a:lumOff val="0"/>
            <a:alphaOff val="0"/>
          </a:schemeClr>
        </a:solidFill>
        <a:ln w="9525" cap="flat" cmpd="sng" algn="ctr">
          <a:solidFill>
            <a:schemeClr val="accent2">
              <a:hueOff val="4681519"/>
              <a:satOff val="-5839"/>
              <a:lumOff val="1373"/>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08336" tIns="416560" rIns="608336" bIns="113792" numCol="1" spcCol="1270" anchor="t" anchorCtr="0">
          <a:noAutofit/>
        </a:bodyPr>
        <a:lstStyle/>
        <a:p>
          <a:pPr marL="171450" lvl="1" indent="-171450" algn="l" defTabSz="711200" rtl="0">
            <a:lnSpc>
              <a:spcPct val="90000"/>
            </a:lnSpc>
            <a:spcBef>
              <a:spcPct val="0"/>
            </a:spcBef>
            <a:spcAft>
              <a:spcPct val="15000"/>
            </a:spcAft>
            <a:buChar char="••"/>
          </a:pPr>
          <a:r>
            <a:rPr lang="fi-FI" sz="1600" b="1" kern="1200" dirty="0" smtClean="0">
              <a:solidFill>
                <a:schemeClr val="tx1"/>
              </a:solidFill>
            </a:rPr>
            <a:t>Informointi oireista!</a:t>
          </a:r>
          <a:endParaRPr lang="fi-FI" sz="1600" b="1" kern="1200" dirty="0">
            <a:solidFill>
              <a:schemeClr val="tx1"/>
            </a:solidFill>
          </a:endParaRPr>
        </a:p>
        <a:p>
          <a:pPr marL="114300" lvl="1" indent="-114300" algn="l" defTabSz="622300" rtl="0">
            <a:lnSpc>
              <a:spcPct val="90000"/>
            </a:lnSpc>
            <a:spcBef>
              <a:spcPct val="0"/>
            </a:spcBef>
            <a:spcAft>
              <a:spcPct val="15000"/>
            </a:spcAft>
            <a:buChar char="••"/>
          </a:pPr>
          <a:endParaRPr lang="fi-FI" sz="1400" kern="1200" dirty="0">
            <a:solidFill>
              <a:schemeClr val="tx1"/>
            </a:solidFill>
          </a:endParaRPr>
        </a:p>
      </dsp:txBody>
      <dsp:txXfrm>
        <a:off x="0" y="4590535"/>
        <a:ext cx="7838255" cy="992250"/>
      </dsp:txXfrm>
    </dsp:sp>
    <dsp:sp modelId="{65105078-FCE4-4486-8D76-6C804CC42B5B}">
      <dsp:nvSpPr>
        <dsp:cNvPr id="0" name=""/>
        <dsp:cNvSpPr/>
      </dsp:nvSpPr>
      <dsp:spPr>
        <a:xfrm>
          <a:off x="391912" y="3976354"/>
          <a:ext cx="6206863" cy="909381"/>
        </a:xfrm>
        <a:prstGeom prst="roundRect">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7387" tIns="0" rIns="207387" bIns="0" numCol="1" spcCol="1270" anchor="ctr" anchorCtr="0">
          <a:noAutofit/>
        </a:bodyPr>
        <a:lstStyle/>
        <a:p>
          <a:pPr lvl="0" algn="l" defTabSz="711200" rtl="0">
            <a:lnSpc>
              <a:spcPct val="90000"/>
            </a:lnSpc>
            <a:spcBef>
              <a:spcPct val="0"/>
            </a:spcBef>
            <a:spcAft>
              <a:spcPct val="35000"/>
            </a:spcAft>
          </a:pPr>
          <a:r>
            <a:rPr lang="fi-FI" sz="1600" b="1" kern="1200" dirty="0" smtClean="0">
              <a:solidFill>
                <a:schemeClr val="tx1"/>
              </a:solidFill>
            </a:rPr>
            <a:t>Pitkäaikainen toistuva altistus (keuhko-osastot, infektio-osastot)</a:t>
          </a:r>
          <a:endParaRPr lang="fi-FI" sz="1600" b="1" kern="1200" dirty="0">
            <a:solidFill>
              <a:schemeClr val="tx1"/>
            </a:solidFill>
          </a:endParaRPr>
        </a:p>
      </dsp:txBody>
      <dsp:txXfrm>
        <a:off x="436304" y="4020746"/>
        <a:ext cx="6118079" cy="82059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17.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1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2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6914"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fi-FI"/>
          </a:p>
        </p:txBody>
      </p:sp>
      <p:sp>
        <p:nvSpPr>
          <p:cNvPr id="166915" name="Rectangle 3"/>
          <p:cNvSpPr>
            <a:spLocks noGrp="1" noChangeArrowheads="1"/>
          </p:cNvSpPr>
          <p:nvPr>
            <p:ph type="dt" sz="quarter" idx="1"/>
          </p:nvPr>
        </p:nvSpPr>
        <p:spPr bwMode="auto">
          <a:xfrm>
            <a:off x="377825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fi-FI"/>
          </a:p>
        </p:txBody>
      </p:sp>
      <p:sp>
        <p:nvSpPr>
          <p:cNvPr id="166916" name="Rectangle 4"/>
          <p:cNvSpPr>
            <a:spLocks noGrp="1" noChangeArrowheads="1"/>
          </p:cNvSpPr>
          <p:nvPr>
            <p:ph type="ftr" sz="quarter" idx="2"/>
          </p:nvPr>
        </p:nvSpPr>
        <p:spPr bwMode="auto">
          <a:xfrm>
            <a:off x="0" y="9429750"/>
            <a:ext cx="28892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fi-FI"/>
          </a:p>
        </p:txBody>
      </p:sp>
      <p:sp>
        <p:nvSpPr>
          <p:cNvPr id="166917" name="Rectangle 5"/>
          <p:cNvSpPr>
            <a:spLocks noGrp="1" noChangeArrowheads="1"/>
          </p:cNvSpPr>
          <p:nvPr>
            <p:ph type="sldNum" sz="quarter" idx="3"/>
          </p:nvPr>
        </p:nvSpPr>
        <p:spPr bwMode="auto">
          <a:xfrm>
            <a:off x="3778250" y="9429750"/>
            <a:ext cx="28892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F1A567C-0F8D-4B78-B8B5-DB21F8EA4CD2}" type="slidenum">
              <a:rPr lang="fi-FI"/>
              <a:pPr>
                <a:defRPr/>
              </a:pPr>
              <a:t>‹#›</a:t>
            </a:fld>
            <a:endParaRPr lang="fi-FI"/>
          </a:p>
        </p:txBody>
      </p:sp>
    </p:spTree>
    <p:extLst>
      <p:ext uri="{BB962C8B-B14F-4D97-AF65-F5344CB8AC3E}">
        <p14:creationId xmlns:p14="http://schemas.microsoft.com/office/powerpoint/2010/main" val="18969138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fi-FI"/>
          </a:p>
        </p:txBody>
      </p:sp>
      <p:sp>
        <p:nvSpPr>
          <p:cNvPr id="65539" name="Rectangle 3"/>
          <p:cNvSpPr>
            <a:spLocks noGrp="1" noChangeArrowheads="1"/>
          </p:cNvSpPr>
          <p:nvPr>
            <p:ph type="dt" idx="1"/>
          </p:nvPr>
        </p:nvSpPr>
        <p:spPr bwMode="auto">
          <a:xfrm>
            <a:off x="3779838"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fi-FI"/>
          </a:p>
        </p:txBody>
      </p:sp>
      <p:sp>
        <p:nvSpPr>
          <p:cNvPr id="44036" name="Rectangle 4"/>
          <p:cNvSpPr>
            <a:spLocks noGrp="1" noRot="1" noChangeAspect="1" noChangeArrowheads="1" noTextEdit="1"/>
          </p:cNvSpPr>
          <p:nvPr>
            <p:ph type="sldImg" idx="2"/>
          </p:nvPr>
        </p:nvSpPr>
        <p:spPr bwMode="auto">
          <a:xfrm>
            <a:off x="852488" y="744538"/>
            <a:ext cx="4964112" cy="3722687"/>
          </a:xfrm>
          <a:prstGeom prst="rect">
            <a:avLst/>
          </a:prstGeom>
          <a:noFill/>
          <a:ln w="9525">
            <a:solidFill>
              <a:srgbClr val="000000"/>
            </a:solidFill>
            <a:miter lim="800000"/>
            <a:headEnd/>
            <a:tailEnd/>
          </a:ln>
        </p:spPr>
      </p:sp>
      <p:sp>
        <p:nvSpPr>
          <p:cNvPr id="65541" name="Rectangle 5"/>
          <p:cNvSpPr>
            <a:spLocks noGrp="1" noChangeArrowheads="1"/>
          </p:cNvSpPr>
          <p:nvPr>
            <p:ph type="body" sz="quarter" idx="3"/>
          </p:nvPr>
        </p:nvSpPr>
        <p:spPr bwMode="auto">
          <a:xfrm>
            <a:off x="889000" y="4716463"/>
            <a:ext cx="4891088"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65542" name="Rectangle 6"/>
          <p:cNvSpPr>
            <a:spLocks noGrp="1" noChangeArrowheads="1"/>
          </p:cNvSpPr>
          <p:nvPr>
            <p:ph type="ftr" sz="quarter" idx="4"/>
          </p:nvPr>
        </p:nvSpPr>
        <p:spPr bwMode="auto">
          <a:xfrm>
            <a:off x="0" y="9431338"/>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fi-FI"/>
          </a:p>
        </p:txBody>
      </p:sp>
      <p:sp>
        <p:nvSpPr>
          <p:cNvPr id="65543" name="Rectangle 7"/>
          <p:cNvSpPr>
            <a:spLocks noGrp="1" noChangeArrowheads="1"/>
          </p:cNvSpPr>
          <p:nvPr>
            <p:ph type="sldNum" sz="quarter" idx="5"/>
          </p:nvPr>
        </p:nvSpPr>
        <p:spPr bwMode="auto">
          <a:xfrm>
            <a:off x="3779838" y="9431338"/>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BF965AEA-7C87-47EE-A911-239A7FC8ACAF}" type="slidenum">
              <a:rPr lang="fi-FI"/>
              <a:pPr>
                <a:defRPr/>
              </a:pPr>
              <a:t>‹#›</a:t>
            </a:fld>
            <a:endParaRPr lang="fi-FI"/>
          </a:p>
        </p:txBody>
      </p:sp>
    </p:spTree>
    <p:extLst>
      <p:ext uri="{BB962C8B-B14F-4D97-AF65-F5344CB8AC3E}">
        <p14:creationId xmlns:p14="http://schemas.microsoft.com/office/powerpoint/2010/main" val="21912639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F52591EE-8786-4336-9175-33C7171105FA}" type="slidenum">
              <a:rPr lang="fi-FI" smtClean="0"/>
              <a:pPr/>
              <a:t>2</a:t>
            </a:fld>
            <a:endParaRPr lang="fi-FI"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fi-FI" smtClean="0"/>
              <a:t>tummennetuissa riski suuri tai kohtalainen, muissa pieni.</a:t>
            </a:r>
          </a:p>
          <a:p>
            <a:pPr eaLnBrk="1" hangingPunct="1"/>
            <a:r>
              <a:rPr lang="fi-FI" smtClean="0"/>
              <a:t>Tartutojen ehädisykeinot: tartuntateiden tunteminen ja asianmukaiset varoitoimet, rokotukset</a:t>
            </a:r>
          </a:p>
          <a:p>
            <a:pPr eaLnBrk="1" hangingPunct="1"/>
            <a:endParaRPr lang="fi-FI"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779838" y="9431338"/>
            <a:ext cx="2889250" cy="496887"/>
          </a:xfrm>
          <a:prstGeom prst="rect">
            <a:avLst/>
          </a:prstGeom>
          <a:noFill/>
          <a:ln w="9525">
            <a:noFill/>
            <a:miter lim="800000"/>
            <a:headEnd/>
            <a:tailEnd/>
          </a:ln>
        </p:spPr>
        <p:txBody>
          <a:bodyPr anchor="b"/>
          <a:lstStyle/>
          <a:p>
            <a:pPr algn="r"/>
            <a:fld id="{35638CC2-2429-4509-A22A-D2DA60150546}" type="slidenum">
              <a:rPr lang="fi-FI" sz="1200">
                <a:latin typeface="Times New Roman" pitchFamily="18" charset="0"/>
              </a:rPr>
              <a:pPr algn="r"/>
              <a:t>14</a:t>
            </a:fld>
            <a:endParaRPr lang="fi-FI" sz="1200">
              <a:latin typeface="Times New Roman" pitchFamily="18"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xfrm>
            <a:off x="666750" y="4716463"/>
            <a:ext cx="5335588" cy="4467225"/>
          </a:xfrm>
          <a:noFill/>
          <a:ln/>
        </p:spPr>
        <p:txBody>
          <a:bodyPr/>
          <a:lstStyle/>
          <a:p>
            <a:pPr eaLnBrk="1" hangingPunct="1"/>
            <a:r>
              <a:rPr lang="fi-FI" smtClean="0"/>
              <a:t>Tuhkarokkoepidemiat ovat viime vuosina olleet yleisiä ei vain kehitysmaissa vaan myös Euroopassa, jossa MPR rokotteiden kattavuusluvut eivät ole laisinkaan niin hyviä kuin Suomessa (&gt;95%). MPR-rokotuskattavuus on jatkossakin pidettävä korkeana. Näin voidaan ehkäistä yksittäisen matkailijan sairastuminen ja mahdollisten ulkomailta tuotujen tautien leviäminen epidemioiksi. </a:t>
            </a:r>
          </a:p>
          <a:p>
            <a:pPr eaLnBrk="1" hangingPunct="1"/>
            <a:r>
              <a:rPr lang="fi-FI" smtClean="0"/>
              <a:t>Kansainvälinen jalkapalloliitto (FiFa) suositteli että kaikki vuosi sitten Saksassa pidettyyn maailmancupiin osallistujat pitäisivät huolen MPR rokotussuojastaan, sillä Saksassa on jatkuvia pieniä tuhkarokkoepidemioita huonon rokotuskattavuuden vuoksi. 2007 uusia tuhkarokkoepidemioita on raportoitu mm. Norjasta ja Sveitsistä.</a:t>
            </a: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pPr>
              <a:defRPr/>
            </a:pPr>
            <a:endParaRPr lang="fi-FI"/>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60E97C00-D732-4C46-B1BA-F22969A4411F}" type="slidenum">
              <a:rPr lang="fi-FI" smtClean="0"/>
              <a:pPr>
                <a:defRPr/>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pPr>
              <a:defRPr/>
            </a:pPr>
            <a:endParaRPr lang="fi-FI"/>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920305DE-1414-4CCA-8827-83559314865C}" type="slidenum">
              <a:rPr lang="fi-FI" smtClean="0"/>
              <a:pPr>
                <a:defRPr/>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pPr>
              <a:defRPr/>
            </a:pPr>
            <a:endParaRPr lang="fi-FI"/>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0EF9DAD5-F9EB-4FA4-A579-96038A7C8B2E}" type="slidenum">
              <a:rPr lang="fi-FI" smtClean="0"/>
              <a:pPr>
                <a:defRPr/>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pPr>
              <a:defRPr/>
            </a:pPr>
            <a:endParaRPr lang="fi-FI"/>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1C8083EF-3881-401E-BD0E-2BC7A7F2338E}" type="slidenum">
              <a:rPr lang="fi-FI" smtClean="0"/>
              <a:pPr>
                <a:defRPr/>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pPr>
              <a:defRPr/>
            </a:pPr>
            <a:endParaRPr lang="fi-FI"/>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4F05E572-9412-4566-9A61-9DAB1BE1C09F}" type="slidenum">
              <a:rPr lang="fi-FI" smtClean="0"/>
              <a:pPr>
                <a:defRPr/>
              </a:pPr>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pPr>
              <a:defRPr/>
            </a:pPr>
            <a:endParaRPr lang="fi-FI"/>
          </a:p>
        </p:txBody>
      </p:sp>
      <p:sp>
        <p:nvSpPr>
          <p:cNvPr id="6" name="Alatunnisteen paikkamerkki 5"/>
          <p:cNvSpPr>
            <a:spLocks noGrp="1"/>
          </p:cNvSpPr>
          <p:nvPr>
            <p:ph type="ftr" sz="quarter" idx="11"/>
          </p:nvPr>
        </p:nvSpPr>
        <p:spPr/>
        <p:txBody>
          <a:bodyPr/>
          <a:lstStyle/>
          <a:p>
            <a:pPr>
              <a:defRPr/>
            </a:pPr>
            <a:endParaRPr lang="fi-FI"/>
          </a:p>
        </p:txBody>
      </p:sp>
      <p:sp>
        <p:nvSpPr>
          <p:cNvPr id="7" name="Dian numeron paikkamerkki 6"/>
          <p:cNvSpPr>
            <a:spLocks noGrp="1"/>
          </p:cNvSpPr>
          <p:nvPr>
            <p:ph type="sldNum" sz="quarter" idx="12"/>
          </p:nvPr>
        </p:nvSpPr>
        <p:spPr/>
        <p:txBody>
          <a:bodyPr/>
          <a:lstStyle/>
          <a:p>
            <a:pPr>
              <a:defRPr/>
            </a:pPr>
            <a:fld id="{F2E01DD4-2906-46BD-B4EA-FBAC19E50BC1}" type="slidenum">
              <a:rPr lang="fi-FI" smtClean="0"/>
              <a:pPr>
                <a:defRPr/>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pPr>
              <a:defRPr/>
            </a:pPr>
            <a:endParaRPr lang="fi-FI"/>
          </a:p>
        </p:txBody>
      </p:sp>
      <p:sp>
        <p:nvSpPr>
          <p:cNvPr id="8" name="Alatunnisteen paikkamerkki 7"/>
          <p:cNvSpPr>
            <a:spLocks noGrp="1"/>
          </p:cNvSpPr>
          <p:nvPr>
            <p:ph type="ftr" sz="quarter" idx="11"/>
          </p:nvPr>
        </p:nvSpPr>
        <p:spPr/>
        <p:txBody>
          <a:bodyPr/>
          <a:lstStyle/>
          <a:p>
            <a:pPr>
              <a:defRPr/>
            </a:pPr>
            <a:endParaRPr lang="fi-FI"/>
          </a:p>
        </p:txBody>
      </p:sp>
      <p:sp>
        <p:nvSpPr>
          <p:cNvPr id="9" name="Dian numeron paikkamerkki 8"/>
          <p:cNvSpPr>
            <a:spLocks noGrp="1"/>
          </p:cNvSpPr>
          <p:nvPr>
            <p:ph type="sldNum" sz="quarter" idx="12"/>
          </p:nvPr>
        </p:nvSpPr>
        <p:spPr/>
        <p:txBody>
          <a:bodyPr/>
          <a:lstStyle/>
          <a:p>
            <a:pPr>
              <a:defRPr/>
            </a:pPr>
            <a:fld id="{FAC4437C-6B71-42DA-8CA4-77447E34899A}" type="slidenum">
              <a:rPr lang="fi-FI" smtClean="0"/>
              <a:pPr>
                <a:defRPr/>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pPr>
              <a:defRPr/>
            </a:pPr>
            <a:endParaRPr lang="fi-FI"/>
          </a:p>
        </p:txBody>
      </p:sp>
      <p:sp>
        <p:nvSpPr>
          <p:cNvPr id="4" name="Alatunnisteen paikkamerkki 3"/>
          <p:cNvSpPr>
            <a:spLocks noGrp="1"/>
          </p:cNvSpPr>
          <p:nvPr>
            <p:ph type="ftr" sz="quarter" idx="11"/>
          </p:nvPr>
        </p:nvSpPr>
        <p:spPr/>
        <p:txBody>
          <a:bodyPr/>
          <a:lstStyle/>
          <a:p>
            <a:pPr>
              <a:defRPr/>
            </a:pPr>
            <a:endParaRPr lang="fi-FI"/>
          </a:p>
        </p:txBody>
      </p:sp>
      <p:sp>
        <p:nvSpPr>
          <p:cNvPr id="5" name="Dian numeron paikkamerkki 4"/>
          <p:cNvSpPr>
            <a:spLocks noGrp="1"/>
          </p:cNvSpPr>
          <p:nvPr>
            <p:ph type="sldNum" sz="quarter" idx="12"/>
          </p:nvPr>
        </p:nvSpPr>
        <p:spPr/>
        <p:txBody>
          <a:bodyPr/>
          <a:lstStyle/>
          <a:p>
            <a:pPr>
              <a:defRPr/>
            </a:pPr>
            <a:fld id="{F2F183BF-04BE-4EE6-BD67-28015926A344}" type="slidenum">
              <a:rPr lang="fi-FI" smtClean="0"/>
              <a:pPr>
                <a:defRPr/>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pPr>
              <a:defRPr/>
            </a:pPr>
            <a:endParaRPr lang="fi-FI"/>
          </a:p>
        </p:txBody>
      </p:sp>
      <p:sp>
        <p:nvSpPr>
          <p:cNvPr id="3" name="Alatunnisteen paikkamerkki 2"/>
          <p:cNvSpPr>
            <a:spLocks noGrp="1"/>
          </p:cNvSpPr>
          <p:nvPr>
            <p:ph type="ftr" sz="quarter" idx="11"/>
          </p:nvPr>
        </p:nvSpPr>
        <p:spPr/>
        <p:txBody>
          <a:bodyPr/>
          <a:lstStyle/>
          <a:p>
            <a:pPr>
              <a:defRPr/>
            </a:pPr>
            <a:endParaRPr lang="fi-FI"/>
          </a:p>
        </p:txBody>
      </p:sp>
      <p:sp>
        <p:nvSpPr>
          <p:cNvPr id="4" name="Dian numeron paikkamerkki 3"/>
          <p:cNvSpPr>
            <a:spLocks noGrp="1"/>
          </p:cNvSpPr>
          <p:nvPr>
            <p:ph type="sldNum" sz="quarter" idx="12"/>
          </p:nvPr>
        </p:nvSpPr>
        <p:spPr/>
        <p:txBody>
          <a:bodyPr/>
          <a:lstStyle/>
          <a:p>
            <a:pPr>
              <a:defRPr/>
            </a:pPr>
            <a:fld id="{EFC566DD-5902-483C-B67F-81A404341A85}" type="slidenum">
              <a:rPr lang="fi-FI" smtClean="0"/>
              <a:pPr>
                <a:defRPr/>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pPr>
              <a:defRPr/>
            </a:pPr>
            <a:endParaRPr lang="fi-FI"/>
          </a:p>
        </p:txBody>
      </p:sp>
      <p:sp>
        <p:nvSpPr>
          <p:cNvPr id="6" name="Alatunnisteen paikkamerkki 5"/>
          <p:cNvSpPr>
            <a:spLocks noGrp="1"/>
          </p:cNvSpPr>
          <p:nvPr>
            <p:ph type="ftr" sz="quarter" idx="11"/>
          </p:nvPr>
        </p:nvSpPr>
        <p:spPr/>
        <p:txBody>
          <a:bodyPr/>
          <a:lstStyle/>
          <a:p>
            <a:pPr>
              <a:defRPr/>
            </a:pPr>
            <a:endParaRPr lang="fi-FI"/>
          </a:p>
        </p:txBody>
      </p:sp>
      <p:sp>
        <p:nvSpPr>
          <p:cNvPr id="7" name="Dian numeron paikkamerkki 6"/>
          <p:cNvSpPr>
            <a:spLocks noGrp="1"/>
          </p:cNvSpPr>
          <p:nvPr>
            <p:ph type="sldNum" sz="quarter" idx="12"/>
          </p:nvPr>
        </p:nvSpPr>
        <p:spPr/>
        <p:txBody>
          <a:bodyPr/>
          <a:lstStyle/>
          <a:p>
            <a:pPr>
              <a:defRPr/>
            </a:pPr>
            <a:fld id="{A6584D37-5E1A-462C-A973-5B7B5F018DF1}" type="slidenum">
              <a:rPr lang="fi-FI" smtClean="0"/>
              <a:pPr>
                <a:defRPr/>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pPr>
              <a:defRPr/>
            </a:pPr>
            <a:endParaRPr lang="fi-FI"/>
          </a:p>
        </p:txBody>
      </p:sp>
      <p:sp>
        <p:nvSpPr>
          <p:cNvPr id="6" name="Alatunnisteen paikkamerkki 5"/>
          <p:cNvSpPr>
            <a:spLocks noGrp="1"/>
          </p:cNvSpPr>
          <p:nvPr>
            <p:ph type="ftr" sz="quarter" idx="11"/>
          </p:nvPr>
        </p:nvSpPr>
        <p:spPr/>
        <p:txBody>
          <a:bodyPr/>
          <a:lstStyle/>
          <a:p>
            <a:pPr>
              <a:defRPr/>
            </a:pPr>
            <a:endParaRPr lang="fi-FI"/>
          </a:p>
        </p:txBody>
      </p:sp>
      <p:sp>
        <p:nvSpPr>
          <p:cNvPr id="7" name="Dian numeron paikkamerkki 6"/>
          <p:cNvSpPr>
            <a:spLocks noGrp="1"/>
          </p:cNvSpPr>
          <p:nvPr>
            <p:ph type="sldNum" sz="quarter" idx="12"/>
          </p:nvPr>
        </p:nvSpPr>
        <p:spPr/>
        <p:txBody>
          <a:bodyPr/>
          <a:lstStyle/>
          <a:p>
            <a:pPr>
              <a:defRPr/>
            </a:pPr>
            <a:fld id="{18F1F50D-2368-48FA-87D4-E9593B4575B5}" type="slidenum">
              <a:rPr lang="fi-FI" smtClean="0"/>
              <a:pPr>
                <a:defRPr/>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8D9DE13-9FA6-4E68-A48E-6DEA8A058225}" type="slidenum">
              <a:rPr lang="fi-FI" smtClean="0"/>
              <a:pPr>
                <a:defRPr/>
              </a:pPr>
              <a:t>‹#›</a:t>
            </a:fld>
            <a:endParaRPr lang="fi-FI"/>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7" Type="http://schemas.openxmlformats.org/officeDocument/2006/relationships/image" Target="../media/image3.jpeg"/><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7.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7.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7.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7.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7.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xml.rels><?xml version="1.0" encoding="UTF-8" standalone="yes"?>
<Relationships xmlns="http://schemas.openxmlformats.org/package/2006/relationships"><Relationship Id="rId3" Type="http://schemas.openxmlformats.org/officeDocument/2006/relationships/hyperlink" Target="http://www.salonopetus.fi/virtuaalikoulu/sote/kipu/images/tarkkailu.gif"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oleObject" Target="../embeddings/Microsoft_Excel_97_2003_-laskentataulukko1.xls"/></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7.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7.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7.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7.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7.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7.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Kaaviokuva 3"/>
          <p:cNvGraphicFramePr/>
          <p:nvPr/>
        </p:nvGraphicFramePr>
        <p:xfrm>
          <a:off x="685800" y="2130425"/>
          <a:ext cx="7772400" cy="14700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099" name="Rectangle 5"/>
          <p:cNvSpPr>
            <a:spLocks noGrp="1" noChangeArrowheads="1"/>
          </p:cNvSpPr>
          <p:nvPr>
            <p:ph type="subTitle" idx="1"/>
          </p:nvPr>
        </p:nvSpPr>
        <p:spPr/>
        <p:txBody>
          <a:bodyPr/>
          <a:lstStyle/>
          <a:p>
            <a:pPr eaLnBrk="1" hangingPunct="1"/>
            <a:endParaRPr lang="fi-FI"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5"/>
          <p:cNvSpPr>
            <a:spLocks noGrp="1" noChangeArrowheads="1"/>
          </p:cNvSpPr>
          <p:nvPr>
            <p:ph type="title"/>
          </p:nvPr>
        </p:nvSpPr>
        <p:spPr>
          <a:xfrm>
            <a:off x="179388" y="333375"/>
            <a:ext cx="8507412" cy="792163"/>
          </a:xfrm>
        </p:spPr>
        <p:txBody>
          <a:bodyPr/>
          <a:lstStyle/>
          <a:p>
            <a:pPr eaLnBrk="1" hangingPunct="1">
              <a:buClr>
                <a:schemeClr val="tx1"/>
              </a:buClr>
            </a:pPr>
            <a:r>
              <a:rPr lang="fi-FI" sz="3400" b="1" dirty="0" smtClean="0"/>
              <a:t>Toiminta tubialtistuksen jälkeen</a:t>
            </a:r>
            <a:endParaRPr lang="fi-FI" sz="2100" b="1" dirty="0" smtClean="0"/>
          </a:p>
        </p:txBody>
      </p:sp>
      <p:graphicFrame>
        <p:nvGraphicFramePr>
          <p:cNvPr id="4" name="Kaaviokuva 3"/>
          <p:cNvGraphicFramePr/>
          <p:nvPr/>
        </p:nvGraphicFramePr>
        <p:xfrm>
          <a:off x="838200" y="1268760"/>
          <a:ext cx="7838255" cy="5589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buClr>
                <a:schemeClr val="tx1"/>
              </a:buClr>
            </a:pPr>
            <a:r>
              <a:rPr lang="fi-FI" b="1" dirty="0" smtClean="0"/>
              <a:t>Vesirokko</a:t>
            </a:r>
          </a:p>
        </p:txBody>
      </p:sp>
      <p:graphicFrame>
        <p:nvGraphicFramePr>
          <p:cNvPr id="4" name="Kaaviokuva 3"/>
          <p:cNvGraphicFramePr/>
          <p:nvPr>
            <p:extLst>
              <p:ext uri="{D42A27DB-BD31-4B8C-83A1-F6EECF244321}">
                <p14:modId xmlns:p14="http://schemas.microsoft.com/office/powerpoint/2010/main" val="431646291"/>
              </p:ext>
            </p:extLst>
          </p:nvPr>
        </p:nvGraphicFramePr>
        <p:xfrm>
          <a:off x="609600" y="1600200"/>
          <a:ext cx="7924800" cy="441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6"/>
          <p:cNvSpPr>
            <a:spLocks noGrp="1" noChangeArrowheads="1"/>
          </p:cNvSpPr>
          <p:nvPr>
            <p:ph type="title" idx="4294967295"/>
          </p:nvPr>
        </p:nvSpPr>
        <p:spPr>
          <a:xfrm>
            <a:off x="1284288" y="188913"/>
            <a:ext cx="7859712" cy="863600"/>
          </a:xfrm>
        </p:spPr>
        <p:txBody>
          <a:bodyPr/>
          <a:lstStyle/>
          <a:p>
            <a:pPr eaLnBrk="1" hangingPunct="1">
              <a:buClr>
                <a:schemeClr val="tx1"/>
              </a:buClr>
            </a:pPr>
            <a:r>
              <a:rPr lang="fi-FI" sz="4400" b="1" dirty="0" err="1" smtClean="0"/>
              <a:t>Meningokokki</a:t>
            </a:r>
            <a:endParaRPr lang="fi-FI" sz="4800" b="1" dirty="0" smtClean="0"/>
          </a:p>
        </p:txBody>
      </p:sp>
      <p:graphicFrame>
        <p:nvGraphicFramePr>
          <p:cNvPr id="5" name="Kaaviokuva 4"/>
          <p:cNvGraphicFramePr/>
          <p:nvPr>
            <p:extLst>
              <p:ext uri="{D42A27DB-BD31-4B8C-83A1-F6EECF244321}">
                <p14:modId xmlns:p14="http://schemas.microsoft.com/office/powerpoint/2010/main" val="3299982049"/>
              </p:ext>
            </p:extLst>
          </p:nvPr>
        </p:nvGraphicFramePr>
        <p:xfrm>
          <a:off x="965200" y="1557338"/>
          <a:ext cx="7569200" cy="44624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8676" name="Picture 10" descr="MASK%20TIE%20ON"/>
          <p:cNvPicPr>
            <a:picLocks noChangeAspect="1" noChangeArrowheads="1"/>
          </p:cNvPicPr>
          <p:nvPr/>
        </p:nvPicPr>
        <p:blipFill>
          <a:blip r:embed="rId7" cstate="print"/>
          <a:srcRect/>
          <a:stretch>
            <a:fillRect/>
          </a:stretch>
        </p:blipFill>
        <p:spPr bwMode="auto">
          <a:xfrm>
            <a:off x="7620000" y="5334000"/>
            <a:ext cx="1524000" cy="152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6"/>
          <p:cNvSpPr>
            <a:spLocks noGrp="1" noChangeArrowheads="1"/>
          </p:cNvSpPr>
          <p:nvPr>
            <p:ph type="title" idx="4294967295"/>
          </p:nvPr>
        </p:nvSpPr>
        <p:spPr>
          <a:xfrm>
            <a:off x="0" y="333375"/>
            <a:ext cx="7859713" cy="863600"/>
          </a:xfrm>
        </p:spPr>
        <p:txBody>
          <a:bodyPr/>
          <a:lstStyle/>
          <a:p>
            <a:pPr eaLnBrk="1" hangingPunct="1">
              <a:buClr>
                <a:schemeClr val="tx1"/>
              </a:buClr>
            </a:pPr>
            <a:r>
              <a:rPr lang="fi-FI" sz="3200" b="1" dirty="0" err="1" smtClean="0"/>
              <a:t>Meningokokkiestolääkitys</a:t>
            </a:r>
            <a:r>
              <a:rPr lang="fi-FI" sz="3200" b="1" dirty="0" smtClean="0"/>
              <a:t>  </a:t>
            </a:r>
            <a:r>
              <a:rPr lang="fi-FI" sz="2400" b="1" dirty="0" err="1" smtClean="0"/>
              <a:t>www.thl.fi</a:t>
            </a:r>
            <a:endParaRPr lang="fi-FI" sz="1800" b="1" dirty="0" smtClean="0"/>
          </a:p>
        </p:txBody>
      </p:sp>
      <p:graphicFrame>
        <p:nvGraphicFramePr>
          <p:cNvPr id="4" name="Kaaviokuva 3"/>
          <p:cNvGraphicFramePr/>
          <p:nvPr/>
        </p:nvGraphicFramePr>
        <p:xfrm>
          <a:off x="762000" y="1412875"/>
          <a:ext cx="7859713" cy="49387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a:xfrm>
            <a:off x="-468313" y="260350"/>
            <a:ext cx="9612313" cy="865188"/>
          </a:xfrm>
        </p:spPr>
        <p:txBody>
          <a:bodyPr/>
          <a:lstStyle/>
          <a:p>
            <a:pPr eaLnBrk="1" hangingPunct="1"/>
            <a:r>
              <a:rPr lang="fi-FI" sz="4300" b="1" dirty="0" err="1" smtClean="0"/>
              <a:t>MPR-epidemiat</a:t>
            </a:r>
            <a:r>
              <a:rPr lang="fi-FI" sz="4300" b="1" dirty="0" smtClean="0"/>
              <a:t> Euroopassa</a:t>
            </a:r>
          </a:p>
        </p:txBody>
      </p:sp>
      <p:pic>
        <p:nvPicPr>
          <p:cNvPr id="30723" name="Picture 3"/>
          <p:cNvPicPr>
            <a:picLocks noChangeAspect="1" noChangeArrowheads="1"/>
          </p:cNvPicPr>
          <p:nvPr/>
        </p:nvPicPr>
        <p:blipFill>
          <a:blip r:embed="rId3" cstate="print"/>
          <a:srcRect/>
          <a:stretch>
            <a:fillRect/>
          </a:stretch>
        </p:blipFill>
        <p:spPr bwMode="auto">
          <a:xfrm>
            <a:off x="395288" y="1484313"/>
            <a:ext cx="8064500" cy="4527550"/>
          </a:xfrm>
          <a:prstGeom prst="rect">
            <a:avLst/>
          </a:prstGeom>
          <a:noFill/>
          <a:ln w="9525">
            <a:noFill/>
            <a:miter lim="800000"/>
            <a:headEnd/>
            <a:tailEnd/>
          </a:ln>
        </p:spPr>
      </p:pic>
      <p:sp>
        <p:nvSpPr>
          <p:cNvPr id="30724" name="Text Box 4"/>
          <p:cNvSpPr txBox="1">
            <a:spLocks noChangeArrowheads="1"/>
          </p:cNvSpPr>
          <p:nvPr/>
        </p:nvSpPr>
        <p:spPr bwMode="auto">
          <a:xfrm>
            <a:off x="315913" y="6467475"/>
            <a:ext cx="4543425" cy="274638"/>
          </a:xfrm>
          <a:prstGeom prst="rect">
            <a:avLst/>
          </a:prstGeom>
          <a:noFill/>
          <a:ln w="9525" algn="ctr">
            <a:noFill/>
            <a:miter lim="800000"/>
            <a:headEnd/>
            <a:tailEnd/>
          </a:ln>
        </p:spPr>
        <p:txBody>
          <a:bodyPr wrap="none">
            <a:spAutoFit/>
          </a:bodyPr>
          <a:lstStyle/>
          <a:p>
            <a:pPr algn="ctr" eaLnBrk="0" hangingPunct="0"/>
            <a:r>
              <a:rPr lang="fi-FI" sz="1200">
                <a:solidFill>
                  <a:schemeClr val="bg1"/>
                </a:solidFill>
              </a:rPr>
              <a:t>Kansanterveyslaitos, Matkailijan terveysopas 2007, DUODECIM </a:t>
            </a:r>
          </a:p>
        </p:txBody>
      </p:sp>
      <p:sp>
        <p:nvSpPr>
          <p:cNvPr id="30725" name="Text Box 5"/>
          <p:cNvSpPr txBox="1">
            <a:spLocks noChangeArrowheads="1"/>
          </p:cNvSpPr>
          <p:nvPr/>
        </p:nvSpPr>
        <p:spPr bwMode="auto">
          <a:xfrm>
            <a:off x="3492500" y="2565400"/>
            <a:ext cx="438150" cy="701675"/>
          </a:xfrm>
          <a:prstGeom prst="rect">
            <a:avLst/>
          </a:prstGeom>
          <a:noFill/>
          <a:ln w="9525">
            <a:noFill/>
            <a:miter lim="800000"/>
            <a:headEnd/>
            <a:tailEnd/>
          </a:ln>
        </p:spPr>
        <p:txBody>
          <a:bodyPr wrap="none">
            <a:spAutoFit/>
          </a:bodyPr>
          <a:lstStyle/>
          <a:p>
            <a:pPr eaLnBrk="0" hangingPunct="0"/>
            <a:r>
              <a:rPr lang="fi-FI" sz="4000" b="1">
                <a:solidFill>
                  <a:srgbClr val="FF0000"/>
                </a:solidFill>
                <a:latin typeface="Times" charset="0"/>
              </a:rPr>
              <a:t>*</a:t>
            </a:r>
            <a:endParaRPr lang="en-US" sz="4000" b="1">
              <a:solidFill>
                <a:srgbClr val="FF0000"/>
              </a:solidFill>
              <a:latin typeface="Times" charset="0"/>
            </a:endParaRPr>
          </a:p>
        </p:txBody>
      </p:sp>
      <p:sp>
        <p:nvSpPr>
          <p:cNvPr id="30726" name="Rectangle 6"/>
          <p:cNvSpPr>
            <a:spLocks noChangeArrowheads="1"/>
          </p:cNvSpPr>
          <p:nvPr/>
        </p:nvSpPr>
        <p:spPr bwMode="auto">
          <a:xfrm>
            <a:off x="3021013" y="4508500"/>
            <a:ext cx="336550" cy="457200"/>
          </a:xfrm>
          <a:prstGeom prst="rect">
            <a:avLst/>
          </a:prstGeom>
          <a:noFill/>
          <a:ln w="9525">
            <a:noFill/>
            <a:miter lim="800000"/>
            <a:headEnd/>
            <a:tailEnd/>
          </a:ln>
        </p:spPr>
        <p:txBody>
          <a:bodyPr>
            <a:spAutoFit/>
          </a:bodyPr>
          <a:lstStyle/>
          <a:p>
            <a:pPr eaLnBrk="0" hangingPunct="0"/>
            <a:r>
              <a:rPr lang="fi-FI" sz="2400" b="1">
                <a:solidFill>
                  <a:srgbClr val="FF0000"/>
                </a:solidFill>
                <a:latin typeface="Times" charset="0"/>
              </a:rPr>
              <a:t>*</a:t>
            </a:r>
            <a:endParaRPr lang="en-US" sz="2400" b="1">
              <a:solidFill>
                <a:srgbClr val="FF0000"/>
              </a:solidFill>
              <a:latin typeface="Times"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a:xfrm>
            <a:off x="0" y="228600"/>
            <a:ext cx="8015288" cy="914400"/>
          </a:xfrm>
        </p:spPr>
        <p:txBody>
          <a:bodyPr/>
          <a:lstStyle/>
          <a:p>
            <a:pPr eaLnBrk="1" hangingPunct="1">
              <a:buClr>
                <a:schemeClr val="tx1"/>
              </a:buClr>
            </a:pPr>
            <a:r>
              <a:rPr lang="fi-FI" b="1" dirty="0" err="1" smtClean="0"/>
              <a:t>MPR-taudit</a:t>
            </a:r>
            <a:endParaRPr lang="fi-FI" b="1" dirty="0" smtClean="0"/>
          </a:p>
        </p:txBody>
      </p:sp>
      <p:graphicFrame>
        <p:nvGraphicFramePr>
          <p:cNvPr id="4" name="Kaaviokuva 3"/>
          <p:cNvGraphicFramePr/>
          <p:nvPr>
            <p:extLst>
              <p:ext uri="{D42A27DB-BD31-4B8C-83A1-F6EECF244321}">
                <p14:modId xmlns:p14="http://schemas.microsoft.com/office/powerpoint/2010/main" val="1694871241"/>
              </p:ext>
            </p:extLst>
          </p:nvPr>
        </p:nvGraphicFramePr>
        <p:xfrm>
          <a:off x="357158" y="1196752"/>
          <a:ext cx="8501122"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4"/>
          <p:cNvSpPr>
            <a:spLocks noGrp="1" noChangeArrowheads="1"/>
          </p:cNvSpPr>
          <p:nvPr>
            <p:ph type="ctrTitle" idx="4294967295"/>
          </p:nvPr>
        </p:nvSpPr>
        <p:spPr>
          <a:xfrm>
            <a:off x="0" y="1427163"/>
            <a:ext cx="8077200" cy="1609725"/>
          </a:xfrm>
        </p:spPr>
        <p:txBody>
          <a:bodyPr/>
          <a:lstStyle/>
          <a:p>
            <a:pPr eaLnBrk="1" hangingPunct="1"/>
            <a:r>
              <a:rPr lang="fi-FI" sz="3800" b="1" smtClean="0">
                <a:solidFill>
                  <a:schemeClr val="bg1"/>
                </a:solidFill>
              </a:rPr>
              <a:t>Veriteitse tarttuvista taudeista</a:t>
            </a:r>
          </a:p>
        </p:txBody>
      </p:sp>
      <p:graphicFrame>
        <p:nvGraphicFramePr>
          <p:cNvPr id="4" name="Kaaviokuva 3"/>
          <p:cNvGraphicFramePr/>
          <p:nvPr/>
        </p:nvGraphicFramePr>
        <p:xfrm>
          <a:off x="1187624" y="2996952"/>
          <a:ext cx="6629400" cy="167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0" y="188913"/>
            <a:ext cx="8675688" cy="2016125"/>
          </a:xfrm>
        </p:spPr>
        <p:txBody>
          <a:bodyPr>
            <a:normAutofit fontScale="90000"/>
          </a:bodyPr>
          <a:lstStyle/>
          <a:p>
            <a:pPr eaLnBrk="1" hangingPunct="1"/>
            <a:r>
              <a:rPr lang="fi-FI" dirty="0" smtClean="0">
                <a:solidFill>
                  <a:srgbClr val="000066"/>
                </a:solidFill>
              </a:rPr>
              <a:t/>
            </a:r>
            <a:br>
              <a:rPr lang="fi-FI" dirty="0" smtClean="0">
                <a:solidFill>
                  <a:srgbClr val="000066"/>
                </a:solidFill>
              </a:rPr>
            </a:br>
            <a:r>
              <a:rPr lang="fi-FI" sz="3800" b="1" dirty="0" smtClean="0"/>
              <a:t>Veriteitse tarttuvat taudit</a:t>
            </a:r>
            <a:r>
              <a:rPr lang="fi-FI" dirty="0" smtClean="0">
                <a:solidFill>
                  <a:schemeClr val="bg1"/>
                </a:solidFill>
              </a:rPr>
              <a:t/>
            </a:r>
            <a:br>
              <a:rPr lang="fi-FI" dirty="0" smtClean="0">
                <a:solidFill>
                  <a:schemeClr val="bg1"/>
                </a:solidFill>
              </a:rPr>
            </a:br>
            <a:r>
              <a:rPr lang="fi-FI" dirty="0" smtClean="0">
                <a:solidFill>
                  <a:srgbClr val="CCECFF"/>
                </a:solidFill>
              </a:rPr>
              <a:t/>
            </a:r>
            <a:br>
              <a:rPr lang="fi-FI" dirty="0" smtClean="0">
                <a:solidFill>
                  <a:srgbClr val="CCECFF"/>
                </a:solidFill>
              </a:rPr>
            </a:br>
            <a:endParaRPr lang="fi-FI" dirty="0" smtClean="0">
              <a:solidFill>
                <a:srgbClr val="CCECFF"/>
              </a:solidFill>
            </a:endParaRPr>
          </a:p>
        </p:txBody>
      </p:sp>
      <p:sp>
        <p:nvSpPr>
          <p:cNvPr id="33795" name="Rectangle 3"/>
          <p:cNvSpPr>
            <a:spLocks noGrp="1" noChangeArrowheads="1"/>
          </p:cNvSpPr>
          <p:nvPr>
            <p:ph type="body" idx="4294967295"/>
          </p:nvPr>
        </p:nvSpPr>
        <p:spPr>
          <a:xfrm>
            <a:off x="1284288" y="2133600"/>
            <a:ext cx="7859712" cy="4065588"/>
          </a:xfrm>
        </p:spPr>
        <p:txBody>
          <a:bodyPr/>
          <a:lstStyle/>
          <a:p>
            <a:pPr eaLnBrk="1" hangingPunct="1"/>
            <a:endParaRPr lang="fi-FI" smtClean="0"/>
          </a:p>
          <a:p>
            <a:pPr eaLnBrk="1" hangingPunct="1"/>
            <a:endParaRPr lang="fi-FI" smtClean="0"/>
          </a:p>
        </p:txBody>
      </p:sp>
      <p:graphicFrame>
        <p:nvGraphicFramePr>
          <p:cNvPr id="5" name="Kaaviokuva 4"/>
          <p:cNvGraphicFramePr/>
          <p:nvPr/>
        </p:nvGraphicFramePr>
        <p:xfrm>
          <a:off x="755650" y="1628775"/>
          <a:ext cx="7272338" cy="4210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6"/>
          <p:cNvSpPr>
            <a:spLocks noGrp="1" noChangeArrowheads="1"/>
          </p:cNvSpPr>
          <p:nvPr>
            <p:ph type="title" idx="4294967295"/>
          </p:nvPr>
        </p:nvSpPr>
        <p:spPr>
          <a:xfrm>
            <a:off x="0" y="188913"/>
            <a:ext cx="8675688" cy="2016125"/>
          </a:xfrm>
        </p:spPr>
        <p:txBody>
          <a:bodyPr>
            <a:normAutofit fontScale="90000"/>
          </a:bodyPr>
          <a:lstStyle/>
          <a:p>
            <a:pPr eaLnBrk="1" hangingPunct="1"/>
            <a:r>
              <a:rPr lang="fi-FI" dirty="0" smtClean="0">
                <a:solidFill>
                  <a:srgbClr val="000066"/>
                </a:solidFill>
              </a:rPr>
              <a:t/>
            </a:r>
            <a:br>
              <a:rPr lang="fi-FI" dirty="0" smtClean="0">
                <a:solidFill>
                  <a:srgbClr val="000066"/>
                </a:solidFill>
              </a:rPr>
            </a:br>
            <a:r>
              <a:rPr lang="fi-FI" sz="3800" b="1" dirty="0" smtClean="0"/>
              <a:t>Veriteitse tarttuvat taudit, riski</a:t>
            </a:r>
            <a:r>
              <a:rPr lang="fi-FI" dirty="0" smtClean="0">
                <a:solidFill>
                  <a:srgbClr val="CCECFF"/>
                </a:solidFill>
              </a:rPr>
              <a:t/>
            </a:r>
            <a:br>
              <a:rPr lang="fi-FI" dirty="0" smtClean="0">
                <a:solidFill>
                  <a:srgbClr val="CCECFF"/>
                </a:solidFill>
              </a:rPr>
            </a:br>
            <a:r>
              <a:rPr lang="fi-FI" dirty="0" smtClean="0">
                <a:solidFill>
                  <a:srgbClr val="CCECFF"/>
                </a:solidFill>
              </a:rPr>
              <a:t/>
            </a:r>
            <a:br>
              <a:rPr lang="fi-FI" dirty="0" smtClean="0">
                <a:solidFill>
                  <a:srgbClr val="CCECFF"/>
                </a:solidFill>
              </a:rPr>
            </a:br>
            <a:endParaRPr lang="fi-FI" dirty="0" smtClean="0">
              <a:solidFill>
                <a:srgbClr val="CCECFF"/>
              </a:solidFill>
            </a:endParaRPr>
          </a:p>
        </p:txBody>
      </p:sp>
      <p:sp>
        <p:nvSpPr>
          <p:cNvPr id="34819" name="Rectangle 7"/>
          <p:cNvSpPr>
            <a:spLocks noGrp="1" noChangeArrowheads="1"/>
          </p:cNvSpPr>
          <p:nvPr>
            <p:ph type="body" idx="4294967295"/>
          </p:nvPr>
        </p:nvSpPr>
        <p:spPr>
          <a:xfrm>
            <a:off x="1284288" y="2133600"/>
            <a:ext cx="7859712" cy="4065588"/>
          </a:xfrm>
        </p:spPr>
        <p:txBody>
          <a:bodyPr/>
          <a:lstStyle/>
          <a:p>
            <a:pPr eaLnBrk="1" hangingPunct="1"/>
            <a:endParaRPr lang="fi-FI" smtClean="0"/>
          </a:p>
          <a:p>
            <a:pPr eaLnBrk="1" hangingPunct="1"/>
            <a:endParaRPr lang="fi-FI" smtClean="0"/>
          </a:p>
        </p:txBody>
      </p:sp>
      <p:graphicFrame>
        <p:nvGraphicFramePr>
          <p:cNvPr id="5" name="Kaaviokuva 4"/>
          <p:cNvGraphicFramePr/>
          <p:nvPr>
            <p:extLst>
              <p:ext uri="{D42A27DB-BD31-4B8C-83A1-F6EECF244321}">
                <p14:modId xmlns:p14="http://schemas.microsoft.com/office/powerpoint/2010/main" val="758784186"/>
              </p:ext>
            </p:extLst>
          </p:nvPr>
        </p:nvGraphicFramePr>
        <p:xfrm>
          <a:off x="142844" y="1124744"/>
          <a:ext cx="8786874"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p:cNvSpPr>
            <a:spLocks noGrp="1" noChangeArrowheads="1"/>
          </p:cNvSpPr>
          <p:nvPr>
            <p:ph type="title" idx="4294967295"/>
          </p:nvPr>
        </p:nvSpPr>
        <p:spPr>
          <a:xfrm>
            <a:off x="0" y="333375"/>
            <a:ext cx="8856663" cy="863600"/>
          </a:xfrm>
        </p:spPr>
        <p:txBody>
          <a:bodyPr>
            <a:normAutofit fontScale="90000"/>
          </a:bodyPr>
          <a:lstStyle/>
          <a:p>
            <a:pPr eaLnBrk="1" hangingPunct="1"/>
            <a:r>
              <a:rPr lang="fi-FI" sz="3200" b="1" dirty="0" smtClean="0"/>
              <a:t>Tartunnan riski, kun tapaturma verisestä ontosta neulasta</a:t>
            </a:r>
          </a:p>
        </p:txBody>
      </p:sp>
      <p:sp>
        <p:nvSpPr>
          <p:cNvPr id="35843" name="Rectangle 6"/>
          <p:cNvSpPr>
            <a:spLocks noGrp="1" noChangeArrowheads="1"/>
          </p:cNvSpPr>
          <p:nvPr>
            <p:ph type="body" idx="4294967295"/>
          </p:nvPr>
        </p:nvSpPr>
        <p:spPr>
          <a:xfrm>
            <a:off x="1284288" y="2133600"/>
            <a:ext cx="7859712" cy="4065588"/>
          </a:xfrm>
        </p:spPr>
        <p:txBody>
          <a:bodyPr/>
          <a:lstStyle/>
          <a:p>
            <a:pPr eaLnBrk="1" hangingPunct="1"/>
            <a:endParaRPr lang="fi-FI" smtClean="0"/>
          </a:p>
          <a:p>
            <a:pPr eaLnBrk="1" hangingPunct="1"/>
            <a:endParaRPr lang="fi-FI" smtClean="0"/>
          </a:p>
        </p:txBody>
      </p:sp>
      <p:graphicFrame>
        <p:nvGraphicFramePr>
          <p:cNvPr id="5" name="Kaaviokuva 4"/>
          <p:cNvGraphicFramePr/>
          <p:nvPr>
            <p:extLst>
              <p:ext uri="{D42A27DB-BD31-4B8C-83A1-F6EECF244321}">
                <p14:modId xmlns:p14="http://schemas.microsoft.com/office/powerpoint/2010/main" val="2530334676"/>
              </p:ext>
            </p:extLst>
          </p:nvPr>
        </p:nvGraphicFramePr>
        <p:xfrm>
          <a:off x="428596" y="1340768"/>
          <a:ext cx="8501122"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5845" name="Tekstikehys 5"/>
          <p:cNvSpPr txBox="1">
            <a:spLocks noChangeArrowheads="1"/>
          </p:cNvSpPr>
          <p:nvPr/>
        </p:nvSpPr>
        <p:spPr bwMode="auto">
          <a:xfrm>
            <a:off x="1187536" y="5942013"/>
            <a:ext cx="4572000" cy="369888"/>
          </a:xfrm>
          <a:prstGeom prst="rect">
            <a:avLst/>
          </a:prstGeom>
          <a:noFill/>
          <a:ln w="9525">
            <a:noFill/>
            <a:miter lim="800000"/>
            <a:headEnd/>
            <a:tailEnd/>
          </a:ln>
        </p:spPr>
        <p:txBody>
          <a:bodyPr>
            <a:spAutoFit/>
          </a:bodyPr>
          <a:lstStyle/>
          <a:p>
            <a:r>
              <a:rPr lang="fi-FI" b="1" dirty="0">
                <a:solidFill>
                  <a:schemeClr val="bg1"/>
                </a:solidFill>
              </a:rPr>
              <a:t>Työntekijöiden tulee olla rokotettu!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260350"/>
            <a:ext cx="9144000" cy="792163"/>
          </a:xfrm>
        </p:spPr>
        <p:txBody>
          <a:bodyPr/>
          <a:lstStyle/>
          <a:p>
            <a:pPr eaLnBrk="1" hangingPunct="1">
              <a:buClr>
                <a:schemeClr val="tx1"/>
              </a:buClr>
            </a:pPr>
            <a:r>
              <a:rPr lang="en-GB" sz="2800" b="1" dirty="0" err="1" smtClean="0"/>
              <a:t>Sairaalassa</a:t>
            </a:r>
            <a:r>
              <a:rPr lang="en-GB" sz="2800" b="1" dirty="0" smtClean="0"/>
              <a:t> </a:t>
            </a:r>
            <a:r>
              <a:rPr lang="en-GB" sz="2800" b="1" dirty="0" err="1" smtClean="0"/>
              <a:t>voi</a:t>
            </a:r>
            <a:r>
              <a:rPr lang="en-GB" sz="2800" b="1" dirty="0" smtClean="0"/>
              <a:t> </a:t>
            </a:r>
            <a:r>
              <a:rPr lang="en-GB" sz="2800" b="1" dirty="0" err="1" smtClean="0"/>
              <a:t>altistua</a:t>
            </a:r>
            <a:r>
              <a:rPr lang="en-GB" sz="2800" b="1" dirty="0" smtClean="0"/>
              <a:t> </a:t>
            </a:r>
            <a:r>
              <a:rPr lang="en-GB" sz="2800" b="1" dirty="0" err="1" smtClean="0"/>
              <a:t>monille</a:t>
            </a:r>
            <a:r>
              <a:rPr lang="en-GB" sz="2800" b="1" dirty="0" smtClean="0"/>
              <a:t> </a:t>
            </a:r>
            <a:r>
              <a:rPr lang="en-GB" sz="2800" b="1" dirty="0" err="1" smtClean="0"/>
              <a:t>taudinaiheuttajille</a:t>
            </a:r>
            <a:r>
              <a:rPr lang="en-GB" sz="3200" b="1" dirty="0" smtClean="0"/>
              <a:t>          </a:t>
            </a:r>
          </a:p>
        </p:txBody>
      </p:sp>
      <p:sp>
        <p:nvSpPr>
          <p:cNvPr id="5123" name="Rectangle 3"/>
          <p:cNvSpPr>
            <a:spLocks noGrp="1" noChangeArrowheads="1"/>
          </p:cNvSpPr>
          <p:nvPr>
            <p:ph sz="half" idx="1"/>
          </p:nvPr>
        </p:nvSpPr>
        <p:spPr>
          <a:xfrm>
            <a:off x="682625" y="1412875"/>
            <a:ext cx="2711450" cy="4364038"/>
          </a:xfrm>
        </p:spPr>
        <p:txBody>
          <a:bodyPr/>
          <a:lstStyle/>
          <a:p>
            <a:pPr eaLnBrk="1" hangingPunct="1">
              <a:lnSpc>
                <a:spcPct val="80000"/>
              </a:lnSpc>
              <a:buClr>
                <a:schemeClr val="tx1"/>
              </a:buClr>
              <a:buSzTx/>
            </a:pPr>
            <a:r>
              <a:rPr lang="en-GB" sz="1800" b="1" smtClean="0"/>
              <a:t>Tuberkuloosi</a:t>
            </a:r>
          </a:p>
          <a:p>
            <a:pPr eaLnBrk="1" hangingPunct="1">
              <a:lnSpc>
                <a:spcPct val="80000"/>
              </a:lnSpc>
              <a:buClr>
                <a:schemeClr val="tx1"/>
              </a:buClr>
              <a:buSzTx/>
            </a:pPr>
            <a:r>
              <a:rPr lang="en-GB" sz="1800" b="1" smtClean="0"/>
              <a:t>Meningokokki</a:t>
            </a:r>
          </a:p>
          <a:p>
            <a:pPr eaLnBrk="1" hangingPunct="1">
              <a:lnSpc>
                <a:spcPct val="80000"/>
              </a:lnSpc>
              <a:buClr>
                <a:schemeClr val="tx1"/>
              </a:buClr>
              <a:buSzTx/>
            </a:pPr>
            <a:r>
              <a:rPr lang="en-GB" sz="1800" b="1" smtClean="0"/>
              <a:t>Difteria</a:t>
            </a:r>
          </a:p>
          <a:p>
            <a:pPr eaLnBrk="1" hangingPunct="1">
              <a:lnSpc>
                <a:spcPct val="80000"/>
              </a:lnSpc>
              <a:buClr>
                <a:schemeClr val="tx1"/>
              </a:buClr>
              <a:buSzTx/>
            </a:pPr>
            <a:endParaRPr lang="en-GB" sz="1800" b="1" smtClean="0"/>
          </a:p>
          <a:p>
            <a:pPr eaLnBrk="1" hangingPunct="1">
              <a:lnSpc>
                <a:spcPct val="80000"/>
              </a:lnSpc>
              <a:buClr>
                <a:schemeClr val="tx1"/>
              </a:buClr>
              <a:buSzTx/>
            </a:pPr>
            <a:r>
              <a:rPr lang="en-GB" sz="1800" b="1" smtClean="0"/>
              <a:t>HBV, HCV, HIV</a:t>
            </a:r>
          </a:p>
          <a:p>
            <a:pPr eaLnBrk="1" hangingPunct="1">
              <a:lnSpc>
                <a:spcPct val="80000"/>
              </a:lnSpc>
              <a:buClr>
                <a:schemeClr val="tx1"/>
              </a:buClr>
              <a:buSzTx/>
            </a:pPr>
            <a:endParaRPr lang="en-GB" sz="1800" b="1" smtClean="0"/>
          </a:p>
          <a:p>
            <a:pPr eaLnBrk="1" hangingPunct="1">
              <a:lnSpc>
                <a:spcPct val="80000"/>
              </a:lnSpc>
              <a:buClr>
                <a:schemeClr val="tx1"/>
              </a:buClr>
              <a:buSzTx/>
            </a:pPr>
            <a:r>
              <a:rPr lang="en-GB" sz="1800" b="1" smtClean="0"/>
              <a:t>S. aureus, MRSA</a:t>
            </a:r>
          </a:p>
          <a:p>
            <a:pPr eaLnBrk="1" hangingPunct="1">
              <a:lnSpc>
                <a:spcPct val="80000"/>
              </a:lnSpc>
              <a:buClr>
                <a:schemeClr val="tx1"/>
              </a:buClr>
              <a:buSzTx/>
            </a:pPr>
            <a:r>
              <a:rPr lang="en-GB" sz="1800" b="1" smtClean="0"/>
              <a:t>Streptokokki, ryhmä A</a:t>
            </a:r>
          </a:p>
          <a:p>
            <a:pPr eaLnBrk="1" hangingPunct="1">
              <a:lnSpc>
                <a:spcPct val="80000"/>
              </a:lnSpc>
              <a:buClr>
                <a:schemeClr val="tx1"/>
              </a:buClr>
              <a:buSzTx/>
            </a:pPr>
            <a:endParaRPr lang="en-GB" sz="1800" b="1" smtClean="0"/>
          </a:p>
          <a:p>
            <a:pPr eaLnBrk="1" hangingPunct="1">
              <a:lnSpc>
                <a:spcPct val="80000"/>
              </a:lnSpc>
              <a:buClr>
                <a:schemeClr val="tx1"/>
              </a:buClr>
              <a:buSzTx/>
            </a:pPr>
            <a:r>
              <a:rPr lang="en-GB" sz="1800" b="1" smtClean="0"/>
              <a:t>Salmonella, shigella, EHEC</a:t>
            </a:r>
          </a:p>
          <a:p>
            <a:pPr eaLnBrk="1" hangingPunct="1">
              <a:lnSpc>
                <a:spcPct val="80000"/>
              </a:lnSpc>
              <a:buClr>
                <a:schemeClr val="tx1"/>
              </a:buClr>
              <a:buSzTx/>
            </a:pPr>
            <a:r>
              <a:rPr lang="en-GB" sz="1800" b="1" smtClean="0"/>
              <a:t>HAV</a:t>
            </a:r>
          </a:p>
          <a:p>
            <a:pPr eaLnBrk="1" hangingPunct="1">
              <a:lnSpc>
                <a:spcPct val="80000"/>
              </a:lnSpc>
              <a:buClr>
                <a:schemeClr val="tx1"/>
              </a:buClr>
              <a:buSzTx/>
            </a:pPr>
            <a:r>
              <a:rPr lang="en-GB" sz="1800" b="1" smtClean="0"/>
              <a:t>ESBL</a:t>
            </a:r>
          </a:p>
          <a:p>
            <a:pPr eaLnBrk="1" hangingPunct="1">
              <a:lnSpc>
                <a:spcPct val="80000"/>
              </a:lnSpc>
              <a:buClr>
                <a:schemeClr val="tx1"/>
              </a:buClr>
              <a:buSzTx/>
            </a:pPr>
            <a:endParaRPr lang="en-GB" sz="1800" b="1" smtClean="0"/>
          </a:p>
          <a:p>
            <a:pPr eaLnBrk="1" hangingPunct="1">
              <a:lnSpc>
                <a:spcPct val="80000"/>
              </a:lnSpc>
              <a:buClr>
                <a:schemeClr val="tx1"/>
              </a:buClr>
              <a:buSzTx/>
            </a:pPr>
            <a:r>
              <a:rPr lang="en-GB" sz="1800" b="1" smtClean="0"/>
              <a:t>Syyhy</a:t>
            </a:r>
          </a:p>
          <a:p>
            <a:pPr eaLnBrk="1" hangingPunct="1">
              <a:lnSpc>
                <a:spcPct val="80000"/>
              </a:lnSpc>
              <a:buClr>
                <a:schemeClr val="tx1"/>
              </a:buClr>
              <a:buSzTx/>
            </a:pPr>
            <a:endParaRPr lang="en-GB" sz="1800" b="1" smtClean="0"/>
          </a:p>
          <a:p>
            <a:pPr eaLnBrk="1" hangingPunct="1">
              <a:lnSpc>
                <a:spcPct val="80000"/>
              </a:lnSpc>
              <a:buClr>
                <a:schemeClr val="tx1"/>
              </a:buClr>
              <a:buSzTx/>
            </a:pPr>
            <a:endParaRPr lang="en-GB" sz="1600" b="1" smtClean="0"/>
          </a:p>
        </p:txBody>
      </p:sp>
      <p:sp>
        <p:nvSpPr>
          <p:cNvPr id="5124" name="Rectangle 4"/>
          <p:cNvSpPr>
            <a:spLocks noGrp="1" noChangeArrowheads="1"/>
          </p:cNvSpPr>
          <p:nvPr>
            <p:ph sz="half" idx="2"/>
          </p:nvPr>
        </p:nvSpPr>
        <p:spPr>
          <a:xfrm>
            <a:off x="5508625" y="1412875"/>
            <a:ext cx="3390900" cy="4606925"/>
          </a:xfrm>
        </p:spPr>
        <p:txBody>
          <a:bodyPr/>
          <a:lstStyle/>
          <a:p>
            <a:pPr eaLnBrk="1" hangingPunct="1">
              <a:lnSpc>
                <a:spcPct val="80000"/>
              </a:lnSpc>
              <a:buClr>
                <a:schemeClr val="tx1"/>
              </a:buClr>
              <a:buSzTx/>
            </a:pPr>
            <a:r>
              <a:rPr lang="en-GB" sz="1800" b="1" smtClean="0"/>
              <a:t>Rotavirus, norovirus </a:t>
            </a:r>
          </a:p>
          <a:p>
            <a:pPr eaLnBrk="1" hangingPunct="1">
              <a:lnSpc>
                <a:spcPct val="80000"/>
              </a:lnSpc>
              <a:buClr>
                <a:schemeClr val="tx1"/>
              </a:buClr>
              <a:buSzTx/>
            </a:pPr>
            <a:r>
              <a:rPr lang="en-GB" sz="1800" b="1" smtClean="0"/>
              <a:t>Clostridium</a:t>
            </a:r>
          </a:p>
          <a:p>
            <a:pPr eaLnBrk="1" hangingPunct="1">
              <a:lnSpc>
                <a:spcPct val="80000"/>
              </a:lnSpc>
              <a:buClr>
                <a:schemeClr val="tx1"/>
              </a:buClr>
              <a:buSzTx/>
            </a:pPr>
            <a:endParaRPr lang="en-GB" sz="1800" b="1" smtClean="0"/>
          </a:p>
          <a:p>
            <a:pPr eaLnBrk="1" hangingPunct="1">
              <a:lnSpc>
                <a:spcPct val="80000"/>
              </a:lnSpc>
              <a:buClr>
                <a:schemeClr val="tx1"/>
              </a:buClr>
              <a:buSzTx/>
            </a:pPr>
            <a:r>
              <a:rPr lang="en-GB" sz="1800" b="1" smtClean="0"/>
              <a:t>Vesirokko</a:t>
            </a:r>
          </a:p>
          <a:p>
            <a:pPr eaLnBrk="1" hangingPunct="1">
              <a:lnSpc>
                <a:spcPct val="80000"/>
              </a:lnSpc>
              <a:buClr>
                <a:schemeClr val="tx1"/>
              </a:buClr>
              <a:buSzTx/>
            </a:pPr>
            <a:r>
              <a:rPr lang="en-GB" sz="1800" b="1" smtClean="0"/>
              <a:t>Influenssa</a:t>
            </a:r>
          </a:p>
          <a:p>
            <a:pPr eaLnBrk="1" hangingPunct="1">
              <a:lnSpc>
                <a:spcPct val="80000"/>
              </a:lnSpc>
              <a:buClr>
                <a:schemeClr val="tx1"/>
              </a:buClr>
              <a:buSzTx/>
            </a:pPr>
            <a:r>
              <a:rPr lang="en-GB" sz="1800" b="1" smtClean="0"/>
              <a:t>RSV</a:t>
            </a:r>
          </a:p>
          <a:p>
            <a:pPr eaLnBrk="1" hangingPunct="1">
              <a:lnSpc>
                <a:spcPct val="80000"/>
              </a:lnSpc>
              <a:buClr>
                <a:schemeClr val="tx1"/>
              </a:buClr>
              <a:buSzTx/>
            </a:pPr>
            <a:r>
              <a:rPr lang="en-GB" sz="1800" b="1" smtClean="0"/>
              <a:t>Parvovirus B19</a:t>
            </a:r>
          </a:p>
          <a:p>
            <a:pPr eaLnBrk="1" hangingPunct="1">
              <a:lnSpc>
                <a:spcPct val="80000"/>
              </a:lnSpc>
              <a:buClr>
                <a:schemeClr val="tx1"/>
              </a:buClr>
              <a:buSzTx/>
            </a:pPr>
            <a:r>
              <a:rPr lang="en-GB" sz="1800" b="1" smtClean="0"/>
              <a:t>Herpes simplex</a:t>
            </a:r>
          </a:p>
          <a:p>
            <a:pPr eaLnBrk="1" hangingPunct="1">
              <a:lnSpc>
                <a:spcPct val="80000"/>
              </a:lnSpc>
              <a:buClr>
                <a:schemeClr val="tx1"/>
              </a:buClr>
              <a:buSzTx/>
            </a:pPr>
            <a:r>
              <a:rPr lang="en-GB" sz="1800" b="1" smtClean="0"/>
              <a:t>CMV</a:t>
            </a:r>
          </a:p>
          <a:p>
            <a:pPr eaLnBrk="1" hangingPunct="1">
              <a:lnSpc>
                <a:spcPct val="80000"/>
              </a:lnSpc>
              <a:buClr>
                <a:schemeClr val="tx1"/>
              </a:buClr>
              <a:buSzTx/>
            </a:pPr>
            <a:r>
              <a:rPr lang="en-GB" sz="1800" b="1" smtClean="0"/>
              <a:t>Hinkuyskä</a:t>
            </a:r>
          </a:p>
          <a:p>
            <a:pPr eaLnBrk="1" hangingPunct="1">
              <a:lnSpc>
                <a:spcPct val="80000"/>
              </a:lnSpc>
              <a:buClr>
                <a:schemeClr val="tx1"/>
              </a:buClr>
              <a:buSzTx/>
            </a:pPr>
            <a:endParaRPr lang="en-GB" sz="1800" b="1" smtClean="0"/>
          </a:p>
          <a:p>
            <a:pPr eaLnBrk="1" hangingPunct="1">
              <a:lnSpc>
                <a:spcPct val="80000"/>
              </a:lnSpc>
              <a:buClr>
                <a:schemeClr val="tx1"/>
              </a:buClr>
              <a:buSzTx/>
            </a:pPr>
            <a:r>
              <a:rPr lang="en-GB" sz="1800" b="1" smtClean="0"/>
              <a:t>Tuhkarokko, sikotauti, vihurirokko</a:t>
            </a:r>
          </a:p>
          <a:p>
            <a:pPr eaLnBrk="1" hangingPunct="1">
              <a:lnSpc>
                <a:spcPct val="80000"/>
              </a:lnSpc>
              <a:buClr>
                <a:schemeClr val="tx1"/>
              </a:buClr>
              <a:buSzTx/>
            </a:pPr>
            <a:endParaRPr lang="en-GB" sz="1800" b="1" smtClean="0"/>
          </a:p>
          <a:p>
            <a:pPr eaLnBrk="1" hangingPunct="1">
              <a:lnSpc>
                <a:spcPct val="80000"/>
              </a:lnSpc>
              <a:buClr>
                <a:schemeClr val="tx1"/>
              </a:buClr>
              <a:buSzTx/>
            </a:pPr>
            <a:endParaRPr lang="en-GB" sz="800" b="1" smtClean="0"/>
          </a:p>
        </p:txBody>
      </p:sp>
      <p:pic>
        <p:nvPicPr>
          <p:cNvPr id="5125" name="Picture 5" descr="tarkkailu">
            <a:hlinkClick r:id="rId3"/>
          </p:cNvPr>
          <p:cNvPicPr>
            <a:picLocks noChangeAspect="1" noChangeArrowheads="1"/>
          </p:cNvPicPr>
          <p:nvPr/>
        </p:nvPicPr>
        <p:blipFill>
          <a:blip r:embed="rId4" cstate="print"/>
          <a:srcRect/>
          <a:stretch>
            <a:fillRect/>
          </a:stretch>
        </p:blipFill>
        <p:spPr bwMode="auto">
          <a:xfrm>
            <a:off x="3563938" y="1700213"/>
            <a:ext cx="1495425" cy="1444625"/>
          </a:xfrm>
          <a:prstGeom prst="rect">
            <a:avLst/>
          </a:prstGeom>
          <a:noFill/>
          <a:ln w="9525">
            <a:noFill/>
            <a:miter lim="800000"/>
            <a:headEnd/>
            <a:tailEnd/>
          </a:ln>
        </p:spPr>
      </p:pic>
      <p:sp>
        <p:nvSpPr>
          <p:cNvPr id="5126" name="Rectangle 6"/>
          <p:cNvSpPr>
            <a:spLocks noChangeArrowheads="1"/>
          </p:cNvSpPr>
          <p:nvPr/>
        </p:nvSpPr>
        <p:spPr bwMode="auto">
          <a:xfrm>
            <a:off x="971550" y="1412875"/>
            <a:ext cx="1944688" cy="515938"/>
          </a:xfrm>
          <a:prstGeom prst="rect">
            <a:avLst/>
          </a:prstGeom>
          <a:solidFill>
            <a:srgbClr val="FF0000">
              <a:alpha val="25882"/>
            </a:srgbClr>
          </a:solidFill>
          <a:ln w="9525">
            <a:solidFill>
              <a:schemeClr val="tx1"/>
            </a:solidFill>
            <a:miter lim="800000"/>
            <a:headEnd/>
            <a:tailEnd/>
          </a:ln>
        </p:spPr>
        <p:txBody>
          <a:bodyPr wrap="none" anchor="ctr"/>
          <a:lstStyle/>
          <a:p>
            <a:endParaRPr lang="fi-FI"/>
          </a:p>
        </p:txBody>
      </p:sp>
      <p:sp>
        <p:nvSpPr>
          <p:cNvPr id="5127" name="Rectangle 7"/>
          <p:cNvSpPr>
            <a:spLocks noChangeArrowheads="1"/>
          </p:cNvSpPr>
          <p:nvPr/>
        </p:nvSpPr>
        <p:spPr bwMode="auto">
          <a:xfrm>
            <a:off x="971550" y="2500313"/>
            <a:ext cx="2087563" cy="285750"/>
          </a:xfrm>
          <a:prstGeom prst="rect">
            <a:avLst/>
          </a:prstGeom>
          <a:solidFill>
            <a:srgbClr val="FF0000">
              <a:alpha val="23921"/>
            </a:srgbClr>
          </a:solidFill>
          <a:ln w="9525">
            <a:solidFill>
              <a:schemeClr val="tx1"/>
            </a:solidFill>
            <a:miter lim="800000"/>
            <a:headEnd/>
            <a:tailEnd/>
          </a:ln>
        </p:spPr>
        <p:txBody>
          <a:bodyPr wrap="none" anchor="ctr"/>
          <a:lstStyle/>
          <a:p>
            <a:endParaRPr lang="fi-FI"/>
          </a:p>
        </p:txBody>
      </p:sp>
      <p:sp>
        <p:nvSpPr>
          <p:cNvPr id="5128" name="Rectangle 8"/>
          <p:cNvSpPr>
            <a:spLocks noChangeArrowheads="1"/>
          </p:cNvSpPr>
          <p:nvPr/>
        </p:nvSpPr>
        <p:spPr bwMode="auto">
          <a:xfrm>
            <a:off x="6876256" y="1412776"/>
            <a:ext cx="1296988" cy="301625"/>
          </a:xfrm>
          <a:prstGeom prst="rect">
            <a:avLst/>
          </a:prstGeom>
          <a:solidFill>
            <a:schemeClr val="folHlink">
              <a:alpha val="25882"/>
            </a:schemeClr>
          </a:solidFill>
          <a:ln w="9525">
            <a:solidFill>
              <a:schemeClr val="tx1"/>
            </a:solidFill>
            <a:miter lim="800000"/>
            <a:headEnd/>
            <a:tailEnd/>
          </a:ln>
        </p:spPr>
        <p:txBody>
          <a:bodyPr wrap="none" anchor="ctr"/>
          <a:lstStyle/>
          <a:p>
            <a:endParaRPr lang="fi-FI"/>
          </a:p>
        </p:txBody>
      </p:sp>
      <p:sp>
        <p:nvSpPr>
          <p:cNvPr id="5129" name="Rectangle 9"/>
          <p:cNvSpPr>
            <a:spLocks noChangeArrowheads="1"/>
          </p:cNvSpPr>
          <p:nvPr/>
        </p:nvSpPr>
        <p:spPr bwMode="auto">
          <a:xfrm>
            <a:off x="5867400" y="1700213"/>
            <a:ext cx="1584325" cy="228600"/>
          </a:xfrm>
          <a:prstGeom prst="rect">
            <a:avLst/>
          </a:prstGeom>
          <a:solidFill>
            <a:schemeClr val="folHlink">
              <a:alpha val="25882"/>
            </a:schemeClr>
          </a:solidFill>
          <a:ln w="9525">
            <a:solidFill>
              <a:schemeClr val="tx1"/>
            </a:solidFill>
            <a:miter lim="800000"/>
            <a:headEnd/>
            <a:tailEnd/>
          </a:ln>
        </p:spPr>
        <p:txBody>
          <a:bodyPr wrap="none" anchor="ctr"/>
          <a:lstStyle/>
          <a:p>
            <a:endParaRPr lang="fi-FI"/>
          </a:p>
        </p:txBody>
      </p:sp>
      <p:sp>
        <p:nvSpPr>
          <p:cNvPr id="5130" name="Rectangle 10"/>
          <p:cNvSpPr>
            <a:spLocks noChangeArrowheads="1"/>
          </p:cNvSpPr>
          <p:nvPr/>
        </p:nvSpPr>
        <p:spPr bwMode="auto">
          <a:xfrm>
            <a:off x="5867400" y="2492375"/>
            <a:ext cx="1512888" cy="293688"/>
          </a:xfrm>
          <a:prstGeom prst="rect">
            <a:avLst/>
          </a:prstGeom>
          <a:solidFill>
            <a:schemeClr val="folHlink">
              <a:alpha val="25882"/>
            </a:schemeClr>
          </a:solidFill>
          <a:ln w="9525">
            <a:solidFill>
              <a:schemeClr val="tx1"/>
            </a:solidFill>
            <a:miter lim="800000"/>
            <a:headEnd/>
            <a:tailEnd/>
          </a:ln>
        </p:spPr>
        <p:txBody>
          <a:bodyPr wrap="none" anchor="ctr"/>
          <a:lstStyle/>
          <a:p>
            <a:endParaRPr lang="fi-FI"/>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3"/>
          <p:cNvGraphicFramePr>
            <a:graphicFrameLocks noGrp="1"/>
          </p:cNvGraphicFramePr>
          <p:nvPr>
            <p:ph type="body" idx="4294967295"/>
          </p:nvPr>
        </p:nvGraphicFramePr>
        <p:xfrm>
          <a:off x="0" y="1484313"/>
          <a:ext cx="7862888" cy="4749800"/>
        </p:xfrm>
        <a:graphic>
          <a:graphicData uri="http://schemas.openxmlformats.org/presentationml/2006/ole">
            <mc:AlternateContent xmlns:mc="http://schemas.openxmlformats.org/markup-compatibility/2006">
              <mc:Choice xmlns:v="urn:schemas-microsoft-com:vml" Requires="v">
                <p:oleObj spid="_x0000_s1030" name="Kaavio" r:id="rId4" imgW="9239130" imgH="5581560" progId="Excel.Sheet.8">
                  <p:embed followColorScheme="full"/>
                </p:oleObj>
              </mc:Choice>
              <mc:Fallback>
                <p:oleObj name="Kaavio" r:id="rId4" imgW="9239130" imgH="5581560" progId="Excel.Sheet.8">
                  <p:embed followColorScheme="full"/>
                  <p:pic>
                    <p:nvPicPr>
                      <p:cNvPr id="0" name="Object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84313"/>
                        <a:ext cx="7862888" cy="474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8" name="Tekstikehys 3"/>
          <p:cNvSpPr txBox="1">
            <a:spLocks noChangeArrowheads="1"/>
          </p:cNvSpPr>
          <p:nvPr/>
        </p:nvSpPr>
        <p:spPr bwMode="auto">
          <a:xfrm>
            <a:off x="1214438" y="428625"/>
            <a:ext cx="6343650" cy="708025"/>
          </a:xfrm>
          <a:prstGeom prst="rect">
            <a:avLst/>
          </a:prstGeom>
          <a:noFill/>
          <a:ln w="9525">
            <a:noFill/>
            <a:miter lim="800000"/>
            <a:headEnd/>
            <a:tailEnd/>
          </a:ln>
        </p:spPr>
        <p:txBody>
          <a:bodyPr>
            <a:spAutoFit/>
          </a:bodyPr>
          <a:lstStyle/>
          <a:p>
            <a:r>
              <a:rPr lang="fi-FI" sz="4000" dirty="0"/>
              <a:t>Veritapaturmat HYKS 1998</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6"/>
          <p:cNvSpPr>
            <a:spLocks noGrp="1" noChangeArrowheads="1"/>
          </p:cNvSpPr>
          <p:nvPr>
            <p:ph type="title" idx="4294967295"/>
          </p:nvPr>
        </p:nvSpPr>
        <p:spPr>
          <a:xfrm>
            <a:off x="0" y="404813"/>
            <a:ext cx="8424863" cy="642937"/>
          </a:xfrm>
        </p:spPr>
        <p:txBody>
          <a:bodyPr/>
          <a:lstStyle/>
          <a:p>
            <a:pPr eaLnBrk="1" hangingPunct="1"/>
            <a:r>
              <a:rPr lang="fi-FI" sz="3400" b="1" dirty="0" smtClean="0"/>
              <a:t>Pistotapaturma – mitä tehdä?</a:t>
            </a:r>
          </a:p>
        </p:txBody>
      </p:sp>
      <p:graphicFrame>
        <p:nvGraphicFramePr>
          <p:cNvPr id="4" name="Kaaviokuva 3"/>
          <p:cNvGraphicFramePr/>
          <p:nvPr>
            <p:extLst>
              <p:ext uri="{D42A27DB-BD31-4B8C-83A1-F6EECF244321}">
                <p14:modId xmlns:p14="http://schemas.microsoft.com/office/powerpoint/2010/main" val="3856535486"/>
              </p:ext>
            </p:extLst>
          </p:nvPr>
        </p:nvGraphicFramePr>
        <p:xfrm>
          <a:off x="251520" y="1196752"/>
          <a:ext cx="8461405" cy="5430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Otsikko 1"/>
          <p:cNvSpPr>
            <a:spLocks noGrp="1"/>
          </p:cNvSpPr>
          <p:nvPr>
            <p:ph type="title" idx="4294967295"/>
          </p:nvPr>
        </p:nvSpPr>
        <p:spPr>
          <a:xfrm>
            <a:off x="0" y="228600"/>
            <a:ext cx="8015288" cy="914400"/>
          </a:xfrm>
        </p:spPr>
        <p:txBody>
          <a:bodyPr/>
          <a:lstStyle/>
          <a:p>
            <a:r>
              <a:rPr lang="fi-FI" b="1" dirty="0" smtClean="0"/>
              <a:t>Neulanpistopaketit</a:t>
            </a:r>
          </a:p>
        </p:txBody>
      </p:sp>
      <p:graphicFrame>
        <p:nvGraphicFramePr>
          <p:cNvPr id="4" name="Sisällön paikkamerkki 3"/>
          <p:cNvGraphicFramePr>
            <a:graphicFrameLocks noGrp="1"/>
          </p:cNvGraphicFramePr>
          <p:nvPr>
            <p:ph idx="4294967295"/>
            <p:extLst>
              <p:ext uri="{D42A27DB-BD31-4B8C-83A1-F6EECF244321}">
                <p14:modId xmlns:p14="http://schemas.microsoft.com/office/powerpoint/2010/main" val="1796186802"/>
              </p:ext>
            </p:extLst>
          </p:nvPr>
        </p:nvGraphicFramePr>
        <p:xfrm>
          <a:off x="0" y="1124744"/>
          <a:ext cx="8748464"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4"/>
          <p:cNvSpPr>
            <a:spLocks noGrp="1" noChangeArrowheads="1"/>
          </p:cNvSpPr>
          <p:nvPr>
            <p:ph type="title" idx="4294967295"/>
          </p:nvPr>
        </p:nvSpPr>
        <p:spPr>
          <a:xfrm>
            <a:off x="0" y="188913"/>
            <a:ext cx="9036050" cy="858837"/>
          </a:xfrm>
        </p:spPr>
        <p:txBody>
          <a:bodyPr/>
          <a:lstStyle/>
          <a:p>
            <a:pPr eaLnBrk="1" hangingPunct="1"/>
            <a:r>
              <a:rPr lang="fi-FI" sz="3800" b="1" dirty="0" smtClean="0"/>
              <a:t>Verialtistus HIV- mitä tehdä?</a:t>
            </a:r>
          </a:p>
        </p:txBody>
      </p:sp>
      <p:graphicFrame>
        <p:nvGraphicFramePr>
          <p:cNvPr id="4" name="Kaaviokuva 3"/>
          <p:cNvGraphicFramePr/>
          <p:nvPr/>
        </p:nvGraphicFramePr>
        <p:xfrm>
          <a:off x="214283" y="1214422"/>
          <a:ext cx="8929718" cy="5454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4"/>
          <p:cNvSpPr>
            <a:spLocks noGrp="1" noChangeArrowheads="1"/>
          </p:cNvSpPr>
          <p:nvPr>
            <p:ph type="title" idx="4294967295"/>
          </p:nvPr>
        </p:nvSpPr>
        <p:spPr>
          <a:xfrm>
            <a:off x="0" y="333375"/>
            <a:ext cx="8604250" cy="714375"/>
          </a:xfrm>
        </p:spPr>
        <p:txBody>
          <a:bodyPr/>
          <a:lstStyle/>
          <a:p>
            <a:pPr eaLnBrk="1" hangingPunct="1"/>
            <a:r>
              <a:rPr lang="fi-FI" sz="3400" b="1" dirty="0" smtClean="0"/>
              <a:t>Verialtistus hepatiitti B –mitä tehdä?</a:t>
            </a:r>
          </a:p>
        </p:txBody>
      </p:sp>
      <p:graphicFrame>
        <p:nvGraphicFramePr>
          <p:cNvPr id="4" name="Kaaviokuva 3"/>
          <p:cNvGraphicFramePr/>
          <p:nvPr>
            <p:extLst>
              <p:ext uri="{D42A27DB-BD31-4B8C-83A1-F6EECF244321}">
                <p14:modId xmlns:p14="http://schemas.microsoft.com/office/powerpoint/2010/main" val="140429728"/>
              </p:ext>
            </p:extLst>
          </p:nvPr>
        </p:nvGraphicFramePr>
        <p:xfrm>
          <a:off x="323850" y="1052736"/>
          <a:ext cx="8820150" cy="5805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5"/>
          <p:cNvSpPr>
            <a:spLocks noGrp="1" noChangeArrowheads="1"/>
          </p:cNvSpPr>
          <p:nvPr>
            <p:ph type="title" idx="4294967295"/>
          </p:nvPr>
        </p:nvSpPr>
        <p:spPr>
          <a:xfrm>
            <a:off x="0" y="404813"/>
            <a:ext cx="8928100" cy="720725"/>
          </a:xfrm>
        </p:spPr>
        <p:txBody>
          <a:bodyPr>
            <a:normAutofit fontScale="90000"/>
          </a:bodyPr>
          <a:lstStyle/>
          <a:p>
            <a:pPr eaLnBrk="1" hangingPunct="1">
              <a:buClr>
                <a:schemeClr val="tx1"/>
              </a:buClr>
            </a:pPr>
            <a:r>
              <a:rPr lang="fi-FI" sz="4400" b="1" dirty="0" smtClean="0"/>
              <a:t>Aina pistotapaturman jälkeen</a:t>
            </a:r>
          </a:p>
        </p:txBody>
      </p:sp>
      <p:graphicFrame>
        <p:nvGraphicFramePr>
          <p:cNvPr id="4" name="Kaaviokuva 3"/>
          <p:cNvGraphicFramePr/>
          <p:nvPr>
            <p:extLst>
              <p:ext uri="{D42A27DB-BD31-4B8C-83A1-F6EECF244321}">
                <p14:modId xmlns:p14="http://schemas.microsoft.com/office/powerpoint/2010/main" val="2123912383"/>
              </p:ext>
            </p:extLst>
          </p:nvPr>
        </p:nvGraphicFramePr>
        <p:xfrm>
          <a:off x="323528" y="1124744"/>
          <a:ext cx="8424936" cy="55018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5"/>
          <p:cNvSpPr>
            <a:spLocks noGrp="1" noChangeArrowheads="1"/>
          </p:cNvSpPr>
          <p:nvPr>
            <p:ph type="title" idx="4294967295"/>
          </p:nvPr>
        </p:nvSpPr>
        <p:spPr>
          <a:xfrm>
            <a:off x="0" y="390525"/>
            <a:ext cx="8015288" cy="752475"/>
          </a:xfrm>
        </p:spPr>
        <p:txBody>
          <a:bodyPr/>
          <a:lstStyle/>
          <a:p>
            <a:pPr eaLnBrk="1" hangingPunct="1">
              <a:buClr>
                <a:schemeClr val="tx1"/>
              </a:buClr>
            </a:pPr>
            <a:r>
              <a:rPr lang="en-GB" sz="2800" b="1" dirty="0" err="1" smtClean="0"/>
              <a:t>Terveydenhuoltohenkilöstön</a:t>
            </a:r>
            <a:r>
              <a:rPr lang="en-GB" sz="2800" b="1" dirty="0" smtClean="0"/>
              <a:t> </a:t>
            </a:r>
            <a:r>
              <a:rPr lang="en-GB" sz="2800" b="1" dirty="0" err="1" smtClean="0"/>
              <a:t>rokotussuoja</a:t>
            </a:r>
            <a:endParaRPr lang="en-GB" sz="4000" b="1" dirty="0" smtClean="0"/>
          </a:p>
        </p:txBody>
      </p:sp>
      <p:graphicFrame>
        <p:nvGraphicFramePr>
          <p:cNvPr id="6" name="Kaaviokuva 5"/>
          <p:cNvGraphicFramePr/>
          <p:nvPr>
            <p:extLst>
              <p:ext uri="{D42A27DB-BD31-4B8C-83A1-F6EECF244321}">
                <p14:modId xmlns:p14="http://schemas.microsoft.com/office/powerpoint/2010/main" val="555550735"/>
              </p:ext>
            </p:extLst>
          </p:nvPr>
        </p:nvGraphicFramePr>
        <p:xfrm>
          <a:off x="457200" y="1428736"/>
          <a:ext cx="8472518" cy="54292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1988" name="Rectangle 8"/>
          <p:cNvSpPr>
            <a:spLocks noChangeArrowheads="1"/>
          </p:cNvSpPr>
          <p:nvPr/>
        </p:nvSpPr>
        <p:spPr bwMode="auto">
          <a:xfrm>
            <a:off x="457200" y="692150"/>
            <a:ext cx="8229600" cy="1008063"/>
          </a:xfrm>
          <a:prstGeom prst="rect">
            <a:avLst/>
          </a:prstGeom>
          <a:noFill/>
          <a:ln w="9525">
            <a:noFill/>
            <a:miter lim="800000"/>
            <a:headEnd/>
            <a:tailEnd/>
          </a:ln>
        </p:spPr>
        <p:txBody>
          <a:bodyPr anchor="ctr"/>
          <a:lstStyle/>
          <a:p>
            <a:pPr>
              <a:buClr>
                <a:schemeClr val="tx1"/>
              </a:buClr>
            </a:pPr>
            <a:endParaRPr lang="fi-FI" sz="4200">
              <a:solidFill>
                <a:schemeClr val="tx2"/>
              </a:solidFill>
            </a:endParaRPr>
          </a:p>
        </p:txBody>
      </p:sp>
      <p:sp>
        <p:nvSpPr>
          <p:cNvPr id="41989" name="Rectangle 9"/>
          <p:cNvSpPr>
            <a:spLocks noChangeArrowheads="1"/>
          </p:cNvSpPr>
          <p:nvPr/>
        </p:nvSpPr>
        <p:spPr bwMode="auto">
          <a:xfrm>
            <a:off x="323850" y="2565400"/>
            <a:ext cx="8229600" cy="3744913"/>
          </a:xfrm>
          <a:prstGeom prst="rect">
            <a:avLst/>
          </a:prstGeom>
          <a:noFill/>
          <a:ln w="9525">
            <a:noFill/>
            <a:miter lim="800000"/>
            <a:headEnd/>
            <a:tailEnd/>
          </a:ln>
        </p:spPr>
        <p:txBody>
          <a:bodyPr/>
          <a:lstStyle/>
          <a:p>
            <a:pPr marL="1143000" lvl="2" indent="-228600">
              <a:spcBef>
                <a:spcPct val="20000"/>
              </a:spcBef>
              <a:buClr>
                <a:schemeClr val="tx1"/>
              </a:buClr>
              <a:buFont typeface="Wingdings" pitchFamily="2" charset="2"/>
              <a:buChar char="l"/>
            </a:pPr>
            <a:endParaRPr lang="fi-FI" sz="32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95263" y="228600"/>
            <a:ext cx="8480425" cy="914400"/>
          </a:xfrm>
        </p:spPr>
        <p:txBody>
          <a:bodyPr/>
          <a:lstStyle/>
          <a:p>
            <a:pPr eaLnBrk="1" hangingPunct="1">
              <a:buClr>
                <a:schemeClr val="tx1"/>
              </a:buClr>
            </a:pPr>
            <a:r>
              <a:rPr lang="fi-FI" sz="3600" b="1" dirty="0" smtClean="0"/>
              <a:t>Ripulitaudit hoitohenkilökunnalla</a:t>
            </a:r>
          </a:p>
        </p:txBody>
      </p:sp>
      <p:graphicFrame>
        <p:nvGraphicFramePr>
          <p:cNvPr id="4" name="Kaaviokuva 3"/>
          <p:cNvGraphicFramePr/>
          <p:nvPr>
            <p:extLst>
              <p:ext uri="{D42A27DB-BD31-4B8C-83A1-F6EECF244321}">
                <p14:modId xmlns:p14="http://schemas.microsoft.com/office/powerpoint/2010/main" val="3830746238"/>
              </p:ext>
            </p:extLst>
          </p:nvPr>
        </p:nvGraphicFramePr>
        <p:xfrm>
          <a:off x="0" y="1571612"/>
          <a:ext cx="9144000" cy="441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251520" y="332656"/>
            <a:ext cx="8229600" cy="1143000"/>
          </a:xfrm>
        </p:spPr>
        <p:txBody>
          <a:bodyPr/>
          <a:lstStyle/>
          <a:p>
            <a:pPr eaLnBrk="1" hangingPunct="1"/>
            <a:r>
              <a:rPr lang="fi-FI" sz="3800" b="1" dirty="0" err="1" smtClean="0"/>
              <a:t>Clostridium</a:t>
            </a:r>
            <a:r>
              <a:rPr lang="fi-FI" sz="3800" b="1" dirty="0" smtClean="0"/>
              <a:t> </a:t>
            </a:r>
            <a:r>
              <a:rPr lang="fi-FI" sz="3800" b="1" dirty="0" err="1" smtClean="0"/>
              <a:t>difficile</a:t>
            </a:r>
            <a:endParaRPr lang="fi-FI" sz="3800" b="1" dirty="0" smtClean="0"/>
          </a:p>
        </p:txBody>
      </p:sp>
      <p:graphicFrame>
        <p:nvGraphicFramePr>
          <p:cNvPr id="6" name="Sisällön paikkamerkki 5"/>
          <p:cNvGraphicFramePr>
            <a:graphicFrameLocks noGrp="1"/>
          </p:cNvGraphicFramePr>
          <p:nvPr>
            <p:ph idx="4294967295"/>
            <p:extLst>
              <p:ext uri="{D42A27DB-BD31-4B8C-83A1-F6EECF244321}">
                <p14:modId xmlns:p14="http://schemas.microsoft.com/office/powerpoint/2010/main" val="3710203800"/>
              </p:ext>
            </p:extLst>
          </p:nvPr>
        </p:nvGraphicFramePr>
        <p:xfrm>
          <a:off x="539552" y="1412776"/>
          <a:ext cx="8143875" cy="47148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Kaaviokuva 3"/>
          <p:cNvGraphicFramePr/>
          <p:nvPr/>
        </p:nvGraphicFramePr>
        <p:xfrm>
          <a:off x="457200" y="274638"/>
          <a:ext cx="8229600" cy="939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Sisällön paikkamerkki 5"/>
          <p:cNvGraphicFramePr>
            <a:graphicFrameLocks noGrp="1"/>
          </p:cNvGraphicFramePr>
          <p:nvPr>
            <p:ph idx="1"/>
            <p:extLst>
              <p:ext uri="{D42A27DB-BD31-4B8C-83A1-F6EECF244321}">
                <p14:modId xmlns:p14="http://schemas.microsoft.com/office/powerpoint/2010/main" val="370953050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95263" y="228600"/>
            <a:ext cx="8480425" cy="914400"/>
          </a:xfrm>
        </p:spPr>
        <p:txBody>
          <a:bodyPr/>
          <a:lstStyle/>
          <a:p>
            <a:pPr eaLnBrk="1" hangingPunct="1">
              <a:buClr>
                <a:schemeClr val="tx1"/>
              </a:buClr>
            </a:pPr>
            <a:r>
              <a:rPr lang="fi-FI" sz="3600" b="1" dirty="0" smtClean="0"/>
              <a:t>Ongelmamikrobit hoitohenkilökunnalla</a:t>
            </a:r>
          </a:p>
        </p:txBody>
      </p:sp>
      <p:graphicFrame>
        <p:nvGraphicFramePr>
          <p:cNvPr id="5" name="Kaaviokuva 4"/>
          <p:cNvGraphicFramePr/>
          <p:nvPr>
            <p:extLst>
              <p:ext uri="{D42A27DB-BD31-4B8C-83A1-F6EECF244321}">
                <p14:modId xmlns:p14="http://schemas.microsoft.com/office/powerpoint/2010/main" val="2879352714"/>
              </p:ext>
            </p:extLst>
          </p:nvPr>
        </p:nvGraphicFramePr>
        <p:xfrm>
          <a:off x="609600" y="1196752"/>
          <a:ext cx="8210550"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755576" y="260648"/>
            <a:ext cx="8015288" cy="914400"/>
          </a:xfrm>
        </p:spPr>
        <p:txBody>
          <a:bodyPr/>
          <a:lstStyle/>
          <a:p>
            <a:pPr eaLnBrk="1" hangingPunct="1">
              <a:buClr>
                <a:schemeClr val="tx1"/>
              </a:buClr>
            </a:pPr>
            <a:r>
              <a:rPr lang="fi-FI" b="1" dirty="0" smtClean="0"/>
              <a:t>Influenssa</a:t>
            </a:r>
          </a:p>
        </p:txBody>
      </p:sp>
      <p:graphicFrame>
        <p:nvGraphicFramePr>
          <p:cNvPr id="4" name="Kaaviokuva 3"/>
          <p:cNvGraphicFramePr/>
          <p:nvPr/>
        </p:nvGraphicFramePr>
        <p:xfrm>
          <a:off x="609600" y="1600200"/>
          <a:ext cx="7924800" cy="441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5"/>
          <p:cNvSpPr>
            <a:spLocks noGrp="1" noChangeArrowheads="1"/>
          </p:cNvSpPr>
          <p:nvPr>
            <p:ph type="title"/>
          </p:nvPr>
        </p:nvSpPr>
        <p:spPr>
          <a:xfrm>
            <a:off x="107950" y="260350"/>
            <a:ext cx="8856663" cy="792163"/>
          </a:xfrm>
        </p:spPr>
        <p:txBody>
          <a:bodyPr/>
          <a:lstStyle/>
          <a:p>
            <a:pPr eaLnBrk="1" hangingPunct="1">
              <a:buClr>
                <a:schemeClr val="tx1"/>
              </a:buClr>
            </a:pPr>
            <a:r>
              <a:rPr lang="fi-FI" sz="3800" b="1" dirty="0" smtClean="0"/>
              <a:t>Henkilökunnan tuberkuloosi</a:t>
            </a:r>
            <a:r>
              <a:rPr lang="fi-FI" sz="3800" dirty="0" smtClean="0"/>
              <a:t> </a:t>
            </a:r>
            <a:endParaRPr lang="fi-FI" sz="2500" dirty="0" smtClean="0"/>
          </a:p>
        </p:txBody>
      </p:sp>
      <p:graphicFrame>
        <p:nvGraphicFramePr>
          <p:cNvPr id="4" name="Kaaviokuva 3"/>
          <p:cNvGraphicFramePr/>
          <p:nvPr/>
        </p:nvGraphicFramePr>
        <p:xfrm>
          <a:off x="838200" y="1628775"/>
          <a:ext cx="7859713" cy="47990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9"/>
          <p:cNvSpPr>
            <a:spLocks noGrp="1" noChangeArrowheads="1"/>
          </p:cNvSpPr>
          <p:nvPr>
            <p:ph type="title"/>
          </p:nvPr>
        </p:nvSpPr>
        <p:spPr>
          <a:xfrm>
            <a:off x="0" y="260350"/>
            <a:ext cx="8840788" cy="936625"/>
          </a:xfrm>
        </p:spPr>
        <p:txBody>
          <a:bodyPr/>
          <a:lstStyle/>
          <a:p>
            <a:pPr eaLnBrk="1" hangingPunct="1"/>
            <a:r>
              <a:rPr lang="fi-FI" sz="3400" b="1" dirty="0" smtClean="0"/>
              <a:t>ALTISTUMINEN, TARTUNTA JA SAIRASTUMINEN</a:t>
            </a:r>
          </a:p>
        </p:txBody>
      </p:sp>
      <p:sp>
        <p:nvSpPr>
          <p:cNvPr id="25602" name="Rectangle 8"/>
          <p:cNvSpPr>
            <a:spLocks noGrp="1" noChangeArrowheads="1"/>
          </p:cNvSpPr>
          <p:nvPr>
            <p:ph idx="1"/>
          </p:nvPr>
        </p:nvSpPr>
        <p:spPr/>
        <p:txBody>
          <a:bodyPr/>
          <a:lstStyle/>
          <a:p>
            <a:pPr eaLnBrk="1" hangingPunct="1"/>
            <a:endParaRPr lang="fi-FI" smtClean="0"/>
          </a:p>
        </p:txBody>
      </p:sp>
      <p:pic>
        <p:nvPicPr>
          <p:cNvPr id="25604" name="Picture 11"/>
          <p:cNvPicPr>
            <a:picLocks noChangeAspect="1" noChangeArrowheads="1"/>
          </p:cNvPicPr>
          <p:nvPr/>
        </p:nvPicPr>
        <p:blipFill>
          <a:blip r:embed="rId2" cstate="print"/>
          <a:srcRect/>
          <a:stretch>
            <a:fillRect/>
          </a:stretch>
        </p:blipFill>
        <p:spPr bwMode="auto">
          <a:xfrm>
            <a:off x="714375" y="1643063"/>
            <a:ext cx="7572375" cy="4835525"/>
          </a:xfrm>
          <a:prstGeom prst="rect">
            <a:avLst/>
          </a:prstGeom>
          <a:noFill/>
          <a:ln w="12700">
            <a:noFill/>
            <a:miter lim="800000"/>
            <a:headEnd type="none" w="sm" len="sm"/>
            <a:tailEnd type="none" w="sm" len="sm"/>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3856</TotalTime>
  <Words>789</Words>
  <Application>Microsoft Office PowerPoint</Application>
  <PresentationFormat>Näytössä katseltava diaesitys (4:3)</PresentationFormat>
  <Paragraphs>177</Paragraphs>
  <Slides>26</Slides>
  <Notes>2</Notes>
  <HiddenSlides>0</HiddenSlides>
  <MMClips>0</MMClips>
  <ScaleCrop>false</ScaleCrop>
  <HeadingPairs>
    <vt:vector size="6" baseType="variant">
      <vt:variant>
        <vt:lpstr>Teema</vt:lpstr>
      </vt:variant>
      <vt:variant>
        <vt:i4>1</vt:i4>
      </vt:variant>
      <vt:variant>
        <vt:lpstr>Upotetut OLE-palvelimet</vt:lpstr>
      </vt:variant>
      <vt:variant>
        <vt:i4>1</vt:i4>
      </vt:variant>
      <vt:variant>
        <vt:lpstr>Dian otsikot</vt:lpstr>
      </vt:variant>
      <vt:variant>
        <vt:i4>26</vt:i4>
      </vt:variant>
    </vt:vector>
  </HeadingPairs>
  <TitlesOfParts>
    <vt:vector size="28" baseType="lpstr">
      <vt:lpstr>Office-teema</vt:lpstr>
      <vt:lpstr>Kaavio</vt:lpstr>
      <vt:lpstr>PowerPoint-esitys</vt:lpstr>
      <vt:lpstr>Sairaalassa voi altistua monille taudinaiheuttajille          </vt:lpstr>
      <vt:lpstr>Ripulitaudit hoitohenkilökunnalla</vt:lpstr>
      <vt:lpstr>Clostridium difficile</vt:lpstr>
      <vt:lpstr>PowerPoint-esitys</vt:lpstr>
      <vt:lpstr>Ongelmamikrobit hoitohenkilökunnalla</vt:lpstr>
      <vt:lpstr>Influenssa</vt:lpstr>
      <vt:lpstr>Henkilökunnan tuberkuloosi </vt:lpstr>
      <vt:lpstr>ALTISTUMINEN, TARTUNTA JA SAIRASTUMINEN</vt:lpstr>
      <vt:lpstr>Toiminta tubialtistuksen jälkeen</vt:lpstr>
      <vt:lpstr>Vesirokko</vt:lpstr>
      <vt:lpstr>Meningokokki</vt:lpstr>
      <vt:lpstr>Meningokokkiestolääkitys  www.thl.fi</vt:lpstr>
      <vt:lpstr>MPR-epidemiat Euroopassa</vt:lpstr>
      <vt:lpstr>MPR-taudit</vt:lpstr>
      <vt:lpstr>Veriteitse tarttuvista taudeista</vt:lpstr>
      <vt:lpstr> Veriteitse tarttuvat taudit  </vt:lpstr>
      <vt:lpstr> Veriteitse tarttuvat taudit, riski  </vt:lpstr>
      <vt:lpstr>Tartunnan riski, kun tapaturma verisestä ontosta neulasta</vt:lpstr>
      <vt:lpstr>PowerPoint-esitys</vt:lpstr>
      <vt:lpstr>Pistotapaturma – mitä tehdä?</vt:lpstr>
      <vt:lpstr>Neulanpistopaketit</vt:lpstr>
      <vt:lpstr>Verialtistus HIV- mitä tehdä?</vt:lpstr>
      <vt:lpstr>Verialtistus hepatiitti B –mitä tehdä?</vt:lpstr>
      <vt:lpstr>Aina pistotapaturman jälkeen</vt:lpstr>
      <vt:lpstr>Terveydenhuoltohenkilöstön rokotussuoja</vt:lpstr>
    </vt:vector>
  </TitlesOfParts>
  <Company>Helsingin Yliopisto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Pia Kivelä</dc:creator>
  <cp:lastModifiedBy>Katri Mäkelä-Näkki</cp:lastModifiedBy>
  <cp:revision>192</cp:revision>
  <dcterms:created xsi:type="dcterms:W3CDTF">2004-09-14T15:08:31Z</dcterms:created>
  <dcterms:modified xsi:type="dcterms:W3CDTF">2012-10-29T12:56:13Z</dcterms:modified>
</cp:coreProperties>
</file>