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70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7CCD51-8058-491A-A1B1-FB294B1D9302}" type="datetimeFigureOut">
              <a:rPr lang="fi-FI" smtClean="0"/>
              <a:t>5.12.2017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8057E3-6CEF-4D61-8A18-DC08CC9184C8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6329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Huomenna on Suomen itsenäisyyspäivä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9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Suomen presidentti Sauli Niinistö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30"/>
            <a:ext cx="9063930" cy="510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presidenttipari järjestää </a:t>
            </a:r>
          </a:p>
          <a:p>
            <a:pPr marL="0" indent="0">
              <a:buNone/>
            </a:pPr>
            <a:r>
              <a:rPr lang="fi-FI" dirty="0"/>
              <a:t>l</a:t>
            </a:r>
            <a:r>
              <a:rPr lang="fi-FI" dirty="0" smtClean="0"/>
              <a:t>innanjuhlat.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" y="2996952"/>
            <a:ext cx="571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74" y="1700807"/>
            <a:ext cx="4591325" cy="305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6" y="1876012"/>
            <a:ext cx="8019784" cy="48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dirty="0" smtClean="0">
                <a:solidFill>
                  <a:schemeClr val="bg1"/>
                </a:solidFill>
              </a:rPr>
              <a:t>ikkunalla on kaksi kynttilää.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335"/>
            <a:ext cx="5044093" cy="33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633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36335"/>
            <a:ext cx="8229600" cy="5588265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s</a:t>
            </a:r>
            <a:r>
              <a:rPr lang="fi-FI" dirty="0" smtClean="0">
                <a:solidFill>
                  <a:schemeClr val="bg1"/>
                </a:solidFill>
              </a:rPr>
              <a:t>uomalaiset katsovat linnanjuh</a:t>
            </a:r>
            <a:r>
              <a:rPr lang="fi-FI" dirty="0" smtClean="0"/>
              <a:t>lia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smtClean="0"/>
              <a:t>TV:stä.</a:t>
            </a:r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" y="4124325"/>
            <a:ext cx="4381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67705"/>
            <a:ext cx="2195736" cy="309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45" y="3761521"/>
            <a:ext cx="1800200" cy="31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577" y="268635"/>
            <a:ext cx="2621265" cy="344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329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3" r="24063" b="1"/>
          <a:stretch/>
        </p:blipFill>
        <p:spPr bwMode="auto">
          <a:xfrm>
            <a:off x="0" y="-221673"/>
            <a:ext cx="9144000" cy="70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rm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Suom</a:t>
            </a:r>
            <a:r>
              <a:rPr lang="fi-FI" dirty="0" smtClean="0"/>
              <a:t>en itsenäisyyspäiv</a:t>
            </a:r>
            <a:r>
              <a:rPr lang="fi-FI" dirty="0" smtClean="0">
                <a:solidFill>
                  <a:schemeClr val="bg1"/>
                </a:solidFill>
              </a:rPr>
              <a:t>ä on                     </a:t>
            </a:r>
            <a:r>
              <a:rPr lang="fi-FI" dirty="0" smtClean="0"/>
              <a:t>6.12.</a:t>
            </a:r>
            <a:br>
              <a:rPr lang="fi-FI" dirty="0" smtClean="0"/>
            </a:br>
            <a:r>
              <a:rPr lang="fi-FI" dirty="0" smtClean="0">
                <a:solidFill>
                  <a:schemeClr val="bg1"/>
                </a:solidFill>
              </a:rPr>
              <a:t>Su</a:t>
            </a:r>
            <a:r>
              <a:rPr lang="fi-FI" dirty="0" smtClean="0"/>
              <a:t>omi itsenäistyi vuonna 1917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29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6" y="1871231"/>
            <a:ext cx="7459432" cy="49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Suomen lippu nostetaan salkoon.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1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/>
        </p:blipFill>
        <p:spPr bwMode="auto">
          <a:xfrm>
            <a:off x="827584" y="1988840"/>
            <a:ext cx="6840760" cy="46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bg1"/>
                </a:solidFill>
              </a:rPr>
              <a:t>    kunnioitetaan sotaveteraaneja.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20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5" y="1917932"/>
            <a:ext cx="679483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   on puolustusvoimien paraati.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2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772816"/>
            <a:ext cx="6748242" cy="37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   on ylioppil</a:t>
            </a:r>
            <a:r>
              <a:rPr lang="fi-FI" dirty="0" smtClean="0">
                <a:solidFill>
                  <a:schemeClr val="bg1"/>
                </a:solidFill>
              </a:rPr>
              <a:t>aiden soihtukulkue. 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4791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Itsenäisyyspäivänä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</a:t>
            </a:r>
            <a:r>
              <a:rPr lang="fi-FI" dirty="0" smtClean="0"/>
              <a:t>n linnan juhlat presidentinlinnassa.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presidentinlinna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747"/>
            <a:ext cx="8892480" cy="503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2633</TotalTime>
  <Words>63</Words>
  <Application>Microsoft Office PowerPoint</Application>
  <PresentationFormat>Näytössä katseltava diaesitys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Virta</vt:lpstr>
      <vt:lpstr>Huomenna on Suomen itsenäisyyspäivä</vt:lpstr>
      <vt:lpstr>Suomen itsenäisyyspäivä on                     6.12. Suomi itsenäistyi vuonna 1917</vt:lpstr>
      <vt:lpstr>Itsenäisyyspäivänä</vt:lpstr>
      <vt:lpstr>Itsenäisyyspäivänä</vt:lpstr>
      <vt:lpstr>sota</vt:lpstr>
      <vt:lpstr>Itsenäisyyspäivänä</vt:lpstr>
      <vt:lpstr>Itsenäisyyspäivänä</vt:lpstr>
      <vt:lpstr>Itsenäisyyspäivänä</vt:lpstr>
      <vt:lpstr>presidentinlinna</vt:lpstr>
      <vt:lpstr>Suomen presidentti Sauli Niinistö</vt:lpstr>
      <vt:lpstr>Itsenäisyyspäivänä</vt:lpstr>
      <vt:lpstr>Itsenäisyyspäivänä</vt:lpstr>
      <vt:lpstr>Itsenäisyyspäivänä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Tänään on Suomen itsenäisyyspäivä</dc:title>
  <dc:creator>Katja</dc:creator>
  <cp:lastModifiedBy>Katja Soikkeli</cp:lastModifiedBy>
  <cp:revision>13</cp:revision>
  <dcterms:created xsi:type="dcterms:W3CDTF">2013-12-06T00:33:51Z</dcterms:created>
  <dcterms:modified xsi:type="dcterms:W3CDTF">2017-12-05T10:24:59Z</dcterms:modified>
</cp:coreProperties>
</file>