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6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4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5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78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91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40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33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64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99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762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49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80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BBBF-9BD1-45D9-AF98-93BAB13FB330}" type="datetimeFigureOut">
              <a:rPr lang="fi-FI" smtClean="0"/>
              <a:t>29.4.2015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CBBE-3653-4AA7-B1F1-F47CBF2F95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51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Ylläpitosiivous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Omnian</a:t>
            </a:r>
            <a:r>
              <a:rPr lang="fi-FI" dirty="0" smtClean="0"/>
              <a:t> Aikuisopisto</a:t>
            </a:r>
          </a:p>
          <a:p>
            <a:r>
              <a:rPr lang="fi-FI" dirty="0" smtClean="0"/>
              <a:t>Jaana Nisumaa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465065" cy="254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Luokka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27" y="1320442"/>
            <a:ext cx="6192688" cy="406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4860032" y="3062476"/>
            <a:ext cx="1388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ea typeface="+mj-ea"/>
                <a:cs typeface="+mj-cs"/>
              </a:rPr>
              <a:t>1.Taulu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95536" y="5661248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2.Roskat</a:t>
            </a:r>
            <a:endParaRPr lang="fi-FI" sz="3200" dirty="0"/>
          </a:p>
        </p:txBody>
      </p:sp>
      <p:sp>
        <p:nvSpPr>
          <p:cNvPr id="5" name="Suorakulmio 4"/>
          <p:cNvSpPr/>
          <p:nvPr/>
        </p:nvSpPr>
        <p:spPr>
          <a:xfrm>
            <a:off x="395536" y="6165304"/>
            <a:ext cx="3193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3.Käsienpesuallas</a:t>
            </a:r>
            <a:endParaRPr lang="fi-FI" sz="3200" dirty="0"/>
          </a:p>
        </p:txBody>
      </p:sp>
      <p:sp>
        <p:nvSpPr>
          <p:cNvPr id="6" name="Suorakulmio 5"/>
          <p:cNvSpPr/>
          <p:nvPr/>
        </p:nvSpPr>
        <p:spPr>
          <a:xfrm>
            <a:off x="2627784" y="4365104"/>
            <a:ext cx="233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ea typeface="+mj-ea"/>
                <a:cs typeface="+mj-cs"/>
              </a:rPr>
              <a:t>4.Tasopinnat</a:t>
            </a:r>
            <a:endParaRPr lang="fi-FI" sz="3200" dirty="0"/>
          </a:p>
        </p:txBody>
      </p:sp>
      <p:sp>
        <p:nvSpPr>
          <p:cNvPr id="7" name="Suorakulmio 6"/>
          <p:cNvSpPr/>
          <p:nvPr/>
        </p:nvSpPr>
        <p:spPr>
          <a:xfrm>
            <a:off x="3491880" y="5423566"/>
            <a:ext cx="3300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5. Kosketuskohdat</a:t>
            </a:r>
            <a:endParaRPr lang="fi-FI" sz="3200" dirty="0"/>
          </a:p>
        </p:txBody>
      </p:sp>
      <p:sp>
        <p:nvSpPr>
          <p:cNvPr id="8" name="Suorakulmio 7"/>
          <p:cNvSpPr/>
          <p:nvPr/>
        </p:nvSpPr>
        <p:spPr>
          <a:xfrm>
            <a:off x="3504819" y="5940103"/>
            <a:ext cx="1456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6.Lattia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64270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Taukotila</a:t>
            </a:r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6" y="1410183"/>
            <a:ext cx="567192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37237" y="5805264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1.Roskat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2123728" y="42930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2.Tasopinnat (mikä </a:t>
            </a:r>
            <a:r>
              <a:rPr lang="fi-FI" sz="3200" b="1" dirty="0" smtClean="0">
                <a:solidFill>
                  <a:prstClr val="black"/>
                </a:solidFill>
                <a:ea typeface="+mj-ea"/>
                <a:cs typeface="+mj-cs"/>
              </a:rPr>
              <a:t>järjestys ?)</a:t>
            </a:r>
            <a:endParaRPr lang="fi-FI" sz="3200" dirty="0"/>
          </a:p>
        </p:txBody>
      </p:sp>
      <p:sp>
        <p:nvSpPr>
          <p:cNvPr id="5" name="Suorakulmio 4"/>
          <p:cNvSpPr/>
          <p:nvPr/>
        </p:nvSpPr>
        <p:spPr>
          <a:xfrm>
            <a:off x="3995936" y="5073880"/>
            <a:ext cx="1456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prstClr val="black"/>
                </a:solidFill>
                <a:ea typeface="+mj-ea"/>
                <a:cs typeface="+mj-cs"/>
              </a:rPr>
              <a:t>5.Lattia</a:t>
            </a:r>
            <a:endParaRPr lang="fi-FI" sz="3200" dirty="0"/>
          </a:p>
        </p:txBody>
      </p:sp>
      <p:sp>
        <p:nvSpPr>
          <p:cNvPr id="6" name="Suorakulmio 5"/>
          <p:cNvSpPr/>
          <p:nvPr/>
        </p:nvSpPr>
        <p:spPr>
          <a:xfrm>
            <a:off x="5220072" y="4600873"/>
            <a:ext cx="1913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3.Istuimet</a:t>
            </a:r>
            <a:endParaRPr lang="fi-FI" sz="3200" dirty="0"/>
          </a:p>
        </p:txBody>
      </p:sp>
      <p:sp>
        <p:nvSpPr>
          <p:cNvPr id="8" name="Suorakulmio 7"/>
          <p:cNvSpPr/>
          <p:nvPr/>
        </p:nvSpPr>
        <p:spPr>
          <a:xfrm>
            <a:off x="2239871" y="2420888"/>
            <a:ext cx="3207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4.Kosketuskohdat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25113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Keittiö</a:t>
            </a:r>
            <a:endParaRPr lang="fi-F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28706"/>
            <a:ext cx="64007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5957053" y="5168221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prstClr val="black"/>
                </a:solidFill>
                <a:ea typeface="+mj-ea"/>
                <a:cs typeface="+mj-cs"/>
              </a:rPr>
              <a:t>2.Roskat</a:t>
            </a:r>
            <a:endParaRPr lang="fi-FI" sz="3200" b="1" dirty="0"/>
          </a:p>
        </p:txBody>
      </p:sp>
      <p:sp>
        <p:nvSpPr>
          <p:cNvPr id="4" name="Suorakulmio 3"/>
          <p:cNvSpPr/>
          <p:nvPr/>
        </p:nvSpPr>
        <p:spPr>
          <a:xfrm>
            <a:off x="1763688" y="3645024"/>
            <a:ext cx="1943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prstClr val="black"/>
                </a:solidFill>
                <a:ea typeface="+mj-ea"/>
                <a:cs typeface="+mj-cs"/>
              </a:rPr>
              <a:t>3.Työtasot</a:t>
            </a:r>
            <a:endParaRPr lang="fi-FI" sz="3200" b="1" dirty="0"/>
          </a:p>
        </p:txBody>
      </p:sp>
      <p:sp>
        <p:nvSpPr>
          <p:cNvPr id="5" name="Suorakulmio 4"/>
          <p:cNvSpPr/>
          <p:nvPr/>
        </p:nvSpPr>
        <p:spPr>
          <a:xfrm>
            <a:off x="2390104" y="2348879"/>
            <a:ext cx="3207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prstClr val="black"/>
                </a:solidFill>
                <a:ea typeface="+mj-ea"/>
                <a:cs typeface="+mj-cs"/>
              </a:rPr>
              <a:t>4.Kosketuskohdat</a:t>
            </a:r>
            <a:endParaRPr lang="fi-FI" sz="3200" b="1" dirty="0"/>
          </a:p>
        </p:txBody>
      </p:sp>
      <p:sp>
        <p:nvSpPr>
          <p:cNvPr id="6" name="Suorakulmio 5"/>
          <p:cNvSpPr/>
          <p:nvPr/>
        </p:nvSpPr>
        <p:spPr>
          <a:xfrm>
            <a:off x="4017052" y="2795358"/>
            <a:ext cx="22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schemeClr val="bg1"/>
                </a:solidFill>
                <a:ea typeface="+mj-ea"/>
                <a:cs typeface="+mj-cs"/>
              </a:rPr>
              <a:t>5.Tiskipöytä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3563888" y="4077072"/>
            <a:ext cx="1456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prstClr val="black"/>
                </a:solidFill>
                <a:ea typeface="+mj-ea"/>
                <a:cs typeface="+mj-cs"/>
              </a:rPr>
              <a:t>6.Lattia</a:t>
            </a:r>
            <a:endParaRPr lang="fi-FI" sz="3200" b="1" dirty="0"/>
          </a:p>
        </p:txBody>
      </p:sp>
      <p:sp>
        <p:nvSpPr>
          <p:cNvPr id="8" name="Suorakulmio 7"/>
          <p:cNvSpPr/>
          <p:nvPr/>
        </p:nvSpPr>
        <p:spPr>
          <a:xfrm>
            <a:off x="30741" y="5129106"/>
            <a:ext cx="5926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1.Puhtaat astiat koneesta </a:t>
            </a:r>
            <a:r>
              <a:rPr lang="fi-FI" sz="3200" b="1" dirty="0" smtClean="0">
                <a:solidFill>
                  <a:prstClr val="black"/>
                </a:solidFill>
                <a:ea typeface="+mj-ea"/>
                <a:cs typeface="+mj-cs"/>
              </a:rPr>
              <a:t>pois, likaiset </a:t>
            </a:r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astiat koneeseen.</a:t>
            </a:r>
            <a:b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427310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WC /saniteettitila</a:t>
            </a:r>
            <a:endParaRPr lang="fi-FI" b="1" dirty="0"/>
          </a:p>
        </p:txBody>
      </p:sp>
      <p:pic>
        <p:nvPicPr>
          <p:cNvPr id="3" name="il_fi" descr="http://www.jokikumpu.com/fi/majoitus/ruiskaunokki/wc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67139"/>
            <a:ext cx="4303479" cy="4418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0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Wc:n siivous aloitus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34" y="1244399"/>
            <a:ext cx="5104978" cy="523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339752" y="4542415"/>
            <a:ext cx="2289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2. Puhdistusaine</a:t>
            </a:r>
          </a:p>
          <a:p>
            <a:r>
              <a:rPr lang="fi-FI" sz="2400" b="1" dirty="0" smtClean="0"/>
              <a:t>altaaseen</a:t>
            </a:r>
            <a:endParaRPr lang="fi-FI" sz="24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4979823" y="5877272"/>
            <a:ext cx="400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</a:rPr>
              <a:t>3.Puhdistusaine wc</a:t>
            </a:r>
            <a:r>
              <a:rPr lang="fi-FI" sz="2400" b="1" dirty="0" smtClean="0"/>
              <a:t>-istuimeen</a:t>
            </a:r>
            <a:endParaRPr lang="fi-FI" sz="24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5220071" y="5125111"/>
            <a:ext cx="1278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4.Roskat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2427334" y="2276872"/>
            <a:ext cx="29740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1. Tarkista käsipaperit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2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Wc-kalusteet</a:t>
            </a:r>
            <a:endParaRPr lang="fi-FI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0" y="1695046"/>
            <a:ext cx="4304149" cy="441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471940" y="5005308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i-FI" b="1" dirty="0" smtClean="0"/>
              <a:t>Pese käsienpesuallas</a:t>
            </a:r>
            <a:endParaRPr lang="fi-FI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293947" y="1867424"/>
            <a:ext cx="266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2. Pyyhi ylhäältä alaspäin.</a:t>
            </a:r>
            <a:endParaRPr lang="fi-FI" b="1" dirty="0"/>
          </a:p>
        </p:txBody>
      </p:sp>
      <p:sp>
        <p:nvSpPr>
          <p:cNvPr id="9" name="Alanuoli 8"/>
          <p:cNvSpPr/>
          <p:nvPr/>
        </p:nvSpPr>
        <p:spPr>
          <a:xfrm>
            <a:off x="1187624" y="2132856"/>
            <a:ext cx="237165" cy="549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1424789" y="3978290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3. taustaseinä</a:t>
            </a:r>
            <a:endParaRPr lang="fi-FI" b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2339752" y="4244124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4. allastaso</a:t>
            </a:r>
            <a:endParaRPr lang="fi-FI" b="1" dirty="0"/>
          </a:p>
        </p:txBody>
      </p:sp>
      <p:sp>
        <p:nvSpPr>
          <p:cNvPr id="13" name="Tekstiruutu 12"/>
          <p:cNvSpPr txBox="1"/>
          <p:nvPr/>
        </p:nvSpPr>
        <p:spPr>
          <a:xfrm>
            <a:off x="525898" y="459022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5 hana</a:t>
            </a:r>
            <a:endParaRPr lang="fi-FI" b="1" dirty="0"/>
          </a:p>
        </p:txBody>
      </p:sp>
      <p:sp>
        <p:nvSpPr>
          <p:cNvPr id="14" name="Tekstiruutu 13"/>
          <p:cNvSpPr txBox="1"/>
          <p:nvPr/>
        </p:nvSpPr>
        <p:spPr>
          <a:xfrm>
            <a:off x="1558487" y="5713644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6 kaappi</a:t>
            </a:r>
            <a:endParaRPr lang="fi-FI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34" y="1695046"/>
            <a:ext cx="3424866" cy="45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iruutu 14"/>
          <p:cNvSpPr txBox="1"/>
          <p:nvPr/>
        </p:nvSpPr>
        <p:spPr>
          <a:xfrm>
            <a:off x="6516216" y="4024456"/>
            <a:ext cx="193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7. Kosketuskohdat</a:t>
            </a:r>
          </a:p>
          <a:p>
            <a:r>
              <a:rPr lang="fi-FI" b="1" dirty="0" smtClean="0"/>
              <a:t>ovista</a:t>
            </a:r>
            <a:endParaRPr lang="fi-FI" b="1" dirty="0"/>
          </a:p>
        </p:txBody>
      </p:sp>
      <p:sp>
        <p:nvSpPr>
          <p:cNvPr id="16" name="Tekstiruutu 15"/>
          <p:cNvSpPr txBox="1"/>
          <p:nvPr/>
        </p:nvSpPr>
        <p:spPr>
          <a:xfrm>
            <a:off x="3275856" y="5689792"/>
            <a:ext cx="127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8. wc-istuin</a:t>
            </a:r>
            <a:endParaRPr lang="fi-FI" b="1" dirty="0"/>
          </a:p>
        </p:txBody>
      </p:sp>
      <p:sp>
        <p:nvSpPr>
          <p:cNvPr id="17" name="Tekstiruutu 16"/>
          <p:cNvSpPr txBox="1"/>
          <p:nvPr/>
        </p:nvSpPr>
        <p:spPr>
          <a:xfrm>
            <a:off x="5998506" y="5713644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9. Lattia</a:t>
            </a:r>
            <a:endParaRPr lang="fi-FI" b="1" dirty="0"/>
          </a:p>
        </p:txBody>
      </p:sp>
      <p:sp>
        <p:nvSpPr>
          <p:cNvPr id="18" name="Tekstiruutu 17"/>
          <p:cNvSpPr txBox="1"/>
          <p:nvPr/>
        </p:nvSpPr>
        <p:spPr>
          <a:xfrm>
            <a:off x="676741" y="2996952"/>
            <a:ext cx="5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Peil</a:t>
            </a:r>
            <a:r>
              <a:rPr lang="fi-FI" dirty="0" smtClean="0"/>
              <a:t>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19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ttp://www.sarokas.fi/tuotekuvat/450x450/SVE-PB_WC_902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84" y="1473461"/>
            <a:ext cx="3888432" cy="4680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WC-istuin</a:t>
            </a:r>
            <a:endParaRPr lang="fi-FI" b="1" dirty="0"/>
          </a:p>
        </p:txBody>
      </p:sp>
      <p:sp>
        <p:nvSpPr>
          <p:cNvPr id="6" name="Suorakulmio 5"/>
          <p:cNvSpPr/>
          <p:nvPr/>
        </p:nvSpPr>
        <p:spPr>
          <a:xfrm>
            <a:off x="4314702" y="1988840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b="1" dirty="0" smtClean="0">
                <a:latin typeface="Arial Narrow" pitchFamily="34" charset="0"/>
              </a:rPr>
              <a:t>1</a:t>
            </a:r>
            <a:endParaRPr lang="fi-FI" sz="2000" b="1" dirty="0">
              <a:latin typeface="Arial Narrow" pitchFamily="34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4013016" y="24928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>
                <a:latin typeface="Arial Narrow" pitchFamily="34" charset="0"/>
              </a:rPr>
              <a:t>2</a:t>
            </a:r>
            <a:endParaRPr lang="fi-FI" b="1" dirty="0">
              <a:latin typeface="Arial Narrow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491880" y="3613666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b="1" dirty="0" smtClean="0">
                <a:latin typeface="Arial Narrow" pitchFamily="34" charset="0"/>
              </a:rPr>
              <a:t>3</a:t>
            </a:r>
            <a:endParaRPr lang="fi-FI" sz="2000" b="1" dirty="0">
              <a:latin typeface="Arial Narrow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491880" y="3982998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b="1" dirty="0" smtClean="0">
                <a:latin typeface="Arial Narrow" pitchFamily="34" charset="0"/>
              </a:rPr>
              <a:t>4</a:t>
            </a:r>
            <a:endParaRPr lang="fi-FI" sz="2000" b="1" dirty="0">
              <a:latin typeface="Arial Narrow" pitchFamily="34" charset="0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491957" y="48691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/>
              <a:t>6</a:t>
            </a:r>
            <a:endParaRPr lang="fi-FI" b="1" dirty="0"/>
          </a:p>
        </p:txBody>
      </p:sp>
      <p:sp>
        <p:nvSpPr>
          <p:cNvPr id="11" name="Suorakulmio 10"/>
          <p:cNvSpPr/>
          <p:nvPr/>
        </p:nvSpPr>
        <p:spPr>
          <a:xfrm>
            <a:off x="4163859" y="41676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/>
              <a:t>5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2244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Suihkutila</a:t>
            </a: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49" y="1268760"/>
            <a:ext cx="351687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63093"/>
            <a:ext cx="11096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3707904" y="3190331"/>
            <a:ext cx="620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400" b="1" dirty="0">
                <a:solidFill>
                  <a:prstClr val="black"/>
                </a:solidFill>
                <a:ea typeface="+mj-ea"/>
                <a:cs typeface="+mj-cs"/>
              </a:rPr>
              <a:t>2.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261657" y="5949280"/>
            <a:ext cx="620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400" b="1" dirty="0">
                <a:solidFill>
                  <a:schemeClr val="bg1"/>
                </a:solidFill>
                <a:ea typeface="+mj-ea"/>
                <a:cs typeface="+mj-cs"/>
              </a:rPr>
              <a:t>3.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2822575" y="5733256"/>
            <a:ext cx="6206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400" b="1" dirty="0">
                <a:solidFill>
                  <a:prstClr val="white"/>
                </a:solidFill>
                <a:ea typeface="+mj-ea"/>
                <a:cs typeface="+mj-cs"/>
              </a:rPr>
              <a:t>4.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5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Avotoimisto</a:t>
            </a:r>
            <a:endParaRPr lang="fi-FI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7876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207384" y="3837854"/>
            <a:ext cx="134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1. Roskat</a:t>
            </a:r>
            <a:endParaRPr lang="fi-FI" sz="2400" b="1" dirty="0"/>
          </a:p>
        </p:txBody>
      </p:sp>
      <p:sp>
        <p:nvSpPr>
          <p:cNvPr id="4" name="Tekstiruutu 3"/>
          <p:cNvSpPr txBox="1"/>
          <p:nvPr/>
        </p:nvSpPr>
        <p:spPr>
          <a:xfrm>
            <a:off x="1403648" y="3348108"/>
            <a:ext cx="18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2. Tasopinnat</a:t>
            </a:r>
            <a:endParaRPr lang="fi-FI" sz="24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3504898" y="3560855"/>
            <a:ext cx="120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 smtClean="0">
                <a:solidFill>
                  <a:schemeClr val="bg1"/>
                </a:solidFill>
              </a:rPr>
              <a:t>3. Istuin</a:t>
            </a: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164132" y="5589240"/>
            <a:ext cx="17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4.Lattia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7054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Yhden hengen toimisto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86" y="2348880"/>
            <a:ext cx="6120680" cy="39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771800" y="5229200"/>
            <a:ext cx="146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  <a:ea typeface="+mj-ea"/>
                <a:cs typeface="+mj-cs"/>
              </a:rPr>
              <a:t>1.Roskat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361872" y="4749072"/>
            <a:ext cx="233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>
                <a:solidFill>
                  <a:schemeClr val="bg1"/>
                </a:solidFill>
                <a:ea typeface="+mj-ea"/>
                <a:cs typeface="+mj-cs"/>
              </a:rPr>
              <a:t>2.Tasopinnat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5429996" y="5041459"/>
            <a:ext cx="1913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 smtClean="0"/>
              <a:t>3.Istuimet</a:t>
            </a:r>
            <a:endParaRPr lang="fi-FI" sz="3200" dirty="0"/>
          </a:p>
        </p:txBody>
      </p:sp>
      <p:sp>
        <p:nvSpPr>
          <p:cNvPr id="6" name="Suorakulmio 5"/>
          <p:cNvSpPr/>
          <p:nvPr/>
        </p:nvSpPr>
        <p:spPr>
          <a:xfrm>
            <a:off x="4644008" y="5626234"/>
            <a:ext cx="1617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dirty="0" smtClean="0">
                <a:solidFill>
                  <a:prstClr val="black"/>
                </a:solidFill>
                <a:ea typeface="+mj-ea"/>
                <a:cs typeface="+mj-cs"/>
              </a:rPr>
              <a:t>5.Lattia</a:t>
            </a:r>
            <a:endParaRPr lang="fi-FI" sz="3600" dirty="0"/>
          </a:p>
        </p:txBody>
      </p:sp>
      <p:sp>
        <p:nvSpPr>
          <p:cNvPr id="7" name="Suorakulmio 6"/>
          <p:cNvSpPr/>
          <p:nvPr/>
        </p:nvSpPr>
        <p:spPr>
          <a:xfrm>
            <a:off x="4758694" y="3933056"/>
            <a:ext cx="2831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 smtClean="0">
                <a:solidFill>
                  <a:prstClr val="black"/>
                </a:solidFill>
                <a:ea typeface="+mj-ea"/>
                <a:cs typeface="+mj-cs"/>
              </a:rPr>
              <a:t>6.Kosketuskohdat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7305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Kokoushuone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0798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07504" y="1700809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1.Roskat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-17269" y="2311968"/>
            <a:ext cx="2333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2.Tasopinnat</a:t>
            </a:r>
            <a:endParaRPr lang="fi-FI" sz="3200" dirty="0"/>
          </a:p>
        </p:txBody>
      </p:sp>
      <p:sp>
        <p:nvSpPr>
          <p:cNvPr id="5" name="Suorakulmio 4"/>
          <p:cNvSpPr/>
          <p:nvPr/>
        </p:nvSpPr>
        <p:spPr>
          <a:xfrm>
            <a:off x="0" y="2900971"/>
            <a:ext cx="1913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/>
              <a:t>3.Istuimet</a:t>
            </a:r>
            <a:endParaRPr lang="fi-FI" sz="3200" dirty="0"/>
          </a:p>
        </p:txBody>
      </p:sp>
      <p:sp>
        <p:nvSpPr>
          <p:cNvPr id="6" name="Suorakulmio 5"/>
          <p:cNvSpPr/>
          <p:nvPr/>
        </p:nvSpPr>
        <p:spPr>
          <a:xfrm>
            <a:off x="0" y="3485746"/>
            <a:ext cx="3207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4.Kosketus</a:t>
            </a:r>
            <a:r>
              <a:rPr lang="fi-FI" sz="3200" b="1" dirty="0">
                <a:solidFill>
                  <a:schemeClr val="bg1"/>
                </a:solidFill>
                <a:ea typeface="+mj-ea"/>
                <a:cs typeface="+mj-cs"/>
              </a:rPr>
              <a:t>kohdat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4348" y="4098224"/>
            <a:ext cx="1456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ea typeface="+mj-ea"/>
                <a:cs typeface="+mj-cs"/>
              </a:rPr>
              <a:t>5.Lattia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90400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125</Words>
  <Application>Microsoft Office PowerPoint</Application>
  <PresentationFormat>Näytössä katseltava diaesitys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Ylläpitosiivous</vt:lpstr>
      <vt:lpstr>WC /saniteettitila</vt:lpstr>
      <vt:lpstr>Wc:n siivous aloitus</vt:lpstr>
      <vt:lpstr>Wc-kalusteet</vt:lpstr>
      <vt:lpstr>WC-istuin</vt:lpstr>
      <vt:lpstr>Suihkutila</vt:lpstr>
      <vt:lpstr>Avotoimisto</vt:lpstr>
      <vt:lpstr>Yhden hengen toimisto</vt:lpstr>
      <vt:lpstr>Kokoushuone</vt:lpstr>
      <vt:lpstr>Luokka</vt:lpstr>
      <vt:lpstr>Taukotila</vt:lpstr>
      <vt:lpstr>Keittiö</vt:lpstr>
    </vt:vector>
  </TitlesOfParts>
  <Company>Omnia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Jaana Nisumaa</dc:creator>
  <cp:lastModifiedBy>Jaana Nisumaa</cp:lastModifiedBy>
  <cp:revision>24</cp:revision>
  <dcterms:created xsi:type="dcterms:W3CDTF">2012-03-12T14:54:47Z</dcterms:created>
  <dcterms:modified xsi:type="dcterms:W3CDTF">2015-04-29T06:43:59Z</dcterms:modified>
</cp:coreProperties>
</file>