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6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243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058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78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49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240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9336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6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699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762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1499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980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ABBBF-9BD1-45D9-AF98-93BAB13FB330}" type="datetimeFigureOut">
              <a:rPr lang="fi-FI" smtClean="0"/>
              <a:t>29.4.2015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5CBBE-3653-4AA7-B1F1-F47CBF2F95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51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 smtClean="0"/>
              <a:t>Ylläpitosiivous</a:t>
            </a:r>
            <a:endParaRPr lang="fi-FI" b="1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err="1" smtClean="0"/>
              <a:t>Omnian</a:t>
            </a:r>
            <a:r>
              <a:rPr lang="fi-FI" dirty="0" smtClean="0"/>
              <a:t> Aikuisopisto</a:t>
            </a:r>
          </a:p>
          <a:p>
            <a:r>
              <a:rPr lang="fi-FI" dirty="0" smtClean="0"/>
              <a:t>Jaana Nisumaa</a:t>
            </a:r>
            <a:endParaRPr lang="fi-F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836712"/>
            <a:ext cx="2465065" cy="254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08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Luokka</a:t>
            </a:r>
            <a:endParaRPr lang="fi-F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927" y="1320442"/>
            <a:ext cx="6192688" cy="406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4860032" y="3062476"/>
            <a:ext cx="13887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schemeClr val="bg1"/>
                </a:solidFill>
                <a:ea typeface="+mj-ea"/>
                <a:cs typeface="+mj-cs"/>
              </a:rPr>
              <a:t>1.Taulu</a:t>
            </a:r>
            <a:endParaRPr lang="fi-FI" sz="3200" dirty="0">
              <a:solidFill>
                <a:schemeClr val="bg1"/>
              </a:solidFill>
            </a:endParaRPr>
          </a:p>
        </p:txBody>
      </p:sp>
      <p:sp>
        <p:nvSpPr>
          <p:cNvPr id="4" name="Suorakulmio 3"/>
          <p:cNvSpPr/>
          <p:nvPr/>
        </p:nvSpPr>
        <p:spPr>
          <a:xfrm>
            <a:off x="395536" y="5661248"/>
            <a:ext cx="1643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2.Roskat</a:t>
            </a:r>
            <a:endParaRPr lang="fi-FI" sz="3200" dirty="0"/>
          </a:p>
        </p:txBody>
      </p:sp>
      <p:sp>
        <p:nvSpPr>
          <p:cNvPr id="5" name="Suorakulmio 4"/>
          <p:cNvSpPr/>
          <p:nvPr/>
        </p:nvSpPr>
        <p:spPr>
          <a:xfrm>
            <a:off x="395536" y="6165304"/>
            <a:ext cx="31931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3.Käsienpesuallas</a:t>
            </a:r>
            <a:endParaRPr lang="fi-FI" sz="3200" dirty="0"/>
          </a:p>
        </p:txBody>
      </p:sp>
      <p:sp>
        <p:nvSpPr>
          <p:cNvPr id="6" name="Suorakulmio 5"/>
          <p:cNvSpPr/>
          <p:nvPr/>
        </p:nvSpPr>
        <p:spPr>
          <a:xfrm>
            <a:off x="2627784" y="4365104"/>
            <a:ext cx="2333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ea typeface="+mj-ea"/>
                <a:cs typeface="+mj-cs"/>
              </a:rPr>
              <a:t>4.Tasopinnat</a:t>
            </a:r>
            <a:endParaRPr lang="fi-FI" sz="3200" dirty="0"/>
          </a:p>
        </p:txBody>
      </p:sp>
      <p:sp>
        <p:nvSpPr>
          <p:cNvPr id="7" name="Suorakulmio 6"/>
          <p:cNvSpPr/>
          <p:nvPr/>
        </p:nvSpPr>
        <p:spPr>
          <a:xfrm>
            <a:off x="3491880" y="5423566"/>
            <a:ext cx="3300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5. Kosketuskohdat</a:t>
            </a:r>
            <a:endParaRPr lang="fi-FI" sz="3200" dirty="0"/>
          </a:p>
        </p:txBody>
      </p:sp>
      <p:sp>
        <p:nvSpPr>
          <p:cNvPr id="8" name="Suorakulmio 7"/>
          <p:cNvSpPr/>
          <p:nvPr/>
        </p:nvSpPr>
        <p:spPr>
          <a:xfrm>
            <a:off x="3504819" y="5940103"/>
            <a:ext cx="1456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6.Lattia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64270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Taukotila</a:t>
            </a:r>
            <a:endParaRPr lang="fi-FI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6" y="1410183"/>
            <a:ext cx="567192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237237" y="5805264"/>
            <a:ext cx="1643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1.Roskat</a:t>
            </a:r>
            <a:endParaRPr lang="fi-FI" sz="3200" dirty="0"/>
          </a:p>
        </p:txBody>
      </p:sp>
      <p:sp>
        <p:nvSpPr>
          <p:cNvPr id="4" name="Suorakulmio 3"/>
          <p:cNvSpPr/>
          <p:nvPr/>
        </p:nvSpPr>
        <p:spPr>
          <a:xfrm>
            <a:off x="2123728" y="429309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2.Tasopinnat (mikä </a:t>
            </a:r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järjestys ?)</a:t>
            </a:r>
            <a:endParaRPr lang="fi-FI" sz="3200" dirty="0"/>
          </a:p>
        </p:txBody>
      </p:sp>
      <p:sp>
        <p:nvSpPr>
          <p:cNvPr id="5" name="Suorakulmio 4"/>
          <p:cNvSpPr/>
          <p:nvPr/>
        </p:nvSpPr>
        <p:spPr>
          <a:xfrm>
            <a:off x="3995936" y="5073880"/>
            <a:ext cx="1456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5.Lattia</a:t>
            </a:r>
            <a:endParaRPr lang="fi-FI" sz="3200" dirty="0"/>
          </a:p>
        </p:txBody>
      </p:sp>
      <p:sp>
        <p:nvSpPr>
          <p:cNvPr id="6" name="Suorakulmio 5"/>
          <p:cNvSpPr/>
          <p:nvPr/>
        </p:nvSpPr>
        <p:spPr>
          <a:xfrm>
            <a:off x="5220072" y="4600873"/>
            <a:ext cx="1913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3.Istuimet</a:t>
            </a:r>
            <a:endParaRPr lang="fi-FI" sz="3200" dirty="0"/>
          </a:p>
        </p:txBody>
      </p:sp>
      <p:sp>
        <p:nvSpPr>
          <p:cNvPr id="8" name="Suorakulmio 7"/>
          <p:cNvSpPr/>
          <p:nvPr/>
        </p:nvSpPr>
        <p:spPr>
          <a:xfrm>
            <a:off x="2239871" y="2420888"/>
            <a:ext cx="3207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4.Kosketuskohdat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1251133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Keittiö</a:t>
            </a:r>
            <a:endParaRPr lang="fi-FI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528706"/>
            <a:ext cx="640071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5957053" y="5168221"/>
            <a:ext cx="1643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2.Roskat</a:t>
            </a:r>
            <a:endParaRPr lang="fi-FI" sz="3200" b="1" dirty="0"/>
          </a:p>
        </p:txBody>
      </p:sp>
      <p:sp>
        <p:nvSpPr>
          <p:cNvPr id="4" name="Suorakulmio 3"/>
          <p:cNvSpPr/>
          <p:nvPr/>
        </p:nvSpPr>
        <p:spPr>
          <a:xfrm>
            <a:off x="1763688" y="3645024"/>
            <a:ext cx="1943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3.Työtasot</a:t>
            </a:r>
            <a:endParaRPr lang="fi-FI" sz="3200" b="1" dirty="0"/>
          </a:p>
        </p:txBody>
      </p:sp>
      <p:sp>
        <p:nvSpPr>
          <p:cNvPr id="5" name="Suorakulmio 4"/>
          <p:cNvSpPr/>
          <p:nvPr/>
        </p:nvSpPr>
        <p:spPr>
          <a:xfrm>
            <a:off x="2390104" y="2348879"/>
            <a:ext cx="3207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4.Kosketuskohdat</a:t>
            </a:r>
            <a:endParaRPr lang="fi-FI" sz="3200" b="1" dirty="0"/>
          </a:p>
        </p:txBody>
      </p:sp>
      <p:sp>
        <p:nvSpPr>
          <p:cNvPr id="6" name="Suorakulmio 5"/>
          <p:cNvSpPr/>
          <p:nvPr/>
        </p:nvSpPr>
        <p:spPr>
          <a:xfrm>
            <a:off x="4017052" y="2795358"/>
            <a:ext cx="2215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schemeClr val="bg1"/>
                </a:solidFill>
                <a:ea typeface="+mj-ea"/>
                <a:cs typeface="+mj-cs"/>
              </a:rPr>
              <a:t>5.Tiskipöytä</a:t>
            </a:r>
            <a:endParaRPr lang="fi-FI" sz="3200" b="1" dirty="0">
              <a:solidFill>
                <a:schemeClr val="bg1"/>
              </a:solidFill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3563888" y="4077072"/>
            <a:ext cx="1456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6.Lattia</a:t>
            </a:r>
            <a:endParaRPr lang="fi-FI" sz="3200" b="1" dirty="0"/>
          </a:p>
        </p:txBody>
      </p:sp>
      <p:sp>
        <p:nvSpPr>
          <p:cNvPr id="8" name="Suorakulmio 7"/>
          <p:cNvSpPr/>
          <p:nvPr/>
        </p:nvSpPr>
        <p:spPr>
          <a:xfrm>
            <a:off x="30741" y="5129106"/>
            <a:ext cx="5926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1.Puhtaat astiat koneesta </a:t>
            </a:r>
            <a:r>
              <a:rPr lang="fi-FI" sz="3200" b="1" dirty="0" smtClean="0">
                <a:solidFill>
                  <a:prstClr val="black"/>
                </a:solidFill>
                <a:ea typeface="+mj-ea"/>
                <a:cs typeface="+mj-cs"/>
              </a:rPr>
              <a:t>pois, likaiset </a:t>
            </a:r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astiat koneeseen.</a:t>
            </a:r>
            <a:b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</a:br>
            <a:endParaRPr lang="fi-FI" sz="3200" b="1" dirty="0"/>
          </a:p>
        </p:txBody>
      </p:sp>
    </p:spTree>
    <p:extLst>
      <p:ext uri="{BB962C8B-B14F-4D97-AF65-F5344CB8AC3E}">
        <p14:creationId xmlns:p14="http://schemas.microsoft.com/office/powerpoint/2010/main" val="4273108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WC /saniteettitila</a:t>
            </a:r>
            <a:endParaRPr lang="fi-FI" b="1" dirty="0"/>
          </a:p>
        </p:txBody>
      </p:sp>
      <p:pic>
        <p:nvPicPr>
          <p:cNvPr id="3" name="il_fi" descr="http://www.jokikumpu.com/fi/majoitus/ruiskaunokki/wc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67139"/>
            <a:ext cx="4303479" cy="44180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405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Wc:n siivous aloitus</a:t>
            </a:r>
            <a:endParaRPr lang="fi-FI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334" y="1244399"/>
            <a:ext cx="5104978" cy="5234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iruutu 3"/>
          <p:cNvSpPr txBox="1"/>
          <p:nvPr/>
        </p:nvSpPr>
        <p:spPr>
          <a:xfrm>
            <a:off x="2339752" y="4542415"/>
            <a:ext cx="22891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/>
              <a:t>2. Puhdistusaine</a:t>
            </a:r>
          </a:p>
          <a:p>
            <a:r>
              <a:rPr lang="fi-FI" sz="2400" b="1" dirty="0" smtClean="0"/>
              <a:t>altaaseen</a:t>
            </a:r>
            <a:endParaRPr lang="fi-FI" sz="2400" b="1" dirty="0"/>
          </a:p>
        </p:txBody>
      </p:sp>
      <p:sp>
        <p:nvSpPr>
          <p:cNvPr id="5" name="Tekstiruutu 4"/>
          <p:cNvSpPr txBox="1"/>
          <p:nvPr/>
        </p:nvSpPr>
        <p:spPr>
          <a:xfrm>
            <a:off x="4979823" y="5877272"/>
            <a:ext cx="4007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chemeClr val="bg1"/>
                </a:solidFill>
              </a:rPr>
              <a:t>3.Puhdistusaine wc</a:t>
            </a:r>
            <a:r>
              <a:rPr lang="fi-FI" sz="2400" b="1" dirty="0" smtClean="0"/>
              <a:t>-istuimeen</a:t>
            </a:r>
            <a:endParaRPr lang="fi-FI" sz="2400" b="1" dirty="0"/>
          </a:p>
        </p:txBody>
      </p:sp>
      <p:sp>
        <p:nvSpPr>
          <p:cNvPr id="6" name="Tekstiruutu 5"/>
          <p:cNvSpPr txBox="1"/>
          <p:nvPr/>
        </p:nvSpPr>
        <p:spPr>
          <a:xfrm>
            <a:off x="5220071" y="5125111"/>
            <a:ext cx="1278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/>
              <a:t>4.Roskat</a:t>
            </a:r>
            <a:endParaRPr lang="fi-FI" sz="2400" b="1" dirty="0"/>
          </a:p>
        </p:txBody>
      </p:sp>
      <p:sp>
        <p:nvSpPr>
          <p:cNvPr id="7" name="Tekstiruutu 6"/>
          <p:cNvSpPr txBox="1"/>
          <p:nvPr/>
        </p:nvSpPr>
        <p:spPr>
          <a:xfrm>
            <a:off x="2427334" y="2276872"/>
            <a:ext cx="297401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/>
              <a:t>1. Tarkista käsipaperit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12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Wc-kalusteet</a:t>
            </a:r>
            <a:endParaRPr lang="fi-FI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0" y="1695046"/>
            <a:ext cx="4304149" cy="441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kstiruutu 6"/>
          <p:cNvSpPr txBox="1"/>
          <p:nvPr/>
        </p:nvSpPr>
        <p:spPr>
          <a:xfrm>
            <a:off x="471940" y="5005308"/>
            <a:ext cx="2518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fi-FI" b="1" dirty="0" smtClean="0"/>
              <a:t>Pese käsienpesuallas</a:t>
            </a:r>
            <a:endParaRPr lang="fi-FI" b="1" dirty="0"/>
          </a:p>
        </p:txBody>
      </p:sp>
      <p:sp>
        <p:nvSpPr>
          <p:cNvPr id="8" name="Tekstiruutu 7"/>
          <p:cNvSpPr txBox="1"/>
          <p:nvPr/>
        </p:nvSpPr>
        <p:spPr>
          <a:xfrm>
            <a:off x="293947" y="1867424"/>
            <a:ext cx="266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2. Pyyhi ylhäältä alaspäin.</a:t>
            </a:r>
            <a:endParaRPr lang="fi-FI" b="1" dirty="0"/>
          </a:p>
        </p:txBody>
      </p:sp>
      <p:sp>
        <p:nvSpPr>
          <p:cNvPr id="9" name="Alanuoli 8"/>
          <p:cNvSpPr/>
          <p:nvPr/>
        </p:nvSpPr>
        <p:spPr>
          <a:xfrm>
            <a:off x="1187624" y="2132856"/>
            <a:ext cx="237165" cy="549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/>
          <p:cNvSpPr txBox="1"/>
          <p:nvPr/>
        </p:nvSpPr>
        <p:spPr>
          <a:xfrm>
            <a:off x="1424789" y="3978290"/>
            <a:ext cx="1511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3. taustaseinä</a:t>
            </a:r>
            <a:endParaRPr lang="fi-FI" b="1" dirty="0"/>
          </a:p>
        </p:txBody>
      </p:sp>
      <p:sp>
        <p:nvSpPr>
          <p:cNvPr id="12" name="Tekstiruutu 11"/>
          <p:cNvSpPr txBox="1"/>
          <p:nvPr/>
        </p:nvSpPr>
        <p:spPr>
          <a:xfrm>
            <a:off x="2339752" y="4244124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4. allastaso</a:t>
            </a:r>
            <a:endParaRPr lang="fi-FI" b="1" dirty="0"/>
          </a:p>
        </p:txBody>
      </p:sp>
      <p:sp>
        <p:nvSpPr>
          <p:cNvPr id="13" name="Tekstiruutu 12"/>
          <p:cNvSpPr txBox="1"/>
          <p:nvPr/>
        </p:nvSpPr>
        <p:spPr>
          <a:xfrm>
            <a:off x="525898" y="4590224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5 hana</a:t>
            </a:r>
            <a:endParaRPr lang="fi-FI" b="1" dirty="0"/>
          </a:p>
        </p:txBody>
      </p:sp>
      <p:sp>
        <p:nvSpPr>
          <p:cNvPr id="14" name="Tekstiruutu 13"/>
          <p:cNvSpPr txBox="1"/>
          <p:nvPr/>
        </p:nvSpPr>
        <p:spPr>
          <a:xfrm>
            <a:off x="1558487" y="5713644"/>
            <a:ext cx="99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6 kaappi</a:t>
            </a:r>
            <a:endParaRPr lang="fi-FI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734" y="1695046"/>
            <a:ext cx="3424866" cy="456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kstiruutu 14"/>
          <p:cNvSpPr txBox="1"/>
          <p:nvPr/>
        </p:nvSpPr>
        <p:spPr>
          <a:xfrm>
            <a:off x="6516216" y="4024456"/>
            <a:ext cx="1932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7. Kosketuskohdat</a:t>
            </a:r>
          </a:p>
          <a:p>
            <a:r>
              <a:rPr lang="fi-FI" b="1" dirty="0" smtClean="0"/>
              <a:t>ovista</a:t>
            </a:r>
            <a:endParaRPr lang="fi-FI" b="1" dirty="0"/>
          </a:p>
        </p:txBody>
      </p:sp>
      <p:sp>
        <p:nvSpPr>
          <p:cNvPr id="16" name="Tekstiruutu 15"/>
          <p:cNvSpPr txBox="1"/>
          <p:nvPr/>
        </p:nvSpPr>
        <p:spPr>
          <a:xfrm>
            <a:off x="3275856" y="5689792"/>
            <a:ext cx="1279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8. wc-istuin</a:t>
            </a:r>
            <a:endParaRPr lang="fi-FI" b="1" dirty="0"/>
          </a:p>
        </p:txBody>
      </p:sp>
      <p:sp>
        <p:nvSpPr>
          <p:cNvPr id="17" name="Tekstiruutu 16"/>
          <p:cNvSpPr txBox="1"/>
          <p:nvPr/>
        </p:nvSpPr>
        <p:spPr>
          <a:xfrm>
            <a:off x="5998506" y="5713644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9. Lattia</a:t>
            </a:r>
            <a:endParaRPr lang="fi-FI" b="1" dirty="0"/>
          </a:p>
        </p:txBody>
      </p:sp>
      <p:sp>
        <p:nvSpPr>
          <p:cNvPr id="18" name="Tekstiruutu 17"/>
          <p:cNvSpPr txBox="1"/>
          <p:nvPr/>
        </p:nvSpPr>
        <p:spPr>
          <a:xfrm>
            <a:off x="676741" y="2996952"/>
            <a:ext cx="584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Peil</a:t>
            </a:r>
            <a:r>
              <a:rPr lang="fi-FI" dirty="0" smtClean="0"/>
              <a:t>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197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l_fi" descr="http://www.sarokas.fi/tuotekuvat/450x450/SVE-PB_WC_9023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584" y="1473461"/>
            <a:ext cx="3888432" cy="46805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i-FI" b="1" dirty="0" smtClean="0"/>
              <a:t>WC-istuin</a:t>
            </a:r>
            <a:endParaRPr lang="fi-FI" b="1" dirty="0"/>
          </a:p>
        </p:txBody>
      </p:sp>
      <p:sp>
        <p:nvSpPr>
          <p:cNvPr id="6" name="Suorakulmio 5"/>
          <p:cNvSpPr/>
          <p:nvPr/>
        </p:nvSpPr>
        <p:spPr>
          <a:xfrm>
            <a:off x="4314702" y="1988840"/>
            <a:ext cx="3016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000" b="1" dirty="0" smtClean="0">
                <a:latin typeface="Arial Narrow" pitchFamily="34" charset="0"/>
              </a:rPr>
              <a:t>1</a:t>
            </a:r>
            <a:endParaRPr lang="fi-FI" sz="2000" b="1" dirty="0">
              <a:latin typeface="Arial Narrow" pitchFamily="34" charset="0"/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4013016" y="249289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 smtClean="0">
                <a:latin typeface="Arial Narrow" pitchFamily="34" charset="0"/>
              </a:rPr>
              <a:t>2</a:t>
            </a:r>
            <a:endParaRPr lang="fi-FI" b="1" dirty="0">
              <a:latin typeface="Arial Narrow" pitchFamily="34" charset="0"/>
            </a:endParaRPr>
          </a:p>
        </p:txBody>
      </p:sp>
      <p:sp>
        <p:nvSpPr>
          <p:cNvPr id="8" name="Suorakulmio 7"/>
          <p:cNvSpPr/>
          <p:nvPr/>
        </p:nvSpPr>
        <p:spPr>
          <a:xfrm>
            <a:off x="3491880" y="3613666"/>
            <a:ext cx="3016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000" b="1" dirty="0" smtClean="0">
                <a:latin typeface="Arial Narrow" pitchFamily="34" charset="0"/>
              </a:rPr>
              <a:t>3</a:t>
            </a:r>
            <a:endParaRPr lang="fi-FI" sz="2000" b="1" dirty="0">
              <a:latin typeface="Arial Narrow" pitchFamily="34" charset="0"/>
            </a:endParaRPr>
          </a:p>
        </p:txBody>
      </p:sp>
      <p:sp>
        <p:nvSpPr>
          <p:cNvPr id="9" name="Suorakulmio 8"/>
          <p:cNvSpPr/>
          <p:nvPr/>
        </p:nvSpPr>
        <p:spPr>
          <a:xfrm>
            <a:off x="3491880" y="3982998"/>
            <a:ext cx="3016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000" b="1" dirty="0" smtClean="0">
                <a:latin typeface="Arial Narrow" pitchFamily="34" charset="0"/>
              </a:rPr>
              <a:t>4</a:t>
            </a:r>
            <a:endParaRPr lang="fi-FI" sz="2000" b="1" dirty="0">
              <a:latin typeface="Arial Narrow" pitchFamily="34" charset="0"/>
            </a:endParaRPr>
          </a:p>
        </p:txBody>
      </p:sp>
      <p:sp>
        <p:nvSpPr>
          <p:cNvPr id="10" name="Suorakulmio 9"/>
          <p:cNvSpPr/>
          <p:nvPr/>
        </p:nvSpPr>
        <p:spPr>
          <a:xfrm>
            <a:off x="3491957" y="486916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 smtClean="0"/>
              <a:t>6</a:t>
            </a:r>
            <a:endParaRPr lang="fi-FI" b="1" dirty="0"/>
          </a:p>
        </p:txBody>
      </p:sp>
      <p:sp>
        <p:nvSpPr>
          <p:cNvPr id="11" name="Suorakulmio 10"/>
          <p:cNvSpPr/>
          <p:nvPr/>
        </p:nvSpPr>
        <p:spPr>
          <a:xfrm>
            <a:off x="4163859" y="416766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 smtClean="0"/>
              <a:t>5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122449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Suihkutila</a:t>
            </a:r>
            <a:endParaRPr lang="fi-FI" b="1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249" y="1268760"/>
            <a:ext cx="351687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63093"/>
            <a:ext cx="11096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3707904" y="3190331"/>
            <a:ext cx="6206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4400" b="1" dirty="0">
                <a:solidFill>
                  <a:prstClr val="black"/>
                </a:solidFill>
                <a:ea typeface="+mj-ea"/>
                <a:cs typeface="+mj-cs"/>
              </a:rPr>
              <a:t>2.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4261657" y="5949280"/>
            <a:ext cx="6206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4400" b="1" dirty="0">
                <a:solidFill>
                  <a:schemeClr val="bg1"/>
                </a:solidFill>
                <a:ea typeface="+mj-ea"/>
                <a:cs typeface="+mj-cs"/>
              </a:rPr>
              <a:t>3.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5" name="Suorakulmio 4"/>
          <p:cNvSpPr/>
          <p:nvPr/>
        </p:nvSpPr>
        <p:spPr>
          <a:xfrm>
            <a:off x="2822575" y="5733256"/>
            <a:ext cx="6206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4400" b="1" dirty="0">
                <a:solidFill>
                  <a:prstClr val="white"/>
                </a:solidFill>
                <a:ea typeface="+mj-ea"/>
                <a:cs typeface="+mj-cs"/>
              </a:rPr>
              <a:t>4.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851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Avotoimisto</a:t>
            </a:r>
            <a:endParaRPr lang="fi-FI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97876"/>
            <a:ext cx="46085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iruutu 2"/>
          <p:cNvSpPr txBox="1"/>
          <p:nvPr/>
        </p:nvSpPr>
        <p:spPr>
          <a:xfrm>
            <a:off x="4207384" y="3837854"/>
            <a:ext cx="1347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/>
              <a:t>1. Roskat</a:t>
            </a:r>
            <a:endParaRPr lang="fi-FI" sz="2400" b="1" dirty="0"/>
          </a:p>
        </p:txBody>
      </p:sp>
      <p:sp>
        <p:nvSpPr>
          <p:cNvPr id="4" name="Tekstiruutu 3"/>
          <p:cNvSpPr txBox="1"/>
          <p:nvPr/>
        </p:nvSpPr>
        <p:spPr>
          <a:xfrm>
            <a:off x="1403648" y="3348108"/>
            <a:ext cx="1888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/>
              <a:t>2. Tasopinnat</a:t>
            </a:r>
            <a:endParaRPr lang="fi-FI" sz="2400" b="1" dirty="0"/>
          </a:p>
        </p:txBody>
      </p:sp>
      <p:sp>
        <p:nvSpPr>
          <p:cNvPr id="5" name="Tekstiruutu 4"/>
          <p:cNvSpPr txBox="1"/>
          <p:nvPr/>
        </p:nvSpPr>
        <p:spPr>
          <a:xfrm>
            <a:off x="3504898" y="3560855"/>
            <a:ext cx="1205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chemeClr val="bg1"/>
                </a:solidFill>
              </a:rPr>
              <a:t>3. Istuin</a:t>
            </a:r>
            <a:endParaRPr lang="fi-FI" sz="2400" b="1" dirty="0">
              <a:solidFill>
                <a:schemeClr val="bg1"/>
              </a:solidFill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3164132" y="5589240"/>
            <a:ext cx="1717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 smtClean="0"/>
              <a:t>4.Lattia</a:t>
            </a:r>
            <a:endParaRPr lang="fi-FI" sz="2400" b="1" dirty="0"/>
          </a:p>
        </p:txBody>
      </p:sp>
    </p:spTree>
    <p:extLst>
      <p:ext uri="{BB962C8B-B14F-4D97-AF65-F5344CB8AC3E}">
        <p14:creationId xmlns:p14="http://schemas.microsoft.com/office/powerpoint/2010/main" val="7054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Yhden hengen toimisto</a:t>
            </a:r>
            <a:endParaRPr lang="fi-FI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86" y="2348880"/>
            <a:ext cx="6120680" cy="39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2771800" y="5229200"/>
            <a:ext cx="1462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800" b="1" dirty="0" smtClean="0">
                <a:solidFill>
                  <a:schemeClr val="bg1"/>
                </a:solidFill>
                <a:ea typeface="+mj-ea"/>
                <a:cs typeface="+mj-cs"/>
              </a:rPr>
              <a:t>1.Roskat</a:t>
            </a:r>
            <a:endParaRPr lang="fi-FI" sz="2800" dirty="0">
              <a:solidFill>
                <a:schemeClr val="bg1"/>
              </a:solidFill>
            </a:endParaRPr>
          </a:p>
        </p:txBody>
      </p:sp>
      <p:sp>
        <p:nvSpPr>
          <p:cNvPr id="4" name="Suorakulmio 3"/>
          <p:cNvSpPr/>
          <p:nvPr/>
        </p:nvSpPr>
        <p:spPr>
          <a:xfrm>
            <a:off x="3361872" y="4749072"/>
            <a:ext cx="2333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>
                <a:solidFill>
                  <a:schemeClr val="bg1"/>
                </a:solidFill>
                <a:ea typeface="+mj-ea"/>
                <a:cs typeface="+mj-cs"/>
              </a:rPr>
              <a:t>2.Tasopinnat</a:t>
            </a:r>
            <a:endParaRPr lang="fi-FI" sz="3200" dirty="0">
              <a:solidFill>
                <a:schemeClr val="bg1"/>
              </a:solidFill>
            </a:endParaRPr>
          </a:p>
        </p:txBody>
      </p:sp>
      <p:sp>
        <p:nvSpPr>
          <p:cNvPr id="5" name="Suorakulmio 4"/>
          <p:cNvSpPr/>
          <p:nvPr/>
        </p:nvSpPr>
        <p:spPr>
          <a:xfrm>
            <a:off x="5429996" y="5041459"/>
            <a:ext cx="1913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 smtClean="0"/>
              <a:t>3.Istuimet</a:t>
            </a:r>
            <a:endParaRPr lang="fi-FI" sz="3200" dirty="0"/>
          </a:p>
        </p:txBody>
      </p:sp>
      <p:sp>
        <p:nvSpPr>
          <p:cNvPr id="6" name="Suorakulmio 5"/>
          <p:cNvSpPr/>
          <p:nvPr/>
        </p:nvSpPr>
        <p:spPr>
          <a:xfrm>
            <a:off x="4644008" y="5626234"/>
            <a:ext cx="16176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600" b="1" dirty="0" smtClean="0">
                <a:solidFill>
                  <a:prstClr val="black"/>
                </a:solidFill>
                <a:ea typeface="+mj-ea"/>
                <a:cs typeface="+mj-cs"/>
              </a:rPr>
              <a:t>5.Lattia</a:t>
            </a:r>
            <a:endParaRPr lang="fi-FI" sz="3600" dirty="0"/>
          </a:p>
        </p:txBody>
      </p:sp>
      <p:sp>
        <p:nvSpPr>
          <p:cNvPr id="7" name="Suorakulmio 6"/>
          <p:cNvSpPr/>
          <p:nvPr/>
        </p:nvSpPr>
        <p:spPr>
          <a:xfrm>
            <a:off x="4758694" y="3933056"/>
            <a:ext cx="28317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800" b="1" dirty="0" smtClean="0">
                <a:solidFill>
                  <a:prstClr val="black"/>
                </a:solidFill>
                <a:ea typeface="+mj-ea"/>
                <a:cs typeface="+mj-cs"/>
              </a:rPr>
              <a:t>6.Kosketuskohdat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7305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Kokoushuone</a:t>
            </a:r>
            <a:endParaRPr lang="fi-F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607985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107504" y="1700809"/>
            <a:ext cx="17281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1.Roskat</a:t>
            </a:r>
            <a:endParaRPr lang="fi-FI" sz="3200" dirty="0"/>
          </a:p>
        </p:txBody>
      </p:sp>
      <p:sp>
        <p:nvSpPr>
          <p:cNvPr id="4" name="Suorakulmio 3"/>
          <p:cNvSpPr/>
          <p:nvPr/>
        </p:nvSpPr>
        <p:spPr>
          <a:xfrm>
            <a:off x="-17269" y="2311968"/>
            <a:ext cx="2333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2.Tasopinnat</a:t>
            </a:r>
            <a:endParaRPr lang="fi-FI" sz="3200" dirty="0"/>
          </a:p>
        </p:txBody>
      </p:sp>
      <p:sp>
        <p:nvSpPr>
          <p:cNvPr id="5" name="Suorakulmio 4"/>
          <p:cNvSpPr/>
          <p:nvPr/>
        </p:nvSpPr>
        <p:spPr>
          <a:xfrm>
            <a:off x="0" y="2900971"/>
            <a:ext cx="1913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/>
              <a:t>3.Istuimet</a:t>
            </a:r>
            <a:endParaRPr lang="fi-FI" sz="3200" dirty="0"/>
          </a:p>
        </p:txBody>
      </p:sp>
      <p:sp>
        <p:nvSpPr>
          <p:cNvPr id="6" name="Suorakulmio 5"/>
          <p:cNvSpPr/>
          <p:nvPr/>
        </p:nvSpPr>
        <p:spPr>
          <a:xfrm>
            <a:off x="0" y="3485746"/>
            <a:ext cx="3207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4.Kosketus</a:t>
            </a:r>
            <a:r>
              <a:rPr lang="fi-FI" sz="3200" b="1" dirty="0">
                <a:solidFill>
                  <a:schemeClr val="bg1"/>
                </a:solidFill>
                <a:ea typeface="+mj-ea"/>
                <a:cs typeface="+mj-cs"/>
              </a:rPr>
              <a:t>kohdat</a:t>
            </a:r>
            <a:endParaRPr lang="fi-FI" sz="3200" dirty="0">
              <a:solidFill>
                <a:schemeClr val="bg1"/>
              </a:solidFill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4348" y="4098224"/>
            <a:ext cx="1456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 b="1" dirty="0">
                <a:solidFill>
                  <a:prstClr val="black"/>
                </a:solidFill>
                <a:ea typeface="+mj-ea"/>
                <a:cs typeface="+mj-cs"/>
              </a:rPr>
              <a:t>5.Lattia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904007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125</Words>
  <Application>Microsoft Office PowerPoint</Application>
  <PresentationFormat>Näytössä katseltava diaesitys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3" baseType="lpstr">
      <vt:lpstr>Office-teema</vt:lpstr>
      <vt:lpstr>Ylläpitosiivous</vt:lpstr>
      <vt:lpstr>WC /saniteettitila</vt:lpstr>
      <vt:lpstr>Wc:n siivous aloitus</vt:lpstr>
      <vt:lpstr>Wc-kalusteet</vt:lpstr>
      <vt:lpstr>WC-istuin</vt:lpstr>
      <vt:lpstr>Suihkutila</vt:lpstr>
      <vt:lpstr>Avotoimisto</vt:lpstr>
      <vt:lpstr>Yhden hengen toimisto</vt:lpstr>
      <vt:lpstr>Kokoushuone</vt:lpstr>
      <vt:lpstr>Luokka</vt:lpstr>
      <vt:lpstr>Taukotila</vt:lpstr>
      <vt:lpstr>Keittiö</vt:lpstr>
    </vt:vector>
  </TitlesOfParts>
  <Company>Omnia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Jaana Nisumaa</dc:creator>
  <cp:lastModifiedBy>Jaana Nisumaa</cp:lastModifiedBy>
  <cp:revision>24</cp:revision>
  <dcterms:created xsi:type="dcterms:W3CDTF">2012-03-12T14:54:47Z</dcterms:created>
  <dcterms:modified xsi:type="dcterms:W3CDTF">2015-04-29T06:43:59Z</dcterms:modified>
</cp:coreProperties>
</file>