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 autoCompressPictures="0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2"/>
    <p:sldId id="260" r:id="rId3"/>
    <p:sldId id="258" r:id="rId4"/>
    <p:sldId id="263" r:id="rId5"/>
    <p:sldId id="261" r:id="rId6"/>
    <p:sldId id="264" r:id="rId7"/>
    <p:sldId id="265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8" d="100"/>
          <a:sy n="68" d="100"/>
        </p:scale>
        <p:origin x="616" y="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9" d="100"/>
          <a:sy n="79" d="100"/>
        </p:scale>
        <p:origin x="3198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C46A93-4BDC-48D4-BF67-B48216133731}" type="datetimeFigureOut">
              <a:rPr lang="fi-FI" smtClean="0"/>
              <a:t>3.4.2019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F69CA2-D5FB-4C95-81A8-2D50ACAFC89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7634257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2AC784-19A7-4F5F-805E-37E1E8C6FC61}" type="datetimeFigureOut">
              <a:rPr lang="fi-FI" smtClean="0"/>
              <a:t>3.4.2019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D36D51-36CE-4CD4-A753-B3178D82F21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988753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tusiv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" y="0"/>
            <a:ext cx="12191993" cy="6878004"/>
          </a:xfrm>
          <a:prstGeom prst="rect">
            <a:avLst/>
          </a:prstGeom>
        </p:spPr>
      </p:pic>
      <p:pic>
        <p:nvPicPr>
          <p:cNvPr id="3" name="Kuva 2">
            <a:extLst>
              <a:ext uri="{FF2B5EF4-FFF2-40B4-BE49-F238E27FC236}">
                <a16:creationId xmlns:a16="http://schemas.microsoft.com/office/drawing/2014/main" id="{CB315EAA-05A7-4EA8-B3AE-2C0FA5543DB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822501" y="6032725"/>
            <a:ext cx="2152929" cy="659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1957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raina otsikoll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93" y="732160"/>
            <a:ext cx="12189812" cy="1804413"/>
          </a:xfrm>
          <a:prstGeom prst="rect">
            <a:avLst/>
          </a:prstGeom>
        </p:spPr>
      </p:pic>
      <p:sp>
        <p:nvSpPr>
          <p:cNvPr id="3" name="Title 1"/>
          <p:cNvSpPr>
            <a:spLocks noGrp="1"/>
          </p:cNvSpPr>
          <p:nvPr>
            <p:ph type="title" hasCustomPrompt="1"/>
          </p:nvPr>
        </p:nvSpPr>
        <p:spPr>
          <a:xfrm>
            <a:off x="6" y="3124200"/>
            <a:ext cx="12192000" cy="2152650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4000" kern="1300" cap="all" spc="500" baseline="0">
                <a:latin typeface="Arial Black"/>
                <a:cs typeface="Arial Black"/>
              </a:defRPr>
            </a:lvl1pPr>
          </a:lstStyle>
          <a:p>
            <a:r>
              <a:rPr lang="fi-FI" dirty="0"/>
              <a:t>OTSIKKO</a:t>
            </a:r>
            <a:endParaRPr lang="en-US" dirty="0"/>
          </a:p>
        </p:txBody>
      </p:sp>
      <p:sp>
        <p:nvSpPr>
          <p:cNvPr id="5" name="Date Placeholder 2"/>
          <p:cNvSpPr txBox="1">
            <a:spLocks/>
          </p:cNvSpPr>
          <p:nvPr userDrawn="1"/>
        </p:nvSpPr>
        <p:spPr>
          <a:xfrm>
            <a:off x="11542960" y="-3765"/>
            <a:ext cx="516473" cy="315741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29D6348-BD6D-40AE-95AF-A7E9A2621983}" type="slidenum">
              <a:rPr lang="fi-FI" sz="900" smtClean="0">
                <a:latin typeface="+mn-lt"/>
              </a:rPr>
              <a:pPr algn="ctr"/>
              <a:t>‹#›</a:t>
            </a:fld>
            <a:endParaRPr lang="en-US" sz="900" dirty="0">
              <a:latin typeface="+mn-lt"/>
            </a:endParaRPr>
          </a:p>
        </p:txBody>
      </p:sp>
      <p:sp>
        <p:nvSpPr>
          <p:cNvPr id="6" name="Date Placeholder 2"/>
          <p:cNvSpPr>
            <a:spLocks noGrp="1"/>
          </p:cNvSpPr>
          <p:nvPr>
            <p:ph type="dt" sz="half" idx="11"/>
          </p:nvPr>
        </p:nvSpPr>
        <p:spPr>
          <a:xfrm>
            <a:off x="246312" y="6547600"/>
            <a:ext cx="1443025" cy="310400"/>
          </a:xfrm>
          <a:prstGeom prst="rect">
            <a:avLst/>
          </a:prstGeom>
        </p:spPr>
        <p:txBody>
          <a:bodyPr anchor="ctr"/>
          <a:lstStyle>
            <a:lvl1pPr>
              <a:defRPr sz="1000">
                <a:latin typeface="+mn-lt"/>
                <a:cs typeface="Arial" panose="020B0604020202020204" pitchFamily="34" charset="0"/>
              </a:defRPr>
            </a:lvl1pPr>
          </a:lstStyle>
          <a:p>
            <a:fld id="{5AF8F3B0-6424-4CC7-AD02-FD04C30E00E7}" type="datetime1">
              <a:rPr lang="fi-FI" smtClean="0"/>
              <a:pPr/>
              <a:t>3.4.2019</a:t>
            </a:fld>
            <a:endParaRPr lang="en-US" dirty="0"/>
          </a:p>
        </p:txBody>
      </p:sp>
      <p:sp>
        <p:nvSpPr>
          <p:cNvPr id="7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1783020" y="6547600"/>
            <a:ext cx="4114800" cy="310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endParaRPr lang="fi-FI" dirty="0"/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6ED332CF-6C1C-4FB8-BD7A-758772C4031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822501" y="6032725"/>
            <a:ext cx="2152929" cy="659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0482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raina otsikolla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311977"/>
            <a:ext cx="12192003" cy="3619500"/>
          </a:xfrm>
          <a:prstGeom prst="rect">
            <a:avLst/>
          </a:prstGeom>
        </p:spPr>
      </p:pic>
      <p:sp>
        <p:nvSpPr>
          <p:cNvPr id="3" name="Title 1"/>
          <p:cNvSpPr>
            <a:spLocks noGrp="1"/>
          </p:cNvSpPr>
          <p:nvPr>
            <p:ph type="title" hasCustomPrompt="1"/>
          </p:nvPr>
        </p:nvSpPr>
        <p:spPr>
          <a:xfrm>
            <a:off x="6" y="4247220"/>
            <a:ext cx="12192000" cy="2048805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4000" kern="1300" cap="all" spc="500" baseline="0">
                <a:latin typeface="Arial Black"/>
                <a:cs typeface="Arial Black"/>
              </a:defRPr>
            </a:lvl1pPr>
          </a:lstStyle>
          <a:p>
            <a:r>
              <a:rPr lang="fi-FI" dirty="0"/>
              <a:t>OTSIKKO</a:t>
            </a:r>
            <a:endParaRPr lang="en-US" dirty="0"/>
          </a:p>
        </p:txBody>
      </p:sp>
      <p:sp>
        <p:nvSpPr>
          <p:cNvPr id="5" name="Date Placeholder 2"/>
          <p:cNvSpPr txBox="1">
            <a:spLocks/>
          </p:cNvSpPr>
          <p:nvPr userDrawn="1"/>
        </p:nvSpPr>
        <p:spPr>
          <a:xfrm>
            <a:off x="11542960" y="-3765"/>
            <a:ext cx="516473" cy="315741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29D6348-BD6D-40AE-95AF-A7E9A2621983}" type="slidenum">
              <a:rPr lang="fi-FI" sz="900" smtClean="0">
                <a:latin typeface="+mn-lt"/>
              </a:rPr>
              <a:pPr algn="ctr"/>
              <a:t>‹#›</a:t>
            </a:fld>
            <a:endParaRPr lang="en-US" sz="900" dirty="0">
              <a:latin typeface="+mn-lt"/>
            </a:endParaRPr>
          </a:p>
        </p:txBody>
      </p:sp>
      <p:sp>
        <p:nvSpPr>
          <p:cNvPr id="6" name="Date Placeholder 2"/>
          <p:cNvSpPr>
            <a:spLocks noGrp="1"/>
          </p:cNvSpPr>
          <p:nvPr>
            <p:ph type="dt" sz="half" idx="11"/>
          </p:nvPr>
        </p:nvSpPr>
        <p:spPr>
          <a:xfrm>
            <a:off x="246312" y="6547600"/>
            <a:ext cx="1443025" cy="310400"/>
          </a:xfrm>
          <a:prstGeom prst="rect">
            <a:avLst/>
          </a:prstGeom>
        </p:spPr>
        <p:txBody>
          <a:bodyPr anchor="ctr"/>
          <a:lstStyle>
            <a:lvl1pPr>
              <a:defRPr sz="1000">
                <a:latin typeface="+mn-lt"/>
                <a:cs typeface="Arial" panose="020B0604020202020204" pitchFamily="34" charset="0"/>
              </a:defRPr>
            </a:lvl1pPr>
          </a:lstStyle>
          <a:p>
            <a:fld id="{5AF8F3B0-6424-4CC7-AD02-FD04C30E00E7}" type="datetime1">
              <a:rPr lang="fi-FI" smtClean="0"/>
              <a:pPr/>
              <a:t>3.4.2019</a:t>
            </a:fld>
            <a:endParaRPr lang="en-US" dirty="0"/>
          </a:p>
        </p:txBody>
      </p:sp>
      <p:sp>
        <p:nvSpPr>
          <p:cNvPr id="7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1783020" y="6547600"/>
            <a:ext cx="4114800" cy="310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endParaRPr lang="fi-FI" dirty="0"/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C719E6C9-F536-4D6A-ABAB-A7CFA0EC855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822501" y="6032725"/>
            <a:ext cx="2152929" cy="659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47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äliotsikko_tiilenpuna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orakulmio 6"/>
          <p:cNvSpPr/>
          <p:nvPr userDrawn="1"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chemeClr val="accent1"/>
          </a:solidFill>
          <a:ln w="381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800" dirty="0">
                <a:latin typeface="Georgia"/>
              </a:rPr>
              <a:t> </a:t>
            </a:r>
          </a:p>
        </p:txBody>
      </p:sp>
      <p:sp>
        <p:nvSpPr>
          <p:cNvPr id="8" name="Suorakulmio 7"/>
          <p:cNvSpPr/>
          <p:nvPr/>
        </p:nvSpPr>
        <p:spPr>
          <a:xfrm>
            <a:off x="181200" y="180000"/>
            <a:ext cx="11829600" cy="649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800" dirty="0">
                <a:latin typeface="Georgia"/>
              </a:rPr>
              <a:t>  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81122" y="2670561"/>
            <a:ext cx="11829678" cy="1143000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4000" kern="1300" cap="all" spc="500" baseline="0">
                <a:latin typeface="Arial Black"/>
                <a:cs typeface="Arial Black"/>
              </a:defRPr>
            </a:lvl1pPr>
          </a:lstStyle>
          <a:p>
            <a:r>
              <a:rPr lang="fi-FI" dirty="0"/>
              <a:t>VÄLIOTSIKKO</a:t>
            </a:r>
            <a:endParaRPr lang="en-US" dirty="0"/>
          </a:p>
        </p:txBody>
      </p:sp>
      <p:pic>
        <p:nvPicPr>
          <p:cNvPr id="9" name="Kuva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9247" y="6281896"/>
            <a:ext cx="815569" cy="276313"/>
          </a:xfrm>
          <a:prstGeom prst="rect">
            <a:avLst/>
          </a:prstGeom>
        </p:spPr>
      </p:pic>
      <p:sp>
        <p:nvSpPr>
          <p:cNvPr id="11" name="Date Placeholder 2"/>
          <p:cNvSpPr txBox="1">
            <a:spLocks/>
          </p:cNvSpPr>
          <p:nvPr userDrawn="1"/>
        </p:nvSpPr>
        <p:spPr>
          <a:xfrm>
            <a:off x="11495335" y="186735"/>
            <a:ext cx="516473" cy="315741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29D6348-BD6D-40AE-95AF-A7E9A2621983}" type="slidenum">
              <a:rPr lang="fi-FI" sz="900" smtClean="0">
                <a:latin typeface="+mn-lt"/>
              </a:rPr>
              <a:pPr algn="ctr"/>
              <a:t>‹#›</a:t>
            </a:fld>
            <a:endParaRPr lang="en-US" sz="900" dirty="0">
              <a:latin typeface="+mn-lt"/>
            </a:endParaRPr>
          </a:p>
        </p:txBody>
      </p:sp>
      <p:sp>
        <p:nvSpPr>
          <p:cNvPr id="12" name="Date Placeholder 2"/>
          <p:cNvSpPr>
            <a:spLocks noGrp="1"/>
          </p:cNvSpPr>
          <p:nvPr>
            <p:ph type="dt" sz="half" idx="11"/>
          </p:nvPr>
        </p:nvSpPr>
        <p:spPr>
          <a:xfrm>
            <a:off x="181122" y="6367600"/>
            <a:ext cx="1443025" cy="310400"/>
          </a:xfrm>
          <a:prstGeom prst="rect">
            <a:avLst/>
          </a:prstGeom>
        </p:spPr>
        <p:txBody>
          <a:bodyPr anchor="ctr"/>
          <a:lstStyle>
            <a:lvl1pPr>
              <a:defRPr sz="1000">
                <a:latin typeface="+mn-lt"/>
                <a:cs typeface="Arial" panose="020B0604020202020204" pitchFamily="34" charset="0"/>
              </a:defRPr>
            </a:lvl1pPr>
          </a:lstStyle>
          <a:p>
            <a:fld id="{5AF8F3B0-6424-4CC7-AD02-FD04C30E00E7}" type="datetime1">
              <a:rPr lang="fi-FI" smtClean="0"/>
              <a:pPr/>
              <a:t>3.4.2019</a:t>
            </a:fld>
            <a:endParaRPr lang="en-US" dirty="0"/>
          </a:p>
        </p:txBody>
      </p:sp>
      <p:sp>
        <p:nvSpPr>
          <p:cNvPr id="13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1717830" y="6367600"/>
            <a:ext cx="4114800" cy="310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521365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äliotsikko_kelta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orakulmio 6"/>
          <p:cNvSpPr/>
          <p:nvPr userDrawn="1"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chemeClr val="accent2"/>
          </a:solidFill>
          <a:ln w="381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800" dirty="0">
                <a:latin typeface="Georgia"/>
              </a:rPr>
              <a:t> </a:t>
            </a:r>
          </a:p>
        </p:txBody>
      </p:sp>
      <p:sp>
        <p:nvSpPr>
          <p:cNvPr id="8" name="Suorakulmio 7"/>
          <p:cNvSpPr/>
          <p:nvPr/>
        </p:nvSpPr>
        <p:spPr>
          <a:xfrm>
            <a:off x="181200" y="180000"/>
            <a:ext cx="11829600" cy="649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800" dirty="0">
                <a:latin typeface="Georgia"/>
              </a:rPr>
              <a:t>  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81122" y="2670561"/>
            <a:ext cx="11829678" cy="1143000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4000" kern="1300" cap="all" spc="500" baseline="0">
                <a:latin typeface="Arial Black"/>
                <a:cs typeface="Arial Black"/>
              </a:defRPr>
            </a:lvl1pPr>
          </a:lstStyle>
          <a:p>
            <a:r>
              <a:rPr lang="fi-FI" dirty="0"/>
              <a:t>VÄLIOTSIKKO</a:t>
            </a:r>
            <a:endParaRPr lang="en-US" dirty="0"/>
          </a:p>
        </p:txBody>
      </p:sp>
      <p:pic>
        <p:nvPicPr>
          <p:cNvPr id="9" name="Kuva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9247" y="6281896"/>
            <a:ext cx="815569" cy="276313"/>
          </a:xfrm>
          <a:prstGeom prst="rect">
            <a:avLst/>
          </a:prstGeom>
        </p:spPr>
      </p:pic>
      <p:sp>
        <p:nvSpPr>
          <p:cNvPr id="11" name="Date Placeholder 2"/>
          <p:cNvSpPr txBox="1">
            <a:spLocks/>
          </p:cNvSpPr>
          <p:nvPr userDrawn="1"/>
        </p:nvSpPr>
        <p:spPr>
          <a:xfrm>
            <a:off x="11495335" y="186735"/>
            <a:ext cx="516473" cy="315741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29D6348-BD6D-40AE-95AF-A7E9A2621983}" type="slidenum">
              <a:rPr lang="fi-FI" sz="900" smtClean="0">
                <a:latin typeface="+mn-lt"/>
              </a:rPr>
              <a:pPr algn="ctr"/>
              <a:t>‹#›</a:t>
            </a:fld>
            <a:endParaRPr lang="en-US" sz="900" dirty="0">
              <a:latin typeface="+mn-lt"/>
            </a:endParaRPr>
          </a:p>
        </p:txBody>
      </p:sp>
      <p:sp>
        <p:nvSpPr>
          <p:cNvPr id="12" name="Date Placeholder 2"/>
          <p:cNvSpPr>
            <a:spLocks noGrp="1"/>
          </p:cNvSpPr>
          <p:nvPr>
            <p:ph type="dt" sz="half" idx="11"/>
          </p:nvPr>
        </p:nvSpPr>
        <p:spPr>
          <a:xfrm>
            <a:off x="181122" y="6367600"/>
            <a:ext cx="1443025" cy="310400"/>
          </a:xfrm>
          <a:prstGeom prst="rect">
            <a:avLst/>
          </a:prstGeom>
        </p:spPr>
        <p:txBody>
          <a:bodyPr anchor="ctr"/>
          <a:lstStyle>
            <a:lvl1pPr>
              <a:defRPr sz="1000">
                <a:latin typeface="+mn-lt"/>
                <a:cs typeface="Arial" panose="020B0604020202020204" pitchFamily="34" charset="0"/>
              </a:defRPr>
            </a:lvl1pPr>
          </a:lstStyle>
          <a:p>
            <a:fld id="{5AF8F3B0-6424-4CC7-AD02-FD04C30E00E7}" type="datetime1">
              <a:rPr lang="fi-FI" smtClean="0"/>
              <a:pPr/>
              <a:t>3.4.2019</a:t>
            </a:fld>
            <a:endParaRPr lang="en-US" dirty="0"/>
          </a:p>
        </p:txBody>
      </p:sp>
      <p:sp>
        <p:nvSpPr>
          <p:cNvPr id="13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1717830" y="6367600"/>
            <a:ext cx="4114800" cy="310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079643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äliotsikko_mint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orakulmio 6"/>
          <p:cNvSpPr/>
          <p:nvPr userDrawn="1"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chemeClr val="accent3"/>
          </a:solidFill>
          <a:ln w="381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800" dirty="0">
                <a:latin typeface="Georgia"/>
              </a:rPr>
              <a:t> </a:t>
            </a:r>
          </a:p>
        </p:txBody>
      </p:sp>
      <p:sp>
        <p:nvSpPr>
          <p:cNvPr id="8" name="Suorakulmio 7"/>
          <p:cNvSpPr/>
          <p:nvPr userDrawn="1"/>
        </p:nvSpPr>
        <p:spPr>
          <a:xfrm>
            <a:off x="181200" y="180000"/>
            <a:ext cx="11829600" cy="649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800" dirty="0">
                <a:latin typeface="Georgia"/>
              </a:rPr>
              <a:t>  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81122" y="2670561"/>
            <a:ext cx="11829678" cy="1143000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4000" kern="1300" cap="all" spc="500" baseline="0">
                <a:latin typeface="Arial Black"/>
                <a:cs typeface="Arial Black"/>
              </a:defRPr>
            </a:lvl1pPr>
          </a:lstStyle>
          <a:p>
            <a:r>
              <a:rPr lang="fi-FI" dirty="0"/>
              <a:t>VÄLIOTSIKKO</a:t>
            </a:r>
            <a:endParaRPr lang="en-US" dirty="0"/>
          </a:p>
        </p:txBody>
      </p:sp>
      <p:pic>
        <p:nvPicPr>
          <p:cNvPr id="9" name="Kuva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9247" y="6281896"/>
            <a:ext cx="815569" cy="276313"/>
          </a:xfrm>
          <a:prstGeom prst="rect">
            <a:avLst/>
          </a:prstGeom>
        </p:spPr>
      </p:pic>
      <p:sp>
        <p:nvSpPr>
          <p:cNvPr id="11" name="Date Placeholder 2"/>
          <p:cNvSpPr txBox="1">
            <a:spLocks/>
          </p:cNvSpPr>
          <p:nvPr userDrawn="1"/>
        </p:nvSpPr>
        <p:spPr>
          <a:xfrm>
            <a:off x="11495335" y="186735"/>
            <a:ext cx="516473" cy="315741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29D6348-BD6D-40AE-95AF-A7E9A2621983}" type="slidenum">
              <a:rPr lang="fi-FI" sz="900" smtClean="0">
                <a:latin typeface="+mn-lt"/>
              </a:rPr>
              <a:pPr algn="ctr"/>
              <a:t>‹#›</a:t>
            </a:fld>
            <a:endParaRPr lang="en-US" sz="900" dirty="0">
              <a:latin typeface="+mn-lt"/>
            </a:endParaRPr>
          </a:p>
        </p:txBody>
      </p:sp>
      <p:sp>
        <p:nvSpPr>
          <p:cNvPr id="12" name="Date Placeholder 2"/>
          <p:cNvSpPr>
            <a:spLocks noGrp="1"/>
          </p:cNvSpPr>
          <p:nvPr>
            <p:ph type="dt" sz="half" idx="11"/>
          </p:nvPr>
        </p:nvSpPr>
        <p:spPr>
          <a:xfrm>
            <a:off x="181122" y="6367600"/>
            <a:ext cx="1443025" cy="310400"/>
          </a:xfrm>
          <a:prstGeom prst="rect">
            <a:avLst/>
          </a:prstGeom>
        </p:spPr>
        <p:txBody>
          <a:bodyPr anchor="ctr"/>
          <a:lstStyle>
            <a:lvl1pPr>
              <a:defRPr sz="1000">
                <a:latin typeface="+mn-lt"/>
                <a:cs typeface="Arial" panose="020B0604020202020204" pitchFamily="34" charset="0"/>
              </a:defRPr>
            </a:lvl1pPr>
          </a:lstStyle>
          <a:p>
            <a:fld id="{5AF8F3B0-6424-4CC7-AD02-FD04C30E00E7}" type="datetime1">
              <a:rPr lang="fi-FI" smtClean="0"/>
              <a:pPr/>
              <a:t>3.4.2019</a:t>
            </a:fld>
            <a:endParaRPr lang="en-US" dirty="0"/>
          </a:p>
        </p:txBody>
      </p:sp>
      <p:sp>
        <p:nvSpPr>
          <p:cNvPr id="13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1717830" y="6367600"/>
            <a:ext cx="4114800" cy="310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048430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ältösiv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uorakulmio 4"/>
          <p:cNvSpPr/>
          <p:nvPr userDrawn="1"/>
        </p:nvSpPr>
        <p:spPr>
          <a:xfrm>
            <a:off x="361200" y="363526"/>
            <a:ext cx="11469600" cy="6132524"/>
          </a:xfrm>
          <a:prstGeom prst="rect">
            <a:avLst/>
          </a:prstGeom>
          <a:noFill/>
          <a:ln w="88900" cmpd="sng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>
              <a:latin typeface="Georgia"/>
            </a:endParaRPr>
          </a:p>
        </p:txBody>
      </p:sp>
      <p:sp>
        <p:nvSpPr>
          <p:cNvPr id="12" name="Date Placeholder 2"/>
          <p:cNvSpPr txBox="1">
            <a:spLocks/>
          </p:cNvSpPr>
          <p:nvPr userDrawn="1"/>
        </p:nvSpPr>
        <p:spPr>
          <a:xfrm>
            <a:off x="11542960" y="-3765"/>
            <a:ext cx="516473" cy="315741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29D6348-BD6D-40AE-95AF-A7E9A2621983}" type="slidenum">
              <a:rPr lang="fi-FI" sz="900" smtClean="0">
                <a:latin typeface="+mn-lt"/>
              </a:rPr>
              <a:pPr algn="ctr"/>
              <a:t>‹#›</a:t>
            </a:fld>
            <a:endParaRPr lang="en-US" sz="900" dirty="0">
              <a:latin typeface="+mn-lt"/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720688" y="911183"/>
            <a:ext cx="10822272" cy="923333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>
              <a:lnSpc>
                <a:spcPct val="100000"/>
              </a:lnSpc>
              <a:defRPr sz="2800" kern="1300" cap="all" spc="300" baseline="0">
                <a:latin typeface="Arial Black"/>
                <a:cs typeface="Arial Black"/>
              </a:defRPr>
            </a:lvl1pPr>
          </a:lstStyle>
          <a:p>
            <a:r>
              <a:rPr lang="fi-FI" dirty="0"/>
              <a:t>otsikko</a:t>
            </a:r>
            <a:endParaRPr lang="en-US" dirty="0"/>
          </a:p>
        </p:txBody>
      </p:sp>
      <p:sp>
        <p:nvSpPr>
          <p:cNvPr id="15" name="Tekstin paikkamerkki 3"/>
          <p:cNvSpPr>
            <a:spLocks noGrp="1"/>
          </p:cNvSpPr>
          <p:nvPr>
            <p:ph type="body" sz="quarter" idx="12" hasCustomPrompt="1"/>
          </p:nvPr>
        </p:nvSpPr>
        <p:spPr>
          <a:xfrm>
            <a:off x="721294" y="1956647"/>
            <a:ext cx="10821666" cy="4067164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2000" baseline="0">
                <a:latin typeface="+mn-lt"/>
              </a:defRPr>
            </a:lvl1pPr>
            <a:lvl2pPr marL="742950" indent="-3600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  <a:defRPr sz="2000" baseline="0">
                <a:latin typeface="+mn-lt"/>
              </a:defRPr>
            </a:lvl2pPr>
            <a:lvl3pPr marL="1143000" indent="-2286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baseline="0">
                <a:latin typeface="+mn-lt"/>
              </a:defRPr>
            </a:lvl3pPr>
            <a:lvl4pPr marL="1600200" indent="-228600">
              <a:buFont typeface="Wingdings" panose="05000000000000000000" pitchFamily="2" charset="2"/>
              <a:buChar char="§"/>
              <a:defRPr sz="2000"/>
            </a:lvl4pPr>
            <a:lvl5pPr marL="2057400" indent="-228600">
              <a:buFont typeface="Wingdings" panose="05000000000000000000" pitchFamily="2" charset="2"/>
              <a:buChar char="§"/>
              <a:defRPr sz="2000"/>
            </a:lvl5pPr>
          </a:lstStyle>
          <a:p>
            <a:pPr lvl="0"/>
            <a:r>
              <a:rPr lang="fi-FI" dirty="0"/>
              <a:t>Muokkaa tekstiä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</p:txBody>
      </p:sp>
      <p:sp>
        <p:nvSpPr>
          <p:cNvPr id="16" name="Date Placeholder 2"/>
          <p:cNvSpPr>
            <a:spLocks noGrp="1"/>
          </p:cNvSpPr>
          <p:nvPr>
            <p:ph type="dt" sz="half" idx="11"/>
          </p:nvPr>
        </p:nvSpPr>
        <p:spPr>
          <a:xfrm>
            <a:off x="246312" y="6547600"/>
            <a:ext cx="1443025" cy="310400"/>
          </a:xfrm>
          <a:prstGeom prst="rect">
            <a:avLst/>
          </a:prstGeom>
        </p:spPr>
        <p:txBody>
          <a:bodyPr anchor="ctr"/>
          <a:lstStyle>
            <a:lvl1pPr>
              <a:defRPr sz="1000">
                <a:latin typeface="+mn-lt"/>
                <a:cs typeface="Arial" panose="020B0604020202020204" pitchFamily="34" charset="0"/>
              </a:defRPr>
            </a:lvl1pPr>
          </a:lstStyle>
          <a:p>
            <a:fld id="{5AF8F3B0-6424-4CC7-AD02-FD04C30E00E7}" type="datetime1">
              <a:rPr lang="fi-FI" smtClean="0"/>
              <a:pPr/>
              <a:t>3.4.2019</a:t>
            </a:fld>
            <a:endParaRPr lang="en-US" dirty="0"/>
          </a:p>
        </p:txBody>
      </p:sp>
      <p:sp>
        <p:nvSpPr>
          <p:cNvPr id="17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1783020" y="6547600"/>
            <a:ext cx="4114800" cy="310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609940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ältösivu_2_palsta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uorakulmio 4"/>
          <p:cNvSpPr/>
          <p:nvPr userDrawn="1"/>
        </p:nvSpPr>
        <p:spPr>
          <a:xfrm>
            <a:off x="361200" y="363526"/>
            <a:ext cx="11469600" cy="6132524"/>
          </a:xfrm>
          <a:prstGeom prst="rect">
            <a:avLst/>
          </a:prstGeom>
          <a:noFill/>
          <a:ln w="88900" cmpd="sng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>
              <a:latin typeface="Georgia"/>
            </a:endParaRPr>
          </a:p>
        </p:txBody>
      </p:sp>
      <p:sp>
        <p:nvSpPr>
          <p:cNvPr id="12" name="Date Placeholder 2"/>
          <p:cNvSpPr txBox="1">
            <a:spLocks/>
          </p:cNvSpPr>
          <p:nvPr userDrawn="1"/>
        </p:nvSpPr>
        <p:spPr>
          <a:xfrm>
            <a:off x="11542960" y="-3765"/>
            <a:ext cx="516473" cy="315741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29D6348-BD6D-40AE-95AF-A7E9A2621983}" type="slidenum">
              <a:rPr lang="fi-FI" sz="900" smtClean="0">
                <a:latin typeface="+mn-lt"/>
              </a:rPr>
              <a:pPr algn="ctr"/>
              <a:t>‹#›</a:t>
            </a:fld>
            <a:endParaRPr lang="en-US" sz="900" dirty="0">
              <a:latin typeface="+mn-lt"/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720688" y="911183"/>
            <a:ext cx="10822272" cy="923333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>
              <a:lnSpc>
                <a:spcPct val="100000"/>
              </a:lnSpc>
              <a:defRPr sz="2800" kern="1300" cap="all" spc="300" baseline="0">
                <a:latin typeface="Arial Black"/>
                <a:cs typeface="Arial Black"/>
              </a:defRPr>
            </a:lvl1pPr>
          </a:lstStyle>
          <a:p>
            <a:r>
              <a:rPr lang="fi-FI" dirty="0"/>
              <a:t>otsikko</a:t>
            </a:r>
            <a:endParaRPr lang="en-US" dirty="0"/>
          </a:p>
        </p:txBody>
      </p:sp>
      <p:sp>
        <p:nvSpPr>
          <p:cNvPr id="15" name="Tekstin paikkamerkki 3"/>
          <p:cNvSpPr>
            <a:spLocks noGrp="1"/>
          </p:cNvSpPr>
          <p:nvPr>
            <p:ph type="body" sz="quarter" idx="12" hasCustomPrompt="1"/>
          </p:nvPr>
        </p:nvSpPr>
        <p:spPr>
          <a:xfrm>
            <a:off x="721294" y="1956647"/>
            <a:ext cx="5176526" cy="4067164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2000" baseline="0">
                <a:latin typeface="+mn-lt"/>
              </a:defRPr>
            </a:lvl1pPr>
            <a:lvl2pPr marL="742950" indent="-3600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  <a:defRPr sz="2000" baseline="0">
                <a:latin typeface="+mn-lt"/>
              </a:defRPr>
            </a:lvl2pPr>
            <a:lvl3pPr marL="1143000" indent="-2286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baseline="0">
                <a:latin typeface="+mn-lt"/>
              </a:defRPr>
            </a:lvl3pPr>
            <a:lvl4pPr marL="1600200" indent="-228600">
              <a:buFont typeface="Wingdings" panose="05000000000000000000" pitchFamily="2" charset="2"/>
              <a:buChar char="§"/>
              <a:defRPr sz="2000"/>
            </a:lvl4pPr>
            <a:lvl5pPr marL="2057400" indent="-228600">
              <a:buFont typeface="Wingdings" panose="05000000000000000000" pitchFamily="2" charset="2"/>
              <a:buChar char="§"/>
              <a:defRPr sz="2000"/>
            </a:lvl5pPr>
          </a:lstStyle>
          <a:p>
            <a:pPr lvl="0"/>
            <a:r>
              <a:rPr lang="fi-FI" dirty="0"/>
              <a:t>Muokkaa tekstiä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</p:txBody>
      </p:sp>
      <p:sp>
        <p:nvSpPr>
          <p:cNvPr id="16" name="Date Placeholder 2"/>
          <p:cNvSpPr>
            <a:spLocks noGrp="1"/>
          </p:cNvSpPr>
          <p:nvPr>
            <p:ph type="dt" sz="half" idx="11"/>
          </p:nvPr>
        </p:nvSpPr>
        <p:spPr>
          <a:xfrm>
            <a:off x="246312" y="6547600"/>
            <a:ext cx="1443025" cy="310400"/>
          </a:xfrm>
          <a:prstGeom prst="rect">
            <a:avLst/>
          </a:prstGeom>
        </p:spPr>
        <p:txBody>
          <a:bodyPr anchor="ctr"/>
          <a:lstStyle>
            <a:lvl1pPr>
              <a:defRPr sz="1000">
                <a:latin typeface="+mn-lt"/>
                <a:cs typeface="Arial" panose="020B0604020202020204" pitchFamily="34" charset="0"/>
              </a:defRPr>
            </a:lvl1pPr>
          </a:lstStyle>
          <a:p>
            <a:fld id="{5AF8F3B0-6424-4CC7-AD02-FD04C30E00E7}" type="datetime1">
              <a:rPr lang="fi-FI" smtClean="0"/>
              <a:pPr/>
              <a:t>3.4.2019</a:t>
            </a:fld>
            <a:endParaRPr lang="en-US" dirty="0"/>
          </a:p>
        </p:txBody>
      </p:sp>
      <p:sp>
        <p:nvSpPr>
          <p:cNvPr id="17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1783020" y="6547600"/>
            <a:ext cx="4114800" cy="310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endParaRPr lang="fi-FI" dirty="0"/>
          </a:p>
        </p:txBody>
      </p:sp>
      <p:sp>
        <p:nvSpPr>
          <p:cNvPr id="10" name="Tekstin paikkamerkki 3"/>
          <p:cNvSpPr>
            <a:spLocks noGrp="1"/>
          </p:cNvSpPr>
          <p:nvPr>
            <p:ph type="body" sz="quarter" idx="13" hasCustomPrompt="1"/>
          </p:nvPr>
        </p:nvSpPr>
        <p:spPr>
          <a:xfrm>
            <a:off x="6361807" y="1956647"/>
            <a:ext cx="5176526" cy="4067164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2000" baseline="0">
                <a:latin typeface="+mn-lt"/>
              </a:defRPr>
            </a:lvl1pPr>
            <a:lvl2pPr marL="742950" indent="-3600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  <a:defRPr sz="2000" baseline="0">
                <a:latin typeface="+mn-lt"/>
              </a:defRPr>
            </a:lvl2pPr>
            <a:lvl3pPr marL="1143000" indent="-2286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baseline="0">
                <a:latin typeface="+mn-lt"/>
              </a:defRPr>
            </a:lvl3pPr>
            <a:lvl4pPr marL="1600200" indent="-228600">
              <a:buFont typeface="Wingdings" panose="05000000000000000000" pitchFamily="2" charset="2"/>
              <a:buChar char="§"/>
              <a:defRPr sz="2000"/>
            </a:lvl4pPr>
            <a:lvl5pPr marL="2057400" indent="-228600">
              <a:buFont typeface="Wingdings" panose="05000000000000000000" pitchFamily="2" charset="2"/>
              <a:buChar char="§"/>
              <a:defRPr sz="2000"/>
            </a:lvl5pPr>
          </a:lstStyle>
          <a:p>
            <a:pPr lvl="0"/>
            <a:r>
              <a:rPr lang="fi-FI" dirty="0"/>
              <a:t>Muokkaa tekstiä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</p:txBody>
      </p:sp>
    </p:spTree>
    <p:extLst>
      <p:ext uri="{BB962C8B-B14F-4D97-AF65-F5344CB8AC3E}">
        <p14:creationId xmlns:p14="http://schemas.microsoft.com/office/powerpoint/2010/main" val="3385345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ältösivu_kuvalla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2624" y="-18000"/>
            <a:ext cx="3476094" cy="6875999"/>
          </a:xfrm>
          <a:prstGeom prst="rect">
            <a:avLst/>
          </a:prstGeom>
        </p:spPr>
      </p:pic>
      <p:sp>
        <p:nvSpPr>
          <p:cNvPr id="11" name="Suorakulmio 4"/>
          <p:cNvSpPr/>
          <p:nvPr userDrawn="1"/>
        </p:nvSpPr>
        <p:spPr>
          <a:xfrm>
            <a:off x="361200" y="363526"/>
            <a:ext cx="11469600" cy="6132524"/>
          </a:xfrm>
          <a:prstGeom prst="rect">
            <a:avLst/>
          </a:prstGeom>
          <a:noFill/>
          <a:ln w="88900" cmpd="sng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>
              <a:latin typeface="Georgia"/>
            </a:endParaRPr>
          </a:p>
        </p:txBody>
      </p:sp>
      <p:sp>
        <p:nvSpPr>
          <p:cNvPr id="12" name="Date Placeholder 2"/>
          <p:cNvSpPr txBox="1">
            <a:spLocks/>
          </p:cNvSpPr>
          <p:nvPr userDrawn="1"/>
        </p:nvSpPr>
        <p:spPr>
          <a:xfrm>
            <a:off x="11542960" y="-3765"/>
            <a:ext cx="516473" cy="315741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29D6348-BD6D-40AE-95AF-A7E9A2621983}" type="slidenum">
              <a:rPr lang="fi-FI" sz="900" smtClean="0">
                <a:latin typeface="+mn-lt"/>
              </a:rPr>
              <a:pPr algn="ctr"/>
              <a:t>‹#›</a:t>
            </a:fld>
            <a:endParaRPr lang="en-US" sz="900" dirty="0">
              <a:latin typeface="+mn-lt"/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720688" y="911183"/>
            <a:ext cx="7109855" cy="923333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>
              <a:lnSpc>
                <a:spcPct val="100000"/>
              </a:lnSpc>
              <a:defRPr sz="2800" kern="1300" cap="all" spc="300" baseline="0">
                <a:latin typeface="Arial Black"/>
                <a:cs typeface="Arial Black"/>
              </a:defRPr>
            </a:lvl1pPr>
          </a:lstStyle>
          <a:p>
            <a:r>
              <a:rPr lang="fi-FI" dirty="0"/>
              <a:t>otsikko</a:t>
            </a:r>
            <a:endParaRPr lang="en-US" dirty="0"/>
          </a:p>
        </p:txBody>
      </p:sp>
      <p:sp>
        <p:nvSpPr>
          <p:cNvPr id="15" name="Tekstin paikkamerkki 3"/>
          <p:cNvSpPr>
            <a:spLocks noGrp="1"/>
          </p:cNvSpPr>
          <p:nvPr>
            <p:ph type="body" sz="quarter" idx="12" hasCustomPrompt="1"/>
          </p:nvPr>
        </p:nvSpPr>
        <p:spPr>
          <a:xfrm>
            <a:off x="721294" y="1956647"/>
            <a:ext cx="7109249" cy="4067164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2000" baseline="0">
                <a:latin typeface="+mn-lt"/>
              </a:defRPr>
            </a:lvl1pPr>
            <a:lvl2pPr marL="742950" indent="-3600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  <a:defRPr sz="2000" baseline="0">
                <a:latin typeface="+mn-lt"/>
              </a:defRPr>
            </a:lvl2pPr>
            <a:lvl3pPr marL="1143000" indent="-2286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baseline="0">
                <a:latin typeface="+mn-lt"/>
              </a:defRPr>
            </a:lvl3pPr>
            <a:lvl4pPr marL="1600200" indent="-228600">
              <a:buFont typeface="Wingdings" panose="05000000000000000000" pitchFamily="2" charset="2"/>
              <a:buChar char="§"/>
              <a:defRPr sz="2000"/>
            </a:lvl4pPr>
            <a:lvl5pPr marL="2057400" indent="-228600">
              <a:buFont typeface="Wingdings" panose="05000000000000000000" pitchFamily="2" charset="2"/>
              <a:buChar char="§"/>
              <a:defRPr sz="2000"/>
            </a:lvl5pPr>
          </a:lstStyle>
          <a:p>
            <a:pPr lvl="0"/>
            <a:r>
              <a:rPr lang="fi-FI" dirty="0"/>
              <a:t>Muokkaa tekstiä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</p:txBody>
      </p:sp>
      <p:sp>
        <p:nvSpPr>
          <p:cNvPr id="16" name="Date Placeholder 2"/>
          <p:cNvSpPr>
            <a:spLocks noGrp="1"/>
          </p:cNvSpPr>
          <p:nvPr>
            <p:ph type="dt" sz="half" idx="11"/>
          </p:nvPr>
        </p:nvSpPr>
        <p:spPr>
          <a:xfrm>
            <a:off x="246312" y="6547600"/>
            <a:ext cx="1443025" cy="310400"/>
          </a:xfrm>
          <a:prstGeom prst="rect">
            <a:avLst/>
          </a:prstGeom>
        </p:spPr>
        <p:txBody>
          <a:bodyPr anchor="ctr"/>
          <a:lstStyle>
            <a:lvl1pPr>
              <a:defRPr sz="1000">
                <a:latin typeface="+mn-lt"/>
                <a:cs typeface="Arial" panose="020B0604020202020204" pitchFamily="34" charset="0"/>
              </a:defRPr>
            </a:lvl1pPr>
          </a:lstStyle>
          <a:p>
            <a:fld id="{5AF8F3B0-6424-4CC7-AD02-FD04C30E00E7}" type="datetime1">
              <a:rPr lang="fi-FI" smtClean="0"/>
              <a:pPr/>
              <a:t>3.4.2019</a:t>
            </a:fld>
            <a:endParaRPr lang="en-US" dirty="0"/>
          </a:p>
        </p:txBody>
      </p:sp>
      <p:sp>
        <p:nvSpPr>
          <p:cNvPr id="17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1783020" y="6547600"/>
            <a:ext cx="4114800" cy="310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667485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ältösivu_kuvalla_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092624" y="-17996"/>
            <a:ext cx="3476090" cy="6875991"/>
          </a:xfrm>
          <a:prstGeom prst="rect">
            <a:avLst/>
          </a:prstGeom>
        </p:spPr>
      </p:pic>
      <p:sp>
        <p:nvSpPr>
          <p:cNvPr id="11" name="Suorakulmio 4"/>
          <p:cNvSpPr/>
          <p:nvPr userDrawn="1"/>
        </p:nvSpPr>
        <p:spPr>
          <a:xfrm>
            <a:off x="361200" y="363526"/>
            <a:ext cx="11469600" cy="6132524"/>
          </a:xfrm>
          <a:prstGeom prst="rect">
            <a:avLst/>
          </a:prstGeom>
          <a:noFill/>
          <a:ln w="88900" cmpd="sng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>
              <a:latin typeface="Georgia"/>
            </a:endParaRPr>
          </a:p>
        </p:txBody>
      </p:sp>
      <p:sp>
        <p:nvSpPr>
          <p:cNvPr id="12" name="Date Placeholder 2"/>
          <p:cNvSpPr txBox="1">
            <a:spLocks/>
          </p:cNvSpPr>
          <p:nvPr userDrawn="1"/>
        </p:nvSpPr>
        <p:spPr>
          <a:xfrm>
            <a:off x="11542960" y="-3765"/>
            <a:ext cx="516473" cy="315741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29D6348-BD6D-40AE-95AF-A7E9A2621983}" type="slidenum">
              <a:rPr lang="fi-FI" sz="900" smtClean="0">
                <a:latin typeface="+mn-lt"/>
              </a:rPr>
              <a:pPr algn="ctr"/>
              <a:t>‹#›</a:t>
            </a:fld>
            <a:endParaRPr lang="en-US" sz="900" dirty="0">
              <a:latin typeface="+mn-lt"/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720688" y="911183"/>
            <a:ext cx="7109855" cy="923333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>
              <a:lnSpc>
                <a:spcPct val="100000"/>
              </a:lnSpc>
              <a:defRPr sz="2800" kern="1300" cap="all" spc="300" baseline="0">
                <a:latin typeface="Arial Black"/>
                <a:cs typeface="Arial Black"/>
              </a:defRPr>
            </a:lvl1pPr>
          </a:lstStyle>
          <a:p>
            <a:r>
              <a:rPr lang="fi-FI" dirty="0"/>
              <a:t>otsikko</a:t>
            </a:r>
            <a:endParaRPr lang="en-US" dirty="0"/>
          </a:p>
        </p:txBody>
      </p:sp>
      <p:sp>
        <p:nvSpPr>
          <p:cNvPr id="15" name="Tekstin paikkamerkki 3"/>
          <p:cNvSpPr>
            <a:spLocks noGrp="1"/>
          </p:cNvSpPr>
          <p:nvPr>
            <p:ph type="body" sz="quarter" idx="12" hasCustomPrompt="1"/>
          </p:nvPr>
        </p:nvSpPr>
        <p:spPr>
          <a:xfrm>
            <a:off x="721294" y="1956647"/>
            <a:ext cx="7109249" cy="4067164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2000" baseline="0">
                <a:latin typeface="+mn-lt"/>
              </a:defRPr>
            </a:lvl1pPr>
            <a:lvl2pPr marL="742950" indent="-3600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  <a:defRPr sz="2000" baseline="0">
                <a:latin typeface="+mn-lt"/>
              </a:defRPr>
            </a:lvl2pPr>
            <a:lvl3pPr marL="1143000" indent="-2286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baseline="0">
                <a:latin typeface="+mn-lt"/>
              </a:defRPr>
            </a:lvl3pPr>
            <a:lvl4pPr marL="1600200" indent="-228600">
              <a:buFont typeface="Wingdings" panose="05000000000000000000" pitchFamily="2" charset="2"/>
              <a:buChar char="§"/>
              <a:defRPr sz="2000"/>
            </a:lvl4pPr>
            <a:lvl5pPr marL="2057400" indent="-228600">
              <a:buFont typeface="Wingdings" panose="05000000000000000000" pitchFamily="2" charset="2"/>
              <a:buChar char="§"/>
              <a:defRPr sz="2000"/>
            </a:lvl5pPr>
          </a:lstStyle>
          <a:p>
            <a:pPr lvl="0"/>
            <a:r>
              <a:rPr lang="fi-FI" dirty="0"/>
              <a:t>Muokkaa tekstiä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</p:txBody>
      </p:sp>
      <p:sp>
        <p:nvSpPr>
          <p:cNvPr id="16" name="Date Placeholder 2"/>
          <p:cNvSpPr>
            <a:spLocks noGrp="1"/>
          </p:cNvSpPr>
          <p:nvPr>
            <p:ph type="dt" sz="half" idx="11"/>
          </p:nvPr>
        </p:nvSpPr>
        <p:spPr>
          <a:xfrm>
            <a:off x="246312" y="6547600"/>
            <a:ext cx="1443025" cy="310400"/>
          </a:xfrm>
          <a:prstGeom prst="rect">
            <a:avLst/>
          </a:prstGeom>
        </p:spPr>
        <p:txBody>
          <a:bodyPr anchor="ctr"/>
          <a:lstStyle>
            <a:lvl1pPr>
              <a:defRPr sz="1000">
                <a:latin typeface="+mn-lt"/>
                <a:cs typeface="Arial" panose="020B0604020202020204" pitchFamily="34" charset="0"/>
              </a:defRPr>
            </a:lvl1pPr>
          </a:lstStyle>
          <a:p>
            <a:fld id="{5AF8F3B0-6424-4CC7-AD02-FD04C30E00E7}" type="datetime1">
              <a:rPr lang="fi-FI" smtClean="0"/>
              <a:pPr/>
              <a:t>3.4.2019</a:t>
            </a:fld>
            <a:endParaRPr lang="en-US" dirty="0"/>
          </a:p>
        </p:txBody>
      </p:sp>
      <p:sp>
        <p:nvSpPr>
          <p:cNvPr id="17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1783020" y="6547600"/>
            <a:ext cx="4114800" cy="310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864016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isältösivu_kuvalla_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092624" y="-17994"/>
            <a:ext cx="3476088" cy="6875987"/>
          </a:xfrm>
          <a:prstGeom prst="rect">
            <a:avLst/>
          </a:prstGeom>
        </p:spPr>
      </p:pic>
      <p:sp>
        <p:nvSpPr>
          <p:cNvPr id="11" name="Suorakulmio 4"/>
          <p:cNvSpPr/>
          <p:nvPr userDrawn="1"/>
        </p:nvSpPr>
        <p:spPr>
          <a:xfrm>
            <a:off x="361200" y="363526"/>
            <a:ext cx="11469600" cy="6132524"/>
          </a:xfrm>
          <a:prstGeom prst="rect">
            <a:avLst/>
          </a:prstGeom>
          <a:noFill/>
          <a:ln w="88900" cmpd="sng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>
              <a:latin typeface="Georgia"/>
            </a:endParaRPr>
          </a:p>
        </p:txBody>
      </p:sp>
      <p:sp>
        <p:nvSpPr>
          <p:cNvPr id="12" name="Date Placeholder 2"/>
          <p:cNvSpPr txBox="1">
            <a:spLocks/>
          </p:cNvSpPr>
          <p:nvPr userDrawn="1"/>
        </p:nvSpPr>
        <p:spPr>
          <a:xfrm>
            <a:off x="11542960" y="-3765"/>
            <a:ext cx="516473" cy="315741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29D6348-BD6D-40AE-95AF-A7E9A2621983}" type="slidenum">
              <a:rPr lang="fi-FI" sz="900" smtClean="0">
                <a:latin typeface="+mn-lt"/>
              </a:rPr>
              <a:pPr algn="ctr"/>
              <a:t>‹#›</a:t>
            </a:fld>
            <a:endParaRPr lang="en-US" sz="900" dirty="0">
              <a:latin typeface="+mn-lt"/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720688" y="911183"/>
            <a:ext cx="7109855" cy="923333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>
              <a:lnSpc>
                <a:spcPct val="100000"/>
              </a:lnSpc>
              <a:defRPr sz="2800" kern="1300" cap="all" spc="300" baseline="0">
                <a:latin typeface="Arial Black"/>
                <a:cs typeface="Arial Black"/>
              </a:defRPr>
            </a:lvl1pPr>
          </a:lstStyle>
          <a:p>
            <a:r>
              <a:rPr lang="fi-FI" dirty="0"/>
              <a:t>otsikko</a:t>
            </a:r>
            <a:endParaRPr lang="en-US" dirty="0"/>
          </a:p>
        </p:txBody>
      </p:sp>
      <p:sp>
        <p:nvSpPr>
          <p:cNvPr id="15" name="Tekstin paikkamerkki 3"/>
          <p:cNvSpPr>
            <a:spLocks noGrp="1"/>
          </p:cNvSpPr>
          <p:nvPr>
            <p:ph type="body" sz="quarter" idx="12" hasCustomPrompt="1"/>
          </p:nvPr>
        </p:nvSpPr>
        <p:spPr>
          <a:xfrm>
            <a:off x="721294" y="1956647"/>
            <a:ext cx="7109249" cy="4067164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2000" baseline="0">
                <a:latin typeface="+mn-lt"/>
              </a:defRPr>
            </a:lvl1pPr>
            <a:lvl2pPr marL="742950" indent="-3600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  <a:defRPr sz="2000" baseline="0">
                <a:latin typeface="+mn-lt"/>
              </a:defRPr>
            </a:lvl2pPr>
            <a:lvl3pPr marL="1143000" indent="-2286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baseline="0">
                <a:latin typeface="+mn-lt"/>
              </a:defRPr>
            </a:lvl3pPr>
            <a:lvl4pPr marL="1600200" indent="-228600">
              <a:buFont typeface="Wingdings" panose="05000000000000000000" pitchFamily="2" charset="2"/>
              <a:buChar char="§"/>
              <a:defRPr sz="2000"/>
            </a:lvl4pPr>
            <a:lvl5pPr marL="2057400" indent="-228600">
              <a:buFont typeface="Wingdings" panose="05000000000000000000" pitchFamily="2" charset="2"/>
              <a:buChar char="§"/>
              <a:defRPr sz="2000"/>
            </a:lvl5pPr>
          </a:lstStyle>
          <a:p>
            <a:pPr lvl="0"/>
            <a:r>
              <a:rPr lang="fi-FI" dirty="0"/>
              <a:t>Muokkaa tekstiä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</p:txBody>
      </p:sp>
      <p:sp>
        <p:nvSpPr>
          <p:cNvPr id="16" name="Date Placeholder 2"/>
          <p:cNvSpPr>
            <a:spLocks noGrp="1"/>
          </p:cNvSpPr>
          <p:nvPr>
            <p:ph type="dt" sz="half" idx="11"/>
          </p:nvPr>
        </p:nvSpPr>
        <p:spPr>
          <a:xfrm>
            <a:off x="246312" y="6547600"/>
            <a:ext cx="1443025" cy="310400"/>
          </a:xfrm>
          <a:prstGeom prst="rect">
            <a:avLst/>
          </a:prstGeom>
        </p:spPr>
        <p:txBody>
          <a:bodyPr anchor="ctr"/>
          <a:lstStyle>
            <a:lvl1pPr>
              <a:defRPr sz="1000">
                <a:latin typeface="+mn-lt"/>
                <a:cs typeface="Arial" panose="020B0604020202020204" pitchFamily="34" charset="0"/>
              </a:defRPr>
            </a:lvl1pPr>
          </a:lstStyle>
          <a:p>
            <a:fld id="{5AF8F3B0-6424-4CC7-AD02-FD04C30E00E7}" type="datetime1">
              <a:rPr lang="fi-FI" smtClean="0"/>
              <a:pPr/>
              <a:t>3.4.2019</a:t>
            </a:fld>
            <a:endParaRPr lang="en-US" dirty="0"/>
          </a:p>
        </p:txBody>
      </p:sp>
      <p:sp>
        <p:nvSpPr>
          <p:cNvPr id="17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1783020" y="6547600"/>
            <a:ext cx="4114800" cy="310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737482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ältösivu_tiilenpuna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/>
          <p:cNvSpPr/>
          <p:nvPr userDrawn="1"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chemeClr val="accent1"/>
          </a:solidFill>
          <a:ln w="381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800" dirty="0">
                <a:latin typeface="Georgia"/>
              </a:rPr>
              <a:t> </a:t>
            </a:r>
          </a:p>
        </p:txBody>
      </p:sp>
      <p:sp>
        <p:nvSpPr>
          <p:cNvPr id="9" name="Suorakulmio 8"/>
          <p:cNvSpPr/>
          <p:nvPr userDrawn="1"/>
        </p:nvSpPr>
        <p:spPr>
          <a:xfrm>
            <a:off x="181200" y="180000"/>
            <a:ext cx="11829600" cy="649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800" dirty="0">
                <a:latin typeface="Georgia"/>
              </a:rPr>
              <a:t>   </a:t>
            </a:r>
          </a:p>
        </p:txBody>
      </p:sp>
      <p:pic>
        <p:nvPicPr>
          <p:cNvPr id="14" name="Kuva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9247" y="6281896"/>
            <a:ext cx="815569" cy="276313"/>
          </a:xfrm>
          <a:prstGeom prst="rect">
            <a:avLst/>
          </a:prstGeom>
        </p:spPr>
      </p:pic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720688" y="911183"/>
            <a:ext cx="10822272" cy="923333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>
              <a:lnSpc>
                <a:spcPct val="100000"/>
              </a:lnSpc>
              <a:defRPr sz="2800" kern="1300" cap="all" spc="300" baseline="0">
                <a:latin typeface="Arial Black"/>
                <a:cs typeface="Arial Black"/>
              </a:defRPr>
            </a:lvl1pPr>
          </a:lstStyle>
          <a:p>
            <a:r>
              <a:rPr lang="fi-FI" dirty="0"/>
              <a:t>otsikko</a:t>
            </a:r>
            <a:endParaRPr lang="en-US" dirty="0"/>
          </a:p>
        </p:txBody>
      </p:sp>
      <p:sp>
        <p:nvSpPr>
          <p:cNvPr id="15" name="Tekstin paikkamerkki 3"/>
          <p:cNvSpPr>
            <a:spLocks noGrp="1"/>
          </p:cNvSpPr>
          <p:nvPr>
            <p:ph type="body" sz="quarter" idx="12" hasCustomPrompt="1"/>
          </p:nvPr>
        </p:nvSpPr>
        <p:spPr>
          <a:xfrm>
            <a:off x="721294" y="1956647"/>
            <a:ext cx="10821666" cy="4067164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2000" baseline="0">
                <a:latin typeface="+mn-lt"/>
              </a:defRPr>
            </a:lvl1pPr>
            <a:lvl2pPr marL="742950" indent="-3600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  <a:defRPr sz="2000" baseline="0">
                <a:latin typeface="+mn-lt"/>
              </a:defRPr>
            </a:lvl2pPr>
            <a:lvl3pPr marL="1143000" indent="-2286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baseline="0">
                <a:latin typeface="+mn-lt"/>
              </a:defRPr>
            </a:lvl3pPr>
            <a:lvl4pPr marL="1600200" indent="-228600">
              <a:buFont typeface="Wingdings" panose="05000000000000000000" pitchFamily="2" charset="2"/>
              <a:buChar char="§"/>
              <a:defRPr sz="2000"/>
            </a:lvl4pPr>
            <a:lvl5pPr marL="2057400" indent="-228600">
              <a:buFont typeface="Wingdings" panose="05000000000000000000" pitchFamily="2" charset="2"/>
              <a:buChar char="§"/>
              <a:defRPr sz="2000"/>
            </a:lvl5pPr>
          </a:lstStyle>
          <a:p>
            <a:pPr lvl="0"/>
            <a:r>
              <a:rPr lang="fi-FI" dirty="0"/>
              <a:t>Muokkaa tekstiä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</p:txBody>
      </p:sp>
      <p:sp>
        <p:nvSpPr>
          <p:cNvPr id="11" name="Date Placeholder 2"/>
          <p:cNvSpPr txBox="1">
            <a:spLocks/>
          </p:cNvSpPr>
          <p:nvPr userDrawn="1"/>
        </p:nvSpPr>
        <p:spPr>
          <a:xfrm>
            <a:off x="11495335" y="186735"/>
            <a:ext cx="516473" cy="315741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29D6348-BD6D-40AE-95AF-A7E9A2621983}" type="slidenum">
              <a:rPr lang="fi-FI" sz="900" smtClean="0">
                <a:latin typeface="+mn-lt"/>
              </a:rPr>
              <a:pPr algn="ctr"/>
              <a:t>‹#›</a:t>
            </a:fld>
            <a:endParaRPr lang="en-US" sz="900" dirty="0">
              <a:latin typeface="+mn-lt"/>
            </a:endParaRPr>
          </a:p>
        </p:txBody>
      </p:sp>
      <p:sp>
        <p:nvSpPr>
          <p:cNvPr id="12" name="Date Placeholder 2"/>
          <p:cNvSpPr>
            <a:spLocks noGrp="1"/>
          </p:cNvSpPr>
          <p:nvPr>
            <p:ph type="dt" sz="half" idx="11"/>
          </p:nvPr>
        </p:nvSpPr>
        <p:spPr>
          <a:xfrm>
            <a:off x="181122" y="6367600"/>
            <a:ext cx="1443025" cy="310400"/>
          </a:xfrm>
          <a:prstGeom prst="rect">
            <a:avLst/>
          </a:prstGeom>
        </p:spPr>
        <p:txBody>
          <a:bodyPr anchor="ctr"/>
          <a:lstStyle>
            <a:lvl1pPr>
              <a:defRPr sz="1000">
                <a:latin typeface="+mn-lt"/>
                <a:cs typeface="Arial" panose="020B0604020202020204" pitchFamily="34" charset="0"/>
              </a:defRPr>
            </a:lvl1pPr>
          </a:lstStyle>
          <a:p>
            <a:fld id="{5AF8F3B0-6424-4CC7-AD02-FD04C30E00E7}" type="datetime1">
              <a:rPr lang="fi-FI" smtClean="0"/>
              <a:pPr/>
              <a:t>3.4.2019</a:t>
            </a:fld>
            <a:endParaRPr lang="en-US" dirty="0"/>
          </a:p>
        </p:txBody>
      </p:sp>
      <p:sp>
        <p:nvSpPr>
          <p:cNvPr id="16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1717830" y="6367600"/>
            <a:ext cx="4114800" cy="310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732689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ältösivu_kelta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/>
          <p:cNvSpPr/>
          <p:nvPr userDrawn="1"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chemeClr val="accent2"/>
          </a:solidFill>
          <a:ln w="381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800" dirty="0">
                <a:latin typeface="Georgia"/>
              </a:rPr>
              <a:t> </a:t>
            </a:r>
          </a:p>
        </p:txBody>
      </p:sp>
      <p:sp>
        <p:nvSpPr>
          <p:cNvPr id="9" name="Suorakulmio 8"/>
          <p:cNvSpPr/>
          <p:nvPr userDrawn="1"/>
        </p:nvSpPr>
        <p:spPr>
          <a:xfrm>
            <a:off x="181200" y="180000"/>
            <a:ext cx="11829600" cy="649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800" dirty="0">
                <a:latin typeface="Georgia"/>
              </a:rPr>
              <a:t>   </a:t>
            </a:r>
          </a:p>
        </p:txBody>
      </p:sp>
      <p:pic>
        <p:nvPicPr>
          <p:cNvPr id="14" name="Kuva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9247" y="6281896"/>
            <a:ext cx="815569" cy="276313"/>
          </a:xfrm>
          <a:prstGeom prst="rect">
            <a:avLst/>
          </a:prstGeom>
        </p:spPr>
      </p:pic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720688" y="911183"/>
            <a:ext cx="10822272" cy="923333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>
              <a:lnSpc>
                <a:spcPct val="100000"/>
              </a:lnSpc>
              <a:defRPr sz="2800" kern="1300" cap="all" spc="300" baseline="0">
                <a:latin typeface="Arial Black"/>
                <a:cs typeface="Arial Black"/>
              </a:defRPr>
            </a:lvl1pPr>
          </a:lstStyle>
          <a:p>
            <a:r>
              <a:rPr lang="fi-FI" dirty="0"/>
              <a:t>otsikko</a:t>
            </a:r>
            <a:endParaRPr lang="en-US" dirty="0"/>
          </a:p>
        </p:txBody>
      </p:sp>
      <p:sp>
        <p:nvSpPr>
          <p:cNvPr id="15" name="Tekstin paikkamerkki 3"/>
          <p:cNvSpPr>
            <a:spLocks noGrp="1"/>
          </p:cNvSpPr>
          <p:nvPr>
            <p:ph type="body" sz="quarter" idx="12" hasCustomPrompt="1"/>
          </p:nvPr>
        </p:nvSpPr>
        <p:spPr>
          <a:xfrm>
            <a:off x="721294" y="1956647"/>
            <a:ext cx="10821666" cy="4067164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2000" baseline="0">
                <a:latin typeface="+mn-lt"/>
              </a:defRPr>
            </a:lvl1pPr>
            <a:lvl2pPr marL="742950" indent="-3600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  <a:defRPr sz="2000" baseline="0">
                <a:latin typeface="+mn-lt"/>
              </a:defRPr>
            </a:lvl2pPr>
            <a:lvl3pPr marL="1143000" indent="-2286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baseline="0">
                <a:latin typeface="+mn-lt"/>
              </a:defRPr>
            </a:lvl3pPr>
            <a:lvl4pPr marL="1600200" indent="-228600">
              <a:buFont typeface="Wingdings" panose="05000000000000000000" pitchFamily="2" charset="2"/>
              <a:buChar char="§"/>
              <a:defRPr sz="2000"/>
            </a:lvl4pPr>
            <a:lvl5pPr marL="2057400" indent="-228600">
              <a:buFont typeface="Wingdings" panose="05000000000000000000" pitchFamily="2" charset="2"/>
              <a:buChar char="§"/>
              <a:defRPr sz="2000"/>
            </a:lvl5pPr>
          </a:lstStyle>
          <a:p>
            <a:pPr lvl="0"/>
            <a:r>
              <a:rPr lang="fi-FI" dirty="0"/>
              <a:t>Muokkaa tekstiä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</p:txBody>
      </p:sp>
      <p:sp>
        <p:nvSpPr>
          <p:cNvPr id="11" name="Date Placeholder 2"/>
          <p:cNvSpPr txBox="1">
            <a:spLocks/>
          </p:cNvSpPr>
          <p:nvPr userDrawn="1"/>
        </p:nvSpPr>
        <p:spPr>
          <a:xfrm>
            <a:off x="11495335" y="186735"/>
            <a:ext cx="516473" cy="315741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29D6348-BD6D-40AE-95AF-A7E9A2621983}" type="slidenum">
              <a:rPr lang="fi-FI" sz="900" smtClean="0">
                <a:latin typeface="+mn-lt"/>
              </a:rPr>
              <a:pPr algn="ctr"/>
              <a:t>‹#›</a:t>
            </a:fld>
            <a:endParaRPr lang="en-US" sz="900" dirty="0">
              <a:latin typeface="+mn-lt"/>
            </a:endParaRPr>
          </a:p>
        </p:txBody>
      </p:sp>
      <p:sp>
        <p:nvSpPr>
          <p:cNvPr id="12" name="Date Placeholder 2"/>
          <p:cNvSpPr>
            <a:spLocks noGrp="1"/>
          </p:cNvSpPr>
          <p:nvPr>
            <p:ph type="dt" sz="half" idx="11"/>
          </p:nvPr>
        </p:nvSpPr>
        <p:spPr>
          <a:xfrm>
            <a:off x="181122" y="6367600"/>
            <a:ext cx="1443025" cy="310400"/>
          </a:xfrm>
          <a:prstGeom prst="rect">
            <a:avLst/>
          </a:prstGeom>
        </p:spPr>
        <p:txBody>
          <a:bodyPr anchor="ctr"/>
          <a:lstStyle>
            <a:lvl1pPr>
              <a:defRPr sz="1000">
                <a:latin typeface="+mn-lt"/>
                <a:cs typeface="Arial" panose="020B0604020202020204" pitchFamily="34" charset="0"/>
              </a:defRPr>
            </a:lvl1pPr>
          </a:lstStyle>
          <a:p>
            <a:fld id="{5AF8F3B0-6424-4CC7-AD02-FD04C30E00E7}" type="datetime1">
              <a:rPr lang="fi-FI" smtClean="0"/>
              <a:pPr/>
              <a:t>3.4.2019</a:t>
            </a:fld>
            <a:endParaRPr lang="en-US" dirty="0"/>
          </a:p>
        </p:txBody>
      </p:sp>
      <p:sp>
        <p:nvSpPr>
          <p:cNvPr id="16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1717830" y="6367600"/>
            <a:ext cx="4114800" cy="310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267308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ältösivu_mint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/>
          <p:cNvSpPr/>
          <p:nvPr userDrawn="1"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chemeClr val="accent3"/>
          </a:solidFill>
          <a:ln w="381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800" dirty="0">
                <a:latin typeface="Georgia"/>
              </a:rPr>
              <a:t> </a:t>
            </a:r>
          </a:p>
        </p:txBody>
      </p:sp>
      <p:sp>
        <p:nvSpPr>
          <p:cNvPr id="9" name="Suorakulmio 8"/>
          <p:cNvSpPr/>
          <p:nvPr userDrawn="1"/>
        </p:nvSpPr>
        <p:spPr>
          <a:xfrm>
            <a:off x="181200" y="180000"/>
            <a:ext cx="11829600" cy="649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800" dirty="0">
                <a:latin typeface="Georgia"/>
              </a:rPr>
              <a:t>   </a:t>
            </a:r>
          </a:p>
        </p:txBody>
      </p:sp>
      <p:pic>
        <p:nvPicPr>
          <p:cNvPr id="14" name="Kuva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9247" y="6281896"/>
            <a:ext cx="815569" cy="276313"/>
          </a:xfrm>
          <a:prstGeom prst="rect">
            <a:avLst/>
          </a:prstGeom>
        </p:spPr>
      </p:pic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720688" y="911183"/>
            <a:ext cx="10822272" cy="923333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>
              <a:lnSpc>
                <a:spcPct val="100000"/>
              </a:lnSpc>
              <a:defRPr sz="2800" kern="1300" cap="all" spc="300" baseline="0">
                <a:latin typeface="Arial Black"/>
                <a:cs typeface="Arial Black"/>
              </a:defRPr>
            </a:lvl1pPr>
          </a:lstStyle>
          <a:p>
            <a:r>
              <a:rPr lang="fi-FI" dirty="0"/>
              <a:t>otsikko</a:t>
            </a:r>
            <a:endParaRPr lang="en-US" dirty="0"/>
          </a:p>
        </p:txBody>
      </p:sp>
      <p:sp>
        <p:nvSpPr>
          <p:cNvPr id="15" name="Tekstin paikkamerkki 3"/>
          <p:cNvSpPr>
            <a:spLocks noGrp="1"/>
          </p:cNvSpPr>
          <p:nvPr>
            <p:ph type="body" sz="quarter" idx="12" hasCustomPrompt="1"/>
          </p:nvPr>
        </p:nvSpPr>
        <p:spPr>
          <a:xfrm>
            <a:off x="721294" y="1956647"/>
            <a:ext cx="10821666" cy="4067164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2000" baseline="0">
                <a:latin typeface="+mn-lt"/>
              </a:defRPr>
            </a:lvl1pPr>
            <a:lvl2pPr marL="742950" indent="-3600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  <a:defRPr sz="2000" baseline="0">
                <a:latin typeface="+mn-lt"/>
              </a:defRPr>
            </a:lvl2pPr>
            <a:lvl3pPr marL="1143000" indent="-2286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baseline="0">
                <a:latin typeface="+mn-lt"/>
              </a:defRPr>
            </a:lvl3pPr>
            <a:lvl4pPr marL="1600200" indent="-228600">
              <a:buFont typeface="Wingdings" panose="05000000000000000000" pitchFamily="2" charset="2"/>
              <a:buChar char="§"/>
              <a:defRPr sz="2000"/>
            </a:lvl4pPr>
            <a:lvl5pPr marL="2057400" indent="-228600">
              <a:buFont typeface="Wingdings" panose="05000000000000000000" pitchFamily="2" charset="2"/>
              <a:buChar char="§"/>
              <a:defRPr sz="2000"/>
            </a:lvl5pPr>
          </a:lstStyle>
          <a:p>
            <a:pPr lvl="0"/>
            <a:r>
              <a:rPr lang="fi-FI" dirty="0"/>
              <a:t>Muokkaa tekstiä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</p:txBody>
      </p:sp>
      <p:sp>
        <p:nvSpPr>
          <p:cNvPr id="11" name="Date Placeholder 2"/>
          <p:cNvSpPr txBox="1">
            <a:spLocks/>
          </p:cNvSpPr>
          <p:nvPr userDrawn="1"/>
        </p:nvSpPr>
        <p:spPr>
          <a:xfrm>
            <a:off x="11495335" y="186735"/>
            <a:ext cx="516473" cy="315741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29D6348-BD6D-40AE-95AF-A7E9A2621983}" type="slidenum">
              <a:rPr lang="fi-FI" sz="900" smtClean="0">
                <a:latin typeface="+mn-lt"/>
              </a:rPr>
              <a:pPr algn="ctr"/>
              <a:t>‹#›</a:t>
            </a:fld>
            <a:endParaRPr lang="en-US" sz="900" dirty="0">
              <a:latin typeface="+mn-lt"/>
            </a:endParaRPr>
          </a:p>
        </p:txBody>
      </p:sp>
      <p:sp>
        <p:nvSpPr>
          <p:cNvPr id="12" name="Date Placeholder 2"/>
          <p:cNvSpPr>
            <a:spLocks noGrp="1"/>
          </p:cNvSpPr>
          <p:nvPr>
            <p:ph type="dt" sz="half" idx="11"/>
          </p:nvPr>
        </p:nvSpPr>
        <p:spPr>
          <a:xfrm>
            <a:off x="181122" y="6367600"/>
            <a:ext cx="1443025" cy="310400"/>
          </a:xfrm>
          <a:prstGeom prst="rect">
            <a:avLst/>
          </a:prstGeom>
        </p:spPr>
        <p:txBody>
          <a:bodyPr anchor="ctr"/>
          <a:lstStyle>
            <a:lvl1pPr>
              <a:defRPr sz="1000">
                <a:latin typeface="+mn-lt"/>
                <a:cs typeface="Arial" panose="020B0604020202020204" pitchFamily="34" charset="0"/>
              </a:defRPr>
            </a:lvl1pPr>
          </a:lstStyle>
          <a:p>
            <a:fld id="{5AF8F3B0-6424-4CC7-AD02-FD04C30E00E7}" type="datetime1">
              <a:rPr lang="fi-FI" smtClean="0"/>
              <a:pPr/>
              <a:t>3.4.2019</a:t>
            </a:fld>
            <a:endParaRPr lang="en-US" dirty="0"/>
          </a:p>
        </p:txBody>
      </p:sp>
      <p:sp>
        <p:nvSpPr>
          <p:cNvPr id="16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1717830" y="6367600"/>
            <a:ext cx="4114800" cy="310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244855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63768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72" r:id="rId2"/>
    <p:sldLayoutId id="2147483675" r:id="rId3"/>
    <p:sldLayoutId id="2147483654" r:id="rId4"/>
    <p:sldLayoutId id="2147483655" r:id="rId5"/>
    <p:sldLayoutId id="2147483662" r:id="rId6"/>
    <p:sldLayoutId id="2147483657" r:id="rId7"/>
    <p:sldLayoutId id="2147483661" r:id="rId8"/>
    <p:sldLayoutId id="2147483665" r:id="rId9"/>
    <p:sldLayoutId id="2147483671" r:id="rId10"/>
    <p:sldLayoutId id="2147483679" r:id="rId11"/>
    <p:sldLayoutId id="2147483658" r:id="rId12"/>
    <p:sldLayoutId id="2147483659" r:id="rId13"/>
    <p:sldLayoutId id="2147483660" r:id="rId1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hf sldNum="0" hdr="0"/>
  <p:txStyles>
    <p:titleStyle>
      <a:lvl1pPr algn="ctr" defTabSz="457200" rtl="0" eaLnBrk="1" latinLnBrk="0" hangingPunct="1">
        <a:spcBef>
          <a:spcPct val="0"/>
        </a:spcBef>
        <a:buNone/>
        <a:defRPr sz="4400" b="1" i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Georgia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Georgia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Georgia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Georgia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Georgia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10288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tsikko 4">
            <a:extLst>
              <a:ext uri="{FF2B5EF4-FFF2-40B4-BE49-F238E27FC236}">
                <a16:creationId xmlns:a16="http://schemas.microsoft.com/office/drawing/2014/main" id="{9D94E90D-BB74-4753-9C68-71D250557E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Lapsen astma (ei lääkehoitoa mukana)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8753233A-460A-4359-B012-5A4EC4EDE881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prstGeom prst="rect">
            <a:avLst/>
          </a:prstGeom>
        </p:spPr>
        <p:txBody>
          <a:bodyPr/>
          <a:lstStyle/>
          <a:p>
            <a:fld id="{5AF8F3B0-6424-4CC7-AD02-FD04C30E00E7}" type="datetime1">
              <a:rPr lang="fi-FI" smtClean="0"/>
              <a:pPr/>
              <a:t>3.4.2019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3412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tsikko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Lapsen astma</a:t>
            </a:r>
          </a:p>
        </p:txBody>
      </p:sp>
      <p:sp>
        <p:nvSpPr>
          <p:cNvPr id="11" name="Tekstin paikkamerkki 10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i-FI" dirty="0"/>
              <a:t>Jos lapsen henkeä ahdistaa tai hengitys vinkuu, kyseessä voi olla astma, joka on lasten yleisin pitkäaikaissairaus.</a:t>
            </a:r>
          </a:p>
          <a:p>
            <a:r>
              <a:rPr lang="fi-FI" dirty="0"/>
              <a:t>Astma on keuhkoputkien limakalvon tulehduksellinen sairaus, johon liittyy keuhkoputkien ahtautumista. Ilmavirtaus hengitysteissä vaikeutuu ja tämän vuoksi ilmaantuvat tyypilliset astmaoireet – yskä, hengenahdistus, hengitysvaikeus, hengityksen vinkuminen ja limaneritys.</a:t>
            </a:r>
          </a:p>
          <a:p>
            <a:r>
              <a:rPr lang="fi-FI" dirty="0"/>
              <a:t> Astman laukaisevia tekijöitä ovat yleensä hengitysteiden virusinfektio, fyysinen rasitus ja allergeenille altistuminen.</a:t>
            </a:r>
          </a:p>
          <a:p>
            <a:r>
              <a:rPr lang="fi-FI" dirty="0"/>
              <a:t>Astma voi alkaa missä iässä tahansa. Oireet voivat olla kausiluonteisia tai ympärivuotisia. </a:t>
            </a:r>
            <a:br>
              <a:rPr lang="fi-FI" dirty="0"/>
            </a:br>
            <a:endParaRPr lang="fi-FI" dirty="0"/>
          </a:p>
          <a:p>
            <a:endParaRPr lang="fi-FI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5AF8F3B0-6424-4CC7-AD02-FD04C30E00E7}" type="datetime1">
              <a:rPr lang="fi-FI" smtClean="0"/>
              <a:pPr/>
              <a:t>3.4.2019</a:t>
            </a:fld>
            <a:endParaRPr lang="en-US" dirty="0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021393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7114C40-CCF5-40B2-8712-6345666734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Lapsen astma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11AF803A-4377-4B63-A0F2-E1AC1AC3DEF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i-FI" dirty="0"/>
              <a:t>Hoitotulokset ovat hyviä: astmaoireet saadaan lähes aina hoidolla lähes kokonaan häviämään. Lääkehoidossa tärkeintä on astmatulehduksen rauhoittaminen inhaloitavalla kortisonilla.</a:t>
            </a:r>
          </a:p>
          <a:p>
            <a:r>
              <a:rPr lang="fi-FI" dirty="0"/>
              <a:t>Keuhkoputkia ärsyttäviä tekijöitä eli ulkoisia ärsykkeitä on useita: infektiot (virukset ja bakteerit), allergiat (siitepölyille, eläimille, ruoka-aineille), fysikaaliset ärsykkeet (rasitus, kylmä tai kuuma ilma, kuiva tai kostea ilma, pölyisyys), kemialliset ärsykkeet (tupakansavu, ilmansaasteet). </a:t>
            </a:r>
          </a:p>
          <a:p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4B4724B9-27F9-4D7F-AB74-686BDAD30926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5AF8F3B0-6424-4CC7-AD02-FD04C30E00E7}" type="datetime1">
              <a:rPr lang="fi-FI" smtClean="0"/>
              <a:pPr/>
              <a:t>3.4.2019</a:t>
            </a:fld>
            <a:endParaRPr lang="en-US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1ECAFD7-2136-4B30-9F0C-64BD44ACFA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923683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tsikko 7">
            <a:extLst>
              <a:ext uri="{FF2B5EF4-FFF2-40B4-BE49-F238E27FC236}">
                <a16:creationId xmlns:a16="http://schemas.microsoft.com/office/drawing/2014/main" id="{6673ACE1-CF4C-4E91-A1C1-222981BFCF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Lapsen astma</a:t>
            </a:r>
          </a:p>
        </p:txBody>
      </p:sp>
      <p:sp>
        <p:nvSpPr>
          <p:cNvPr id="9" name="Tekstin paikkamerkki 8">
            <a:extLst>
              <a:ext uri="{FF2B5EF4-FFF2-40B4-BE49-F238E27FC236}">
                <a16:creationId xmlns:a16="http://schemas.microsoft.com/office/drawing/2014/main" id="{CF5D1CDD-9870-4E5D-8D30-336A04585DD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i-FI" dirty="0"/>
              <a:t>Lasten astmassa sekä infektiot että allergiat vaikuttavat oireiluun. Keuhkoputken tulehduksen luonne vaihtelee sen mukaan, onko lapsi allerginen vai oireileeko hän vain infektioiden yhteydessä.</a:t>
            </a:r>
          </a:p>
          <a:p>
            <a:r>
              <a:rPr lang="fi-FI" dirty="0"/>
              <a:t>Lapsuusiän pitkäaikainen astma on valtaosin allergista astmaa. </a:t>
            </a:r>
          </a:p>
          <a:p>
            <a:r>
              <a:rPr lang="fi-FI" dirty="0"/>
              <a:t>Tupakansavu on tärkein allergiariskiä suurentava ympäristötekijä. Tavallisimpia allergeeneja ovat eläinpölyt (koira, kissa), siitepölyt (leppä, koivu, heinät ja pujo) ja ruoka-aineet</a:t>
            </a:r>
          </a:p>
          <a:p>
            <a:r>
              <a:rPr lang="fi-FI" dirty="0"/>
              <a:t>Kun lapsi joutuu kosketuksiin allergeenin kanssa, jolle hän on herkistynyt, voi tapahtua allerginen reaktio. Astmaa sairastavalla tämä reaktio tapahtuu keuhkoputkissa, allergisessa nuhassa nenän limakalvolla ja ihottumapotilaalla iholla.</a:t>
            </a:r>
          </a:p>
          <a:p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B0BDE0D-DD97-4C6C-9B96-2AD5D1B59FD8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5AF8F3B0-6424-4CC7-AD02-FD04C30E00E7}" type="datetime1">
              <a:rPr lang="fi-FI" smtClean="0"/>
              <a:pPr/>
              <a:t>3.4.2019</a:t>
            </a:fld>
            <a:endParaRPr lang="en-US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A7A3A43-831B-4D39-8998-3ADA23D904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295067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D6A3F85-B4BD-42BE-9B35-CA28D9BC23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Lapsen astma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29434150-7BCC-457A-808E-AB2BE89BC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i-FI" dirty="0"/>
              <a:t>Ei-allergiselle astmalle on tyypillistä, että hengitysoireet tulevat esille flunssan aikana, mutta lapsi voi olla välikausina oireeton. Nämä lapset eivät välttämättä kehitä allergiaa esimerkiksi eläimille tai ruoka-aineille. Jos hengitystie allergiaa ei kehity, lapsen pääosin kasvavat ulos astmaoireistaan</a:t>
            </a:r>
          </a:p>
          <a:p>
            <a:r>
              <a:rPr lang="fi-FI" dirty="0"/>
              <a:t>Kouluikäisistä astmaa sairastavista lapsista suurin osa on kuitenkin allergisia esimerkiksi siitepölyille tai eläinpölyille, jolloin heillä on astmaoireita muulloinkin, kun infektion aikana. </a:t>
            </a:r>
          </a:p>
          <a:p>
            <a:r>
              <a:rPr lang="fi-FI" dirty="0"/>
              <a:t>Infektio voi kuitenkin pahentaa astmaa sairastavan lapsen oireita ja suuren osan astman pahenemisvaiheista laukaisee, erityisesti siitepölykausien ulkopuolella, hengitysteiden virusinfektiot. </a:t>
            </a:r>
          </a:p>
          <a:p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AB0B6DE-7B10-4210-809E-D39352D2A76E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5AF8F3B0-6424-4CC7-AD02-FD04C30E00E7}" type="datetime1">
              <a:rPr lang="fi-FI" smtClean="0"/>
              <a:pPr/>
              <a:t>3.4.2019</a:t>
            </a:fld>
            <a:endParaRPr lang="en-US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A26E6E8-A1F9-449E-962F-3F433ABCAC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37982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2CC01A1-495B-4D73-A34F-ECB77FBD3E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Lapsen astma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0C8CADD4-3E12-4309-AC8E-3282EB9E655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i-FI" dirty="0"/>
              <a:t>Lapset voivat saada astmaoireita rasitustilanteissa: leikeissä, peuhatessa tai urheilusuorituksissa. Rasitukseen liittyvä yskä voi olla myös astmaoire. </a:t>
            </a:r>
          </a:p>
          <a:p>
            <a:r>
              <a:rPr lang="fi-FI" dirty="0"/>
              <a:t>Kylmä ilma lisää monilla astmapotilailla rasitukseen liittyvää keuhkoputkien supistumistaipumusta. Taustalla on useimmiten hoitamaton hengitystietulehdus.</a:t>
            </a:r>
          </a:p>
          <a:p>
            <a:r>
              <a:rPr lang="fi-FI" dirty="0"/>
              <a:t>Joillakin lapsilla jännitys, suuttuminen tai alakuloisuus voivat osaltaan johtaa astman vaikeutumiseen silloin kun lapsi on muutenkin oireiluherkkä. </a:t>
            </a:r>
          </a:p>
          <a:p>
            <a:r>
              <a:rPr lang="fi-FI" dirty="0"/>
              <a:t>Astmaoireina voi esiintyä väsyneisyyttä, ärtyneisyyttä, levottomuutta tai unihäiriöitä. Nämä oireet poistuvat, kun astman hoito on tasapainossa.</a:t>
            </a:r>
          </a:p>
          <a:p>
            <a:r>
              <a:rPr lang="fi-FI" dirty="0"/>
              <a:t>Lähde: Hus, Terveyskyla.fi, Lastentalo</a:t>
            </a:r>
          </a:p>
          <a:p>
            <a:pPr marL="0" indent="0">
              <a:buNone/>
            </a:pPr>
            <a:endParaRPr lang="fi-FI" dirty="0"/>
          </a:p>
          <a:p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AB396B1-B9B5-4D1A-95AA-E5964FB28B84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5AF8F3B0-6424-4CC7-AD02-FD04C30E00E7}" type="datetime1">
              <a:rPr lang="fi-FI" smtClean="0"/>
              <a:pPr/>
              <a:t>3.4.2019</a:t>
            </a:fld>
            <a:endParaRPr lang="en-US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CF21D088-C07F-491C-9DCA-227F9D2190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817283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theme/theme1.xml><?xml version="1.0" encoding="utf-8"?>
<a:theme xmlns:a="http://schemas.openxmlformats.org/drawingml/2006/main" name="PPT_pohja_Omnia">
  <a:themeElements>
    <a:clrScheme name="Omnia">
      <a:dk1>
        <a:sysClr val="windowText" lastClr="000000"/>
      </a:dk1>
      <a:lt1>
        <a:sysClr val="window" lastClr="FFFFFF"/>
      </a:lt1>
      <a:dk2>
        <a:srgbClr val="000000"/>
      </a:dk2>
      <a:lt2>
        <a:srgbClr val="E7E6E6"/>
      </a:lt2>
      <a:accent1>
        <a:srgbClr val="E84E0F"/>
      </a:accent1>
      <a:accent2>
        <a:srgbClr val="F3C300"/>
      </a:accent2>
      <a:accent3>
        <a:srgbClr val="B2DCD6"/>
      </a:accent3>
      <a:accent4>
        <a:srgbClr val="F3C300"/>
      </a:accent4>
      <a:accent5>
        <a:srgbClr val="E84E0F"/>
      </a:accent5>
      <a:accent6>
        <a:srgbClr val="B2DCD6"/>
      </a:accent6>
      <a:hlink>
        <a:srgbClr val="E84E0F"/>
      </a:hlink>
      <a:folHlink>
        <a:srgbClr val="7F7F7F"/>
      </a:folHlink>
    </a:clrScheme>
    <a:fontScheme name="Omnia Arial/Georgia">
      <a:majorFont>
        <a:latin typeface="Arial Black"/>
        <a:ea typeface=""/>
        <a:cs typeface=""/>
      </a:majorFont>
      <a:minorFont>
        <a:latin typeface="Georg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mnia-pohja kevennetty.pptx" id="{511E4C94-A5E8-4125-9D65-4B0D7F909197}" vid="{45786466-C56F-461E-B16F-7AB318DC808E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Omnia-pohja kevennetty</Template>
  <TotalTime>0</TotalTime>
  <Words>359</Words>
  <Application>Microsoft Office PowerPoint</Application>
  <PresentationFormat>Laajakuva</PresentationFormat>
  <Paragraphs>30</Paragraphs>
  <Slides>7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5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7</vt:i4>
      </vt:variant>
    </vt:vector>
  </HeadingPairs>
  <TitlesOfParts>
    <vt:vector size="13" baseType="lpstr">
      <vt:lpstr>Arial</vt:lpstr>
      <vt:lpstr>Arial Black</vt:lpstr>
      <vt:lpstr>Calibri</vt:lpstr>
      <vt:lpstr>Georgia</vt:lpstr>
      <vt:lpstr>Wingdings</vt:lpstr>
      <vt:lpstr>PPT_pohja_Omnia</vt:lpstr>
      <vt:lpstr>PowerPoint-esitys</vt:lpstr>
      <vt:lpstr>Lapsen astma (ei lääkehoitoa mukana)</vt:lpstr>
      <vt:lpstr>Lapsen astma</vt:lpstr>
      <vt:lpstr>Lapsen astma</vt:lpstr>
      <vt:lpstr>Lapsen astma</vt:lpstr>
      <vt:lpstr>Lapsen astma</vt:lpstr>
      <vt:lpstr>Lapsen astma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2019-04-03T09:56:05Z</dcterms:created>
  <dcterms:modified xsi:type="dcterms:W3CDTF">2019-04-03T10:03:02Z</dcterms:modified>
</cp:coreProperties>
</file>