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>
      <p:cViewPr varScale="1">
        <p:scale>
          <a:sx n="109" d="100"/>
          <a:sy n="109" d="100"/>
        </p:scale>
        <p:origin x="16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32AF1-0293-4FFA-9E82-588F0F2EE1F4}" type="datetimeFigureOut">
              <a:rPr lang="fi-FI" smtClean="0"/>
              <a:pPr/>
              <a:t>27.11.2017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E6A9B-1564-4977-8FB6-56E8AB299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Jokamiehenoikeudet</a:t>
            </a:r>
            <a:r>
              <a:rPr lang="fi-FI" baseline="0" dirty="0" smtClean="0"/>
              <a:t> tarkoittaa, että kaikki saavat liikkua ulkona luonnossa ja metsässä, ja ei tarvitse kysyä alueen omistajan lupaa. </a:t>
            </a:r>
          </a:p>
          <a:p>
            <a:endParaRPr lang="fi-FI" baseline="0" dirty="0" smtClean="0"/>
          </a:p>
          <a:p>
            <a:endParaRPr lang="fi-FI" baseline="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E6A9B-1564-4977-8FB6-56E8AB299C93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E6A9B-1564-4977-8FB6-56E8AB299C93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3DA1-1061-4858-A0C1-A09601064CAA}" type="datetimeFigureOut">
              <a:rPr lang="fi-FI" smtClean="0"/>
              <a:pPr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A0B9-6BCB-4717-BBBA-ABBF9FCCBFB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3DA1-1061-4858-A0C1-A09601064CAA}" type="datetimeFigureOut">
              <a:rPr lang="fi-FI" smtClean="0"/>
              <a:pPr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A0B9-6BCB-4717-BBBA-ABBF9FCCBFB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3DA1-1061-4858-A0C1-A09601064CAA}" type="datetimeFigureOut">
              <a:rPr lang="fi-FI" smtClean="0"/>
              <a:pPr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A0B9-6BCB-4717-BBBA-ABBF9FCCBFB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3DA1-1061-4858-A0C1-A09601064CAA}" type="datetimeFigureOut">
              <a:rPr lang="fi-FI" smtClean="0"/>
              <a:pPr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A0B9-6BCB-4717-BBBA-ABBF9FCCBFB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3DA1-1061-4858-A0C1-A09601064CAA}" type="datetimeFigureOut">
              <a:rPr lang="fi-FI" smtClean="0"/>
              <a:pPr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A0B9-6BCB-4717-BBBA-ABBF9FCCBFB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3DA1-1061-4858-A0C1-A09601064CAA}" type="datetimeFigureOut">
              <a:rPr lang="fi-FI" smtClean="0"/>
              <a:pPr/>
              <a:t>27.11.2017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A0B9-6BCB-4717-BBBA-ABBF9FCCBFB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3DA1-1061-4858-A0C1-A09601064CAA}" type="datetimeFigureOut">
              <a:rPr lang="fi-FI" smtClean="0"/>
              <a:pPr/>
              <a:t>27.11.2017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A0B9-6BCB-4717-BBBA-ABBF9FCCBFB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3DA1-1061-4858-A0C1-A09601064CAA}" type="datetimeFigureOut">
              <a:rPr lang="fi-FI" smtClean="0"/>
              <a:pPr/>
              <a:t>27.11.2017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A0B9-6BCB-4717-BBBA-ABBF9FCCBFB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3DA1-1061-4858-A0C1-A09601064CAA}" type="datetimeFigureOut">
              <a:rPr lang="fi-FI" smtClean="0"/>
              <a:pPr/>
              <a:t>27.11.2017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A0B9-6BCB-4717-BBBA-ABBF9FCCBFB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3DA1-1061-4858-A0C1-A09601064CAA}" type="datetimeFigureOut">
              <a:rPr lang="fi-FI" smtClean="0"/>
              <a:pPr/>
              <a:t>27.11.2017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A0B9-6BCB-4717-BBBA-ABBF9FCCBFB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3DA1-1061-4858-A0C1-A09601064CAA}" type="datetimeFigureOut">
              <a:rPr lang="fi-FI" smtClean="0"/>
              <a:pPr/>
              <a:t>27.11.2017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A0B9-6BCB-4717-BBBA-ABBF9FCCBFB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C3DA1-1061-4858-A0C1-A09601064CAA}" type="datetimeFigureOut">
              <a:rPr lang="fi-FI" smtClean="0"/>
              <a:pPr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A0B9-6BCB-4717-BBBA-ABBF9FCCBFB4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JOKAMIEHENOIKEUDET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3556" name="Picture 4" descr="Kuvahaun tulos haulle onk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36" r="5636"/>
          <a:stretch>
            <a:fillRect/>
          </a:stretch>
        </p:blipFill>
        <p:spPr bwMode="auto">
          <a:xfrm>
            <a:off x="755576" y="692696"/>
            <a:ext cx="698477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2000" b="1" dirty="0" smtClean="0"/>
              <a:t>Saat pilkkiä. </a:t>
            </a:r>
            <a:r>
              <a:rPr lang="fi-FI" sz="2000" b="1" dirty="0"/>
              <a:t>S</a:t>
            </a:r>
            <a:r>
              <a:rPr lang="fi-FI" sz="2000" b="1" dirty="0" smtClean="0"/>
              <a:t>aat siis onkia talvella jään läpi. </a:t>
            </a:r>
            <a:endParaRPr lang="fi-FI" sz="2000" b="1" dirty="0"/>
          </a:p>
        </p:txBody>
      </p:sp>
      <p:sp>
        <p:nvSpPr>
          <p:cNvPr id="3" name="AutoShape 2" descr="Kuvahaun tulos haulle pilkkim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429" r="2142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Velvollisuudet luonnossa: 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b="1" dirty="0"/>
              <a:t>Et saa </a:t>
            </a:r>
            <a:r>
              <a:rPr lang="fi-FI" dirty="0"/>
              <a:t>häiritä </a:t>
            </a:r>
            <a:r>
              <a:rPr lang="fi-FI" dirty="0" smtClean="0"/>
              <a:t>lintuja. </a:t>
            </a:r>
            <a:r>
              <a:rPr lang="fi-FI" dirty="0"/>
              <a:t>Eläimet saavat elää ja </a:t>
            </a:r>
            <a:r>
              <a:rPr lang="fi-FI" b="1" dirty="0"/>
              <a:t>kasvattaa poikaset rauhassa. </a:t>
            </a:r>
            <a:endParaRPr lang="fi-FI" dirty="0"/>
          </a:p>
          <a:p>
            <a:pPr lvl="0"/>
            <a:r>
              <a:rPr lang="fi-FI" b="1" dirty="0"/>
              <a:t>Et saa </a:t>
            </a:r>
            <a:r>
              <a:rPr lang="fi-FI" dirty="0"/>
              <a:t>häiritä riistaeläimiä. Riistaeläimet ovat sellaiset eläimet, joita ihmiset metsästävät ruoaksi. Riistaeläimiä voi metsästää vain, kun on </a:t>
            </a:r>
            <a:r>
              <a:rPr lang="fi-FI" b="1" dirty="0"/>
              <a:t>metsästysaika </a:t>
            </a:r>
            <a:r>
              <a:rPr lang="fi-FI" dirty="0"/>
              <a:t>ja sinulla on </a:t>
            </a:r>
            <a:r>
              <a:rPr lang="fi-FI" b="1" dirty="0"/>
              <a:t>metsästyskortti</a:t>
            </a:r>
            <a:r>
              <a:rPr lang="fi-FI" dirty="0"/>
              <a:t> eli lupa metsästää. 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Velvollisuudet luonnossa: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b="1" dirty="0"/>
              <a:t>Et saa </a:t>
            </a:r>
            <a:r>
              <a:rPr lang="fi-FI" dirty="0"/>
              <a:t>kaataa puita. Et saa vahingoittaa eläviä puita. </a:t>
            </a:r>
            <a:endParaRPr lang="fi-FI" dirty="0" smtClean="0"/>
          </a:p>
          <a:p>
            <a:pPr lvl="0"/>
            <a:endParaRPr lang="fi-FI" dirty="0"/>
          </a:p>
          <a:p>
            <a:pPr lvl="0"/>
            <a:r>
              <a:rPr lang="fi-FI" b="1" dirty="0" smtClean="0"/>
              <a:t>Et saa </a:t>
            </a:r>
            <a:r>
              <a:rPr lang="fi-FI" dirty="0" smtClean="0"/>
              <a:t>tehdä tulta eli nuotiota. Jos haluat tehdä nuotion, sinun täytyy kysyä maanomistajan lupa. </a:t>
            </a:r>
          </a:p>
          <a:p>
            <a:pPr lvl="0"/>
            <a:r>
              <a:rPr lang="fi-FI" b="1" dirty="0" smtClean="0"/>
              <a:t>Et saa </a:t>
            </a:r>
            <a:r>
              <a:rPr lang="fi-FI" dirty="0" smtClean="0"/>
              <a:t>jättää roskia luontoon. 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sz="4400" dirty="0" smtClean="0"/>
              <a:t>	Linnunpoikaset</a:t>
            </a:r>
          </a:p>
          <a:p>
            <a:endParaRPr lang="fi-FI" dirty="0"/>
          </a:p>
        </p:txBody>
      </p:sp>
      <p:sp>
        <p:nvSpPr>
          <p:cNvPr id="26626" name="AutoShape 2" descr="Kuvahaun tulos haulle sammal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26628" name="Picture 4" descr="Kuvahaun tulos haulle lintu ja poika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3230"/>
            <a:ext cx="5760640" cy="42278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i-FI" sz="3200" dirty="0" smtClean="0"/>
              <a:t>Täytyy kysyä </a:t>
            </a:r>
            <a:r>
              <a:rPr lang="fi-FI" sz="3200" b="1" dirty="0" smtClean="0"/>
              <a:t>lupa maanomistajalta</a:t>
            </a:r>
            <a:r>
              <a:rPr lang="fi-FI" sz="3200" dirty="0" smtClean="0"/>
              <a:t>, jos haluat tehdä nuotion. </a:t>
            </a:r>
            <a:endParaRPr lang="fi-FI" sz="3200" dirty="0"/>
          </a:p>
        </p:txBody>
      </p:sp>
      <p:pic>
        <p:nvPicPr>
          <p:cNvPr id="29702" name="Picture 6" descr="Kuvahaun tulos haulle nuoti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5871" r="2587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100" dirty="0" smtClean="0"/>
              <a:t>Et </a:t>
            </a:r>
            <a:r>
              <a:rPr lang="fi-FI" sz="3100" dirty="0"/>
              <a:t>saa jättää roskia </a:t>
            </a:r>
            <a:r>
              <a:rPr lang="fi-FI" sz="3100" dirty="0" smtClean="0"/>
              <a:t>luontoon</a:t>
            </a:r>
            <a:r>
              <a:rPr lang="fi-FI" sz="3100" dirty="0"/>
              <a:t>!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i-FI" sz="2800" dirty="0" smtClean="0"/>
              <a:t>Ota roskat sinun mukaan, kun lähdet pois. </a:t>
            </a:r>
            <a:endParaRPr lang="fi-FI" sz="2800" dirty="0"/>
          </a:p>
        </p:txBody>
      </p:sp>
      <p:pic>
        <p:nvPicPr>
          <p:cNvPr id="30724" name="Picture 4" descr="rosk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612775"/>
            <a:ext cx="5486400" cy="3824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Vastaa kysymyksiin: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i-FI" dirty="0" smtClean="0"/>
              <a:t>Saatko kävellä naapurin pihalla?</a:t>
            </a:r>
          </a:p>
          <a:p>
            <a:pPr lvl="0"/>
            <a:r>
              <a:rPr lang="fi-FI" dirty="0" smtClean="0"/>
              <a:t>Saatko ratsastaa metsässä?</a:t>
            </a:r>
          </a:p>
          <a:p>
            <a:pPr lvl="0"/>
            <a:r>
              <a:rPr lang="fi-FI" dirty="0" smtClean="0"/>
              <a:t>Mitä saat kerätä luonnosta?</a:t>
            </a:r>
          </a:p>
          <a:p>
            <a:pPr lvl="0"/>
            <a:r>
              <a:rPr lang="fi-FI" dirty="0" smtClean="0"/>
              <a:t>Saatko tehdä nuotion? </a:t>
            </a:r>
          </a:p>
          <a:p>
            <a:pPr lvl="0"/>
            <a:r>
              <a:rPr lang="fi-FI" dirty="0" smtClean="0"/>
              <a:t>Saatko ottaa polttopuita?</a:t>
            </a:r>
          </a:p>
          <a:p>
            <a:pPr lvl="0"/>
            <a:r>
              <a:rPr lang="fi-FI" dirty="0" smtClean="0"/>
              <a:t>Saatko </a:t>
            </a:r>
            <a:r>
              <a:rPr lang="fi-FI" smtClean="0"/>
              <a:t>kalastaa vapaasti?</a:t>
            </a:r>
            <a:endParaRPr lang="fi-FI" dirty="0" smtClean="0"/>
          </a:p>
          <a:p>
            <a:pPr lvl="0"/>
            <a:r>
              <a:rPr lang="fi-FI" dirty="0" smtClean="0"/>
              <a:t>Mitä kasveja et saa poimia?</a:t>
            </a:r>
          </a:p>
          <a:p>
            <a:pPr lvl="0"/>
            <a:r>
              <a:rPr lang="fi-FI" dirty="0" smtClean="0"/>
              <a:t>Saatko poimia mansikoita naapurin pellolta?</a:t>
            </a:r>
          </a:p>
          <a:p>
            <a:pPr lvl="0"/>
            <a:r>
              <a:rPr lang="fi-FI" dirty="0" smtClean="0"/>
              <a:t>Saatko poimia sieniä naapurin metsästä?</a:t>
            </a:r>
          </a:p>
          <a:p>
            <a:pPr lvl="0"/>
            <a:r>
              <a:rPr lang="fi-FI" dirty="0" smtClean="0"/>
              <a:t>Mitä sinun täytyy tehdä roskille, kun lähdet pois metsästä?</a:t>
            </a:r>
          </a:p>
          <a:p>
            <a:pPr lvl="0"/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Mitä ne ovat?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Jokamiehenoikeudet tarkoittaa, että kaikki ihmiset saavat liikkua ulkona luonnossa, ja ei tarvitse kysyä </a:t>
            </a:r>
            <a:r>
              <a:rPr lang="fi-FI" dirty="0" smtClean="0"/>
              <a:t> maanomistajan </a:t>
            </a:r>
            <a:r>
              <a:rPr lang="fi-FI" dirty="0"/>
              <a:t>lupaa. Jokamiehenoikeudet eivät maksa mitään. Ne ovat ilmaisia. 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Jokamiehenoikeudet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Saat tehdä:</a:t>
            </a:r>
            <a:endParaRPr lang="fi-FI" dirty="0"/>
          </a:p>
        </p:txBody>
      </p:sp>
      <p:sp>
        <p:nvSpPr>
          <p:cNvPr id="12" name="Sisällön paikkamerkki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fi-FI" b="1" dirty="0"/>
              <a:t>Saat kävellä</a:t>
            </a:r>
            <a:r>
              <a:rPr lang="fi-FI" dirty="0"/>
              <a:t>, hiihtää, pyöräillä tai ratsastaa luonnossa. </a:t>
            </a:r>
            <a:endParaRPr lang="fi-FI" dirty="0" smtClean="0"/>
          </a:p>
          <a:p>
            <a:r>
              <a:rPr lang="fi-FI" b="1" dirty="0"/>
              <a:t>Saat uida, </a:t>
            </a:r>
            <a:r>
              <a:rPr lang="fi-FI" dirty="0"/>
              <a:t>liikkua veneellä ja peseytyä järvessä. </a:t>
            </a:r>
          </a:p>
          <a:p>
            <a:r>
              <a:rPr lang="fi-FI" b="1" dirty="0"/>
              <a:t>Saat nukkua </a:t>
            </a:r>
            <a:r>
              <a:rPr lang="fi-FI" dirty="0"/>
              <a:t>luonnossa esimerkiksi teltassa, jos se on lyhyt aika. </a:t>
            </a:r>
          </a:p>
          <a:p>
            <a:pPr lvl="0"/>
            <a:endParaRPr lang="fi-FI" dirty="0"/>
          </a:p>
          <a:p>
            <a:endParaRPr lang="fi-FI" dirty="0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Et saa tehdä: </a:t>
            </a:r>
            <a:endParaRPr lang="fi-FI" dirty="0"/>
          </a:p>
        </p:txBody>
      </p:sp>
      <p:sp>
        <p:nvSpPr>
          <p:cNvPr id="14" name="Sisällön paikkamerkki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fi-FI" dirty="0"/>
              <a:t>Et saa kävellä paikoissa, jotka voivat </a:t>
            </a:r>
            <a:r>
              <a:rPr lang="fi-FI" b="1" dirty="0"/>
              <a:t>vahingoittua</a:t>
            </a:r>
            <a:r>
              <a:rPr lang="fi-FI" dirty="0"/>
              <a:t>, eli mennä rikki.                                                Näitä ovat pellot, niityt ja pihat. </a:t>
            </a:r>
          </a:p>
          <a:p>
            <a:r>
              <a:rPr lang="fi-FI" dirty="0" smtClean="0"/>
              <a:t>Nukkumapaikka ei saa olla lähellä toisen ihmisen pihaa.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25" name="Tekstin paikkamerkki 2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9462" name="AutoShape 6" descr="Kuvahaun tulos haulle telttailu ja u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464" name="AutoShape 8" descr="Kuvahaun tulos haulle telttailu ja u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466" name="AutoShape 10" descr="Kuvahaun tulos haulle telttailu ja u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468" name="AutoShape 12" descr="Kuvahaun tulos haulle telttailu ja u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9472" name="Picture 1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1199" t="33469" r="25552" b="29569"/>
          <a:stretch>
            <a:fillRect/>
          </a:stretch>
        </p:blipFill>
        <p:spPr bwMode="auto">
          <a:xfrm>
            <a:off x="683568" y="476672"/>
            <a:ext cx="338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8" descr="Kuvahaun tulos haulle ratsastaa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33818"/>
            <a:ext cx="3384376" cy="2543454"/>
          </a:xfrm>
          <a:prstGeom prst="rect">
            <a:avLst/>
          </a:prstGeom>
          <a:noFill/>
        </p:spPr>
      </p:pic>
      <p:pic>
        <p:nvPicPr>
          <p:cNvPr id="19476" name="Picture 20" descr="https://encrypted-tbn0.gstatic.com/images?q=tbn:ANd9GcTszSzIjR-VG8dF12oE_Q9_WzkVNrk9__tJ1ChbnxNLSsot4EJylgk2-H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6672"/>
            <a:ext cx="3829050" cy="2520280"/>
          </a:xfrm>
          <a:prstGeom prst="rect">
            <a:avLst/>
          </a:prstGeom>
          <a:noFill/>
        </p:spPr>
      </p:pic>
      <p:sp>
        <p:nvSpPr>
          <p:cNvPr id="19478" name="AutoShape 22" descr="Kuvahaun tulos haulle pel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9480" name="Picture 24" descr="https://encrypted-tbn0.gstatic.com/images?q=tbn:ANd9GcSDxrW4Ied5y7dFGxlCKsaa2OioMl7k3-iHvs6bEK2Z8YeJrETJWOJq35r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84984"/>
            <a:ext cx="367240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157" r="5157"/>
          <a:stretch>
            <a:fillRect/>
          </a:stretch>
        </p:blipFill>
        <p:spPr>
          <a:xfrm>
            <a:off x="827584" y="612775"/>
            <a:ext cx="7416824" cy="5562618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591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Jokamiehenoikeudet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Saa tehdä: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fi-FI" dirty="0"/>
              <a:t>Saat kerätä marjoja, sieniä ja kukkia. </a:t>
            </a:r>
            <a:endParaRPr lang="fi-FI" dirty="0" smtClean="0"/>
          </a:p>
          <a:p>
            <a:pPr lvl="0"/>
            <a:endParaRPr lang="fi-FI" dirty="0"/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Ei saa tehdä: 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fi-FI" dirty="0"/>
              <a:t>Jotkut kasvit ovat </a:t>
            </a:r>
            <a:r>
              <a:rPr lang="fi-FI" b="1" dirty="0"/>
              <a:t>harvinaisia</a:t>
            </a:r>
            <a:r>
              <a:rPr lang="fi-FI" dirty="0"/>
              <a:t> ja siksi ne on </a:t>
            </a:r>
            <a:r>
              <a:rPr lang="fi-FI" b="1" dirty="0"/>
              <a:t>rauhoitettu.</a:t>
            </a:r>
            <a:r>
              <a:rPr lang="fi-FI" dirty="0"/>
              <a:t> Niitä et saa kerätä. 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Mustikka, puolukka,  mustikkapiirakka, </a:t>
            </a:r>
          </a:p>
          <a:p>
            <a:r>
              <a:rPr lang="fi-FI" sz="2400" dirty="0" err="1"/>
              <a:t>k</a:t>
            </a:r>
            <a:r>
              <a:rPr lang="fi-FI" sz="2400" dirty="0" err="1" smtClean="0"/>
              <a:t>anttarelli</a:t>
            </a:r>
            <a:r>
              <a:rPr lang="fi-FI" sz="2400" dirty="0" smtClean="0"/>
              <a:t>. </a:t>
            </a:r>
            <a:r>
              <a:rPr lang="fi-FI" sz="2400" b="1" dirty="0" smtClean="0"/>
              <a:t>Kärpässieni on myrkyllinen </a:t>
            </a:r>
            <a:r>
              <a:rPr lang="fi-FI" sz="2400" dirty="0" smtClean="0"/>
              <a:t>eli vaarallinen. Sitä ei saa syödä. </a:t>
            </a:r>
            <a:endParaRPr lang="fi-FI" sz="2400" dirty="0"/>
          </a:p>
        </p:txBody>
      </p:sp>
      <p:pic>
        <p:nvPicPr>
          <p:cNvPr id="21510" name="Picture 6" descr="https://encrypted-tbn0.gstatic.com/images?q=tbn:ANd9GcTpvnHvcciOUaGHiQwxmA2kLC2olhD-pg6jurvMJ3GOPhyTFw_WEFjNel9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231" r="5231"/>
          <a:stretch>
            <a:fillRect/>
          </a:stretch>
        </p:blipFill>
        <p:spPr bwMode="auto">
          <a:xfrm>
            <a:off x="1792288" y="612775"/>
            <a:ext cx="2698849" cy="2024137"/>
          </a:xfrm>
          <a:prstGeom prst="rect">
            <a:avLst/>
          </a:prstGeom>
          <a:noFill/>
        </p:spPr>
      </p:pic>
      <p:pic>
        <p:nvPicPr>
          <p:cNvPr id="21512" name="Picture 8" descr="https://encrypted-tbn0.gstatic.com/images?q=tbn:ANd9GcQIdKymnVu5BQbUdbdeTxonLR8_5dDRYM-g4BSDltmj54KfTSvSxt1jYY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9"/>
            <a:ext cx="2595628" cy="1944216"/>
          </a:xfrm>
          <a:prstGeom prst="rect">
            <a:avLst/>
          </a:prstGeom>
          <a:noFill/>
        </p:spPr>
      </p:pic>
      <p:sp>
        <p:nvSpPr>
          <p:cNvPr id="21514" name="AutoShape 10" descr="Kuvahaun tulos haulle kanttarel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516" name="AutoShape 12" descr="Kuvahaun tulos haulle kanttarel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1518" name="Picture 14" descr="Kuvahaun tulos haulle kanttarel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140968"/>
            <a:ext cx="2466975" cy="1847851"/>
          </a:xfrm>
          <a:prstGeom prst="rect">
            <a:avLst/>
          </a:prstGeom>
          <a:noFill/>
        </p:spPr>
      </p:pic>
      <p:sp>
        <p:nvSpPr>
          <p:cNvPr id="21520" name="AutoShape 16" descr="Kuvahaun tulos haulle kärpässie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522" name="AutoShape 18" descr="Kuvahaun tulos haulle kärpässie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524" name="AutoShape 20" descr="Kuvahaun tulos haulle kärpässieni piir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1526" name="Picture 22" descr="Kuvahaun tulos haulle kärpässie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06896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Sinivuokko on rauhoitettu. 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		</a:t>
            </a:r>
            <a:endParaRPr lang="fi-FI" dirty="0"/>
          </a:p>
        </p:txBody>
      </p:sp>
      <p:sp>
        <p:nvSpPr>
          <p:cNvPr id="22538" name="AutoShape 10" descr="Kuvahaun tulos haulle kangasvuok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2542" name="Picture 14" descr="Kuvahaun tulos haulle sinivuokk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Jokamiehenoikeudet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Saa tehdä:		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fi-FI" dirty="0"/>
              <a:t>Voit onkia ja pilkkiä melkein joka </a:t>
            </a:r>
            <a:r>
              <a:rPr lang="fi-FI" dirty="0" smtClean="0"/>
              <a:t>paikassa. </a:t>
            </a:r>
            <a:endParaRPr lang="fi-FI" dirty="0"/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Saa tehdä, jos on lupa: 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>
              <a:buNone/>
            </a:pPr>
            <a:r>
              <a:rPr lang="fi-FI" dirty="0" smtClean="0"/>
              <a:t>     Muu kalastus vaatii </a:t>
            </a:r>
            <a:r>
              <a:rPr lang="fi-FI" b="1" dirty="0" smtClean="0"/>
              <a:t>kalastuskortin</a:t>
            </a:r>
            <a:r>
              <a:rPr lang="fi-FI" dirty="0" smtClean="0"/>
              <a:t> ja </a:t>
            </a:r>
            <a:r>
              <a:rPr lang="fi-FI" b="1" dirty="0" smtClean="0"/>
              <a:t>kalastusalueen</a:t>
            </a:r>
            <a:r>
              <a:rPr lang="fi-FI" dirty="0" smtClean="0"/>
              <a:t> luvan. 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384</Words>
  <Application>Microsoft Office PowerPoint</Application>
  <PresentationFormat>Näytössä katseltava diaesitys (4:3)</PresentationFormat>
  <Paragraphs>55</Paragraphs>
  <Slides>17</Slides>
  <Notes>2</Notes>
  <HiddenSlides>1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Office-teema</vt:lpstr>
      <vt:lpstr>JOKAMIEHENOIKEUDET </vt:lpstr>
      <vt:lpstr>Mitä ne ovat? </vt:lpstr>
      <vt:lpstr>Jokamiehenoikeudet </vt:lpstr>
      <vt:lpstr> </vt:lpstr>
      <vt:lpstr>PowerPoint-esitys</vt:lpstr>
      <vt:lpstr>Jokamiehenoikeudet</vt:lpstr>
      <vt:lpstr>PowerPoint-esitys</vt:lpstr>
      <vt:lpstr>Sinivuokko on rauhoitettu. </vt:lpstr>
      <vt:lpstr>Jokamiehenoikeudet </vt:lpstr>
      <vt:lpstr>PowerPoint-esitys</vt:lpstr>
      <vt:lpstr>PowerPoint-esitys</vt:lpstr>
      <vt:lpstr>Velvollisuudet luonnossa: </vt:lpstr>
      <vt:lpstr>Velvollisuudet luonnossa:</vt:lpstr>
      <vt:lpstr>PowerPoint-esitys</vt:lpstr>
      <vt:lpstr>PowerPoint-esitys</vt:lpstr>
      <vt:lpstr>Et saa jättää roskia luontoon! </vt:lpstr>
      <vt:lpstr>Vastaa kysymyksiin: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Jokamiehenoikeudet</dc:title>
  <dc:creator>Soili</dc:creator>
  <cp:lastModifiedBy>Katja Soikkeli</cp:lastModifiedBy>
  <cp:revision>27</cp:revision>
  <dcterms:created xsi:type="dcterms:W3CDTF">2017-11-26T16:55:32Z</dcterms:created>
  <dcterms:modified xsi:type="dcterms:W3CDTF">2017-11-27T10:59:02Z</dcterms:modified>
</cp:coreProperties>
</file>