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7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7BA91-A715-2C46-9A3E-71A0495DA0C2}" type="datetimeFigureOut">
              <a:rPr lang="fi-FI" smtClean="0"/>
              <a:t>11.4.2019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74B7EA-9786-0F41-856A-0642FBDA1C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5066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4B7EA-9786-0F41-856A-0642FBDA1C93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014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Vedä kuva paikkamerkkiin tai lisää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4/11/2019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teekki.fi/apteekin-neuvot/annosteluvideot.html" TargetMode="External"/><Relationship Id="rId2" Type="http://schemas.openxmlformats.org/officeDocument/2006/relationships/hyperlink" Target="https://www.allergia.fi/site/assets/files/1123/lasten_ja_nuorten_astma_2016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3_aqd3NQMJs" TargetMode="External"/><Relationship Id="rId5" Type="http://schemas.openxmlformats.org/officeDocument/2006/relationships/hyperlink" Target="https://www.allergia.fi/astma/apua-ja-ohjeita-astmaan/lasten-astma/astmaa-sairastava-paivahoidossa-ja-koulussa/" TargetMode="External"/><Relationship Id="rId4" Type="http://schemas.openxmlformats.org/officeDocument/2006/relationships/hyperlink" Target="https://www.allergia.fi/site/assets/files/16277/paivahoidon_allergiaohje_31_5_2010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NULL" TargetMode="External"/><Relationship Id="rId2" Type="http://schemas.openxmlformats.org/officeDocument/2006/relationships/hyperlink" Target="https://www.reumaliitto.fi/fi/reuma-aapinen/reumataudit/lastenreum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76TmKQkw0-Y" TargetMode="External"/><Relationship Id="rId4" Type="http://schemas.openxmlformats.org/officeDocument/2006/relationships/hyperlink" Target="https://s3-eu-central-1.amazonaws.com/reuma-prod/inline-files/Lastenreuma-opas%202014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omishairiokeskus.f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ielenterveysseura.fi/en/home/mental-health/mental-disorders/eating-disorder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rveyskyla.fi/diabetestalo" TargetMode="External"/><Relationship Id="rId2" Type="http://schemas.openxmlformats.org/officeDocument/2006/relationships/hyperlink" Target="http://www.diabetes.fi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_t6-2CVwDCU" TargetMode="External"/><Relationship Id="rId5" Type="http://schemas.openxmlformats.org/officeDocument/2006/relationships/hyperlink" Target="https://www.diabetes.fi/files/1840/Pikkunalle_ja_diabetes.pdf" TargetMode="External"/><Relationship Id="rId4" Type="http://schemas.openxmlformats.org/officeDocument/2006/relationships/hyperlink" Target="https://youtu.be/yPvpp7KYRO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ilepsia.fi/documents/20181/45820/Epilepsiaa+sairastava+lapsi+p&#228;iv&#228;kodissa+ja+koulussa.pdf/b342ad59-4b30-4b56-ac52-2d35c977b504" TargetMode="External"/><Relationship Id="rId2" Type="http://schemas.openxmlformats.org/officeDocument/2006/relationships/hyperlink" Target="https://www.terveyskyla.fi/lastentalo/tietoa-lasten-sairauksista/epilepsi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Do5JLSC-Lmo" TargetMode="External"/><Relationship Id="rId4" Type="http://schemas.openxmlformats.org/officeDocument/2006/relationships/hyperlink" Target="https://www.epilepsia.fi/documents/20181/45820/Lapsi+ja+epilepsia.pdf/e8b61d47-4c5b-4d14-a347-681f933acc93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ydanlapsetja-aikuiset.fi/" TargetMode="External"/><Relationship Id="rId2" Type="http://schemas.openxmlformats.org/officeDocument/2006/relationships/hyperlink" Target="https://youtu.be/84U61FdXSL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joQ6R0wcWSY%20Amanda%20ja%20Tomi%20lyhytelokuva%20kerto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Lasten ja nuorten sairaudet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7910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Astma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301692" y="2405123"/>
            <a:ext cx="10058400" cy="3931920"/>
          </a:xfrm>
        </p:spPr>
        <p:txBody>
          <a:bodyPr/>
          <a:lstStyle/>
          <a:p>
            <a:r>
              <a:rPr lang="fi-FI" dirty="0">
                <a:hlinkClick r:id="rId2"/>
              </a:rPr>
              <a:t>allergia.fi</a:t>
            </a:r>
          </a:p>
          <a:p>
            <a:r>
              <a:rPr lang="fi-FI" dirty="0">
                <a:hlinkClick r:id="rId2"/>
              </a:rPr>
              <a:t>https://www.allergia.fi/site/assets/files/1123/lasten_ja_nuorten_astma_2016.pdf</a:t>
            </a:r>
            <a:endParaRPr lang="fi-FI" dirty="0"/>
          </a:p>
          <a:p>
            <a:r>
              <a:rPr lang="fi-FI" dirty="0"/>
              <a:t>Astmalääkkeiden annosteluvideot </a:t>
            </a:r>
            <a:r>
              <a:rPr lang="fi-FI" dirty="0">
                <a:hlinkClick r:id="rId3"/>
              </a:rPr>
              <a:t>https://www.apteekki.fi/apteekin-neuvot/annosteluvideot.html</a:t>
            </a:r>
            <a:endParaRPr lang="fi-FI" dirty="0"/>
          </a:p>
          <a:p>
            <a:r>
              <a:rPr lang="fi-FI" dirty="0"/>
              <a:t>Päivähoidon allergia- ja astmaohje </a:t>
            </a:r>
            <a:r>
              <a:rPr lang="fi-FI" dirty="0">
                <a:hlinkClick r:id="rId4"/>
              </a:rPr>
              <a:t>https://www.allergia.fi/site/assets/files/16277/paivahoidon_allergiaohje_31_5_2010.pdf</a:t>
            </a:r>
            <a:endParaRPr lang="fi-FI" dirty="0"/>
          </a:p>
          <a:p>
            <a:r>
              <a:rPr lang="fi-FI" dirty="0"/>
              <a:t>Astmaa sairastava päivähoidossa ja koulussa </a:t>
            </a:r>
            <a:r>
              <a:rPr lang="fi-FI" dirty="0">
                <a:hlinkClick r:id="rId5"/>
              </a:rPr>
              <a:t>https://www.allergia.fi/astma/apua-ja-ohjeita-astmaan/lasten-astma/astmaa-sairastava-paivahoidossa-ja-koulussa/</a:t>
            </a:r>
            <a:endParaRPr lang="fi-FI" dirty="0"/>
          </a:p>
          <a:p>
            <a:r>
              <a:rPr lang="fi-FI" dirty="0" err="1"/>
              <a:t>Jiancalla</a:t>
            </a:r>
            <a:r>
              <a:rPr lang="fi-FI" dirty="0"/>
              <a:t> on astma </a:t>
            </a:r>
            <a:r>
              <a:rPr lang="fi-FI" dirty="0">
                <a:hlinkClick r:id="rId6"/>
              </a:rPr>
              <a:t>https://youtu.be/3_aqd3NQMJs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6993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Lastenreuma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Juvenile</a:t>
            </a:r>
            <a:r>
              <a:rPr lang="fi-FI" dirty="0"/>
              <a:t> </a:t>
            </a:r>
            <a:r>
              <a:rPr lang="fi-FI" dirty="0" err="1"/>
              <a:t>Idiopatic</a:t>
            </a:r>
            <a:r>
              <a:rPr lang="fi-FI" dirty="0"/>
              <a:t> </a:t>
            </a:r>
            <a:r>
              <a:rPr lang="fi-FI" dirty="0" err="1"/>
              <a:t>Arthritis</a:t>
            </a:r>
            <a:r>
              <a:rPr lang="fi-FI" dirty="0"/>
              <a:t> (JIA)</a:t>
            </a:r>
          </a:p>
          <a:p>
            <a:r>
              <a:rPr lang="fi-FI" dirty="0">
                <a:hlinkClick r:id="rId2"/>
              </a:rPr>
              <a:t>https://www.reumaliitto.fi/fi/reuma-aapinen/reumataudit/lastenreuma</a:t>
            </a:r>
            <a:endParaRPr lang="fi-FI" dirty="0"/>
          </a:p>
          <a:p>
            <a:r>
              <a:rPr lang="fi-FI" dirty="0"/>
              <a:t>Lastenreumaopas </a:t>
            </a:r>
            <a:r>
              <a:rPr lang="fi-FI" dirty="0">
                <a:hlinkClick r:id="rId3" invalidUrl="https:///"/>
              </a:rPr>
              <a:t>https://</a:t>
            </a:r>
            <a:r>
              <a:rPr lang="fi-FI" dirty="0">
                <a:hlinkClick r:id="rId4" invalidUrl="https://s3-eu-central-1.amazonaws.com/reuma-prod/inline-files/Lastenreuma-opas 2014.pdf"/>
              </a:rPr>
              <a:t>s3-eu-central-1.amazonaws.com/reuma-prod/inline-files/Lastenreuma-opas%202014.pdf</a:t>
            </a:r>
            <a:endParaRPr lang="fi-FI" dirty="0"/>
          </a:p>
          <a:p>
            <a:r>
              <a:rPr lang="fi-FI" dirty="0">
                <a:hlinkClick r:id="rId5"/>
              </a:rPr>
              <a:t>https://youtu.be/76TmKQkw0-Y</a:t>
            </a:r>
            <a:r>
              <a:rPr lang="fi-FI" dirty="0"/>
              <a:t>  Näkymätön lastenreuma- video</a:t>
            </a:r>
          </a:p>
        </p:txBody>
      </p:sp>
    </p:spTree>
    <p:extLst>
      <p:ext uri="{BB962C8B-B14F-4D97-AF65-F5344CB8AC3E}">
        <p14:creationId xmlns:p14="http://schemas.microsoft.com/office/powerpoint/2010/main" val="397881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Syömishäiriöt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Eating</a:t>
            </a:r>
            <a:r>
              <a:rPr lang="fi-FI" dirty="0"/>
              <a:t> </a:t>
            </a:r>
            <a:r>
              <a:rPr lang="fi-FI" dirty="0" err="1"/>
              <a:t>disorders</a:t>
            </a:r>
            <a:endParaRPr lang="fi-FI" dirty="0"/>
          </a:p>
          <a:p>
            <a:r>
              <a:rPr lang="fi-FI" dirty="0">
                <a:hlinkClick r:id="rId3"/>
              </a:rPr>
              <a:t>www.syomishairiokeskus.fi</a:t>
            </a:r>
            <a:endParaRPr lang="fi-FI" dirty="0"/>
          </a:p>
          <a:p>
            <a:r>
              <a:rPr lang="fi-FI" dirty="0">
                <a:hlinkClick r:id="rId4"/>
              </a:rPr>
              <a:t>http://www.mielenterveysseura.fi/en/home/mental-health/mental-disorders/eating-disorders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7950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Diabetes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www.diabetes.fi</a:t>
            </a:r>
            <a:endParaRPr lang="fi-FI" dirty="0"/>
          </a:p>
          <a:p>
            <a:r>
              <a:rPr lang="fi-FI" dirty="0">
                <a:hlinkClick r:id="rId3"/>
              </a:rPr>
              <a:t>https://www.terveyskyla.fi/diabetestalo</a:t>
            </a:r>
            <a:r>
              <a:rPr lang="fi-FI" dirty="0"/>
              <a:t> Käy erityisesti katsomassa Ohjausvideot sivulla videoita </a:t>
            </a:r>
            <a:r>
              <a:rPr lang="fi-FI" dirty="0" err="1"/>
              <a:t>hiihydraattien</a:t>
            </a:r>
            <a:r>
              <a:rPr lang="fi-FI" dirty="0"/>
              <a:t> laskemisesta ja insuliinin pistämisestä</a:t>
            </a:r>
          </a:p>
          <a:p>
            <a:r>
              <a:rPr lang="fi-FI" dirty="0"/>
              <a:t>Koululaisen diabetes video </a:t>
            </a:r>
            <a:r>
              <a:rPr lang="fi-FI" dirty="0">
                <a:hlinkClick r:id="rId4"/>
              </a:rPr>
              <a:t>https://youtu.be/yPvpp7KYRO0</a:t>
            </a:r>
            <a:endParaRPr lang="fi-FI" dirty="0"/>
          </a:p>
          <a:p>
            <a:r>
              <a:rPr lang="fi-FI" dirty="0"/>
              <a:t>Pikkunalle ja diabetes </a:t>
            </a:r>
            <a:r>
              <a:rPr lang="fi-FI" dirty="0">
                <a:hlinkClick r:id="rId5"/>
              </a:rPr>
              <a:t>https://www.diabetes.fi/files/1840/Pikkunalle_ja_diabetes.pdf</a:t>
            </a:r>
            <a:endParaRPr lang="fi-FI" dirty="0"/>
          </a:p>
          <a:p>
            <a:r>
              <a:rPr lang="fi-FI" dirty="0"/>
              <a:t>Video </a:t>
            </a:r>
            <a:r>
              <a:rPr lang="fi-FI" dirty="0" err="1"/>
              <a:t>about</a:t>
            </a:r>
            <a:r>
              <a:rPr lang="fi-FI" dirty="0"/>
              <a:t>  a </a:t>
            </a:r>
            <a:r>
              <a:rPr lang="fi-FI" dirty="0" err="1"/>
              <a:t>juvenile</a:t>
            </a:r>
            <a:r>
              <a:rPr lang="fi-FI" dirty="0"/>
              <a:t> diabetes in </a:t>
            </a:r>
            <a:r>
              <a:rPr lang="fi-FI" dirty="0" err="1"/>
              <a:t>english</a:t>
            </a:r>
            <a:r>
              <a:rPr lang="fi-FI" dirty="0"/>
              <a:t> </a:t>
            </a:r>
            <a:r>
              <a:rPr lang="fi-FI" dirty="0">
                <a:hlinkClick r:id="rId6"/>
              </a:rPr>
              <a:t>https://youtu.be/_t6-2CVwDCU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77852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Epilepsia ja kuumekouristus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Epilepsy</a:t>
            </a:r>
            <a:r>
              <a:rPr lang="fi-FI" dirty="0"/>
              <a:t> and </a:t>
            </a:r>
            <a:r>
              <a:rPr lang="fi-FI" dirty="0" err="1"/>
              <a:t>febrile</a:t>
            </a:r>
            <a:r>
              <a:rPr lang="fi-FI" dirty="0"/>
              <a:t> </a:t>
            </a:r>
            <a:r>
              <a:rPr lang="fi-FI" dirty="0" err="1"/>
              <a:t>seizures</a:t>
            </a:r>
            <a:endParaRPr lang="fi-FI" dirty="0"/>
          </a:p>
          <a:p>
            <a:r>
              <a:rPr lang="fi-FI" dirty="0">
                <a:hlinkClick r:id="rId2"/>
              </a:rPr>
              <a:t>https://www.terveyskyla.fi/lastentalo/tietoa-lasten-sairauksista/epilepsia</a:t>
            </a:r>
            <a:endParaRPr lang="fi-FI" dirty="0"/>
          </a:p>
          <a:p>
            <a:r>
              <a:rPr lang="fi-FI" dirty="0"/>
              <a:t>Epilepsiaa sairastava lapsi koulussa tai päiväkodissa </a:t>
            </a:r>
            <a:r>
              <a:rPr lang="fi-FI" dirty="0">
                <a:hlinkClick r:id="rId3"/>
              </a:rPr>
              <a:t>https://www.epilepsia.fi/documents/20181/45820/Epilepsiaa+sairastava+lapsi+päiväkodissa+ja+koulussa.pdf/b342ad59-4b30-4b56-ac52-2d35c977b504</a:t>
            </a:r>
            <a:endParaRPr lang="fi-FI" dirty="0"/>
          </a:p>
          <a:p>
            <a:r>
              <a:rPr lang="fi-FI" dirty="0"/>
              <a:t>Lapsi ja epilepsia </a:t>
            </a:r>
            <a:r>
              <a:rPr lang="fi-FI" dirty="0">
                <a:hlinkClick r:id="rId4"/>
              </a:rPr>
              <a:t>https://www.epilepsia.fi/documents/20181/45820/Lapsi+ja+epilepsia.pdf/e8b61d47-4c5b-4d14-a347-681f933acc93</a:t>
            </a:r>
            <a:endParaRPr lang="fi-FI" dirty="0"/>
          </a:p>
          <a:p>
            <a:r>
              <a:rPr lang="fi-FI" dirty="0"/>
              <a:t>Koululaisen epilepsia </a:t>
            </a:r>
            <a:r>
              <a:rPr lang="fi-FI" dirty="0">
                <a:hlinkClick r:id="rId5"/>
              </a:rPr>
              <a:t>https://youtu.be/Do5JLSC-Lmo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3953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Sydämen rakenneviat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Congenital</a:t>
            </a:r>
            <a:r>
              <a:rPr lang="fi-FI" dirty="0"/>
              <a:t> </a:t>
            </a:r>
            <a:r>
              <a:rPr lang="fi-FI" dirty="0" err="1"/>
              <a:t>heart</a:t>
            </a:r>
            <a:r>
              <a:rPr lang="fi-FI" dirty="0"/>
              <a:t> </a:t>
            </a:r>
            <a:r>
              <a:rPr lang="fi-FI" dirty="0" err="1"/>
              <a:t>defects</a:t>
            </a:r>
            <a:endParaRPr lang="fi-FI" dirty="0"/>
          </a:p>
          <a:p>
            <a:r>
              <a:rPr lang="fi-FI" dirty="0"/>
              <a:t>Orientaatio </a:t>
            </a:r>
            <a:r>
              <a:rPr lang="fi-FI" dirty="0">
                <a:hlinkClick r:id="rId2"/>
              </a:rPr>
              <a:t>https://youtu.be/84U61FdXSLM</a:t>
            </a:r>
            <a:endParaRPr lang="fi-FI" dirty="0"/>
          </a:p>
          <a:p>
            <a:r>
              <a:rPr lang="fi-FI" dirty="0"/>
              <a:t>Eteisten välinen aukko ASD (</a:t>
            </a:r>
            <a:r>
              <a:rPr lang="fi-FI" dirty="0" err="1"/>
              <a:t>Atrial</a:t>
            </a:r>
            <a:r>
              <a:rPr lang="fi-FI" dirty="0"/>
              <a:t> </a:t>
            </a:r>
            <a:r>
              <a:rPr lang="fi-FI" dirty="0" err="1"/>
              <a:t>Septal</a:t>
            </a:r>
            <a:r>
              <a:rPr lang="fi-FI" dirty="0"/>
              <a:t> </a:t>
            </a:r>
            <a:r>
              <a:rPr lang="fi-FI" dirty="0" err="1"/>
              <a:t>Defect</a:t>
            </a:r>
            <a:r>
              <a:rPr lang="fi-FI" dirty="0"/>
              <a:t>)</a:t>
            </a:r>
          </a:p>
          <a:p>
            <a:r>
              <a:rPr lang="fi-FI" dirty="0"/>
              <a:t>Kammioväliseinäaukko eli VSD (</a:t>
            </a:r>
            <a:r>
              <a:rPr lang="fi-FI" dirty="0" err="1"/>
              <a:t>Ventricular</a:t>
            </a:r>
            <a:r>
              <a:rPr lang="fi-FI" dirty="0"/>
              <a:t> </a:t>
            </a:r>
            <a:r>
              <a:rPr lang="fi-FI" dirty="0" err="1"/>
              <a:t>Septal</a:t>
            </a:r>
            <a:r>
              <a:rPr lang="fi-FI" dirty="0"/>
              <a:t> </a:t>
            </a:r>
            <a:r>
              <a:rPr lang="fi-FI" dirty="0" err="1"/>
              <a:t>Defect</a:t>
            </a:r>
            <a:r>
              <a:rPr lang="fi-FI" dirty="0"/>
              <a:t>)</a:t>
            </a:r>
          </a:p>
          <a:p>
            <a:r>
              <a:rPr lang="fi-FI" dirty="0"/>
              <a:t>Avoin valtimotiehyt PDA (</a:t>
            </a:r>
            <a:r>
              <a:rPr lang="fi-FI" dirty="0" err="1"/>
              <a:t>Patent</a:t>
            </a:r>
            <a:r>
              <a:rPr lang="fi-FI" dirty="0"/>
              <a:t> </a:t>
            </a:r>
            <a:r>
              <a:rPr lang="fi-FI" dirty="0" err="1"/>
              <a:t>Ductus</a:t>
            </a:r>
            <a:r>
              <a:rPr lang="fi-FI" dirty="0"/>
              <a:t> </a:t>
            </a:r>
            <a:r>
              <a:rPr lang="fi-FI" dirty="0" err="1"/>
              <a:t>Arteriosus</a:t>
            </a:r>
            <a:r>
              <a:rPr lang="fi-FI" dirty="0"/>
              <a:t>)</a:t>
            </a:r>
          </a:p>
          <a:p>
            <a:r>
              <a:rPr lang="fi-FI" dirty="0">
                <a:hlinkClick r:id="rId3"/>
              </a:rPr>
              <a:t>www.sydanlapsetja-aikuiset.fi</a:t>
            </a:r>
            <a:endParaRPr lang="fi-FI" dirty="0"/>
          </a:p>
          <a:p>
            <a:r>
              <a:rPr lang="fi-FI" dirty="0">
                <a:hlinkClick r:id="rId4" invalidUrl="https://youtu.be/joQ6R0wcWSY Amanda ja Tomi lyhytelokuva kertoo"/>
              </a:rPr>
              <a:t>https://youtu.be/joQ6R0wcWSY Amanda ja Tomi lyhytelokuva kertoo</a:t>
            </a:r>
            <a:r>
              <a:rPr lang="fi-FI" dirty="0"/>
              <a:t> sydänleikkaukseen menossa olevasta Amandasta</a:t>
            </a:r>
          </a:p>
        </p:txBody>
      </p:sp>
    </p:spTree>
    <p:extLst>
      <p:ext uri="{BB962C8B-B14F-4D97-AF65-F5344CB8AC3E}">
        <p14:creationId xmlns:p14="http://schemas.microsoft.com/office/powerpoint/2010/main" val="17167890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81</TotalTime>
  <Words>403</Words>
  <Application>Microsoft Office PowerPoint</Application>
  <PresentationFormat>Laajakuva</PresentationFormat>
  <Paragraphs>38</Paragraphs>
  <Slides>7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Calibri</vt:lpstr>
      <vt:lpstr>Century Gothic</vt:lpstr>
      <vt:lpstr>Garamond</vt:lpstr>
      <vt:lpstr>Savon</vt:lpstr>
      <vt:lpstr>Lasten ja nuorten sairaudet</vt:lpstr>
      <vt:lpstr>Astma</vt:lpstr>
      <vt:lpstr>Lastenreuma </vt:lpstr>
      <vt:lpstr>Syömishäiriöt</vt:lpstr>
      <vt:lpstr>Diabetes</vt:lpstr>
      <vt:lpstr>Epilepsia ja kuumekouristus</vt:lpstr>
      <vt:lpstr>Sydämen rakenneviat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Lasten ja nuorten sairaudet</dc:title>
  <dc:creator>Anna-Kaisa Nikkilä</dc:creator>
  <cp:lastModifiedBy>Anna-Kaisa Nikkilä</cp:lastModifiedBy>
  <cp:revision>10</cp:revision>
  <dcterms:created xsi:type="dcterms:W3CDTF">2017-05-26T09:43:47Z</dcterms:created>
  <dcterms:modified xsi:type="dcterms:W3CDTF">2019-04-11T08:26:17Z</dcterms:modified>
</cp:coreProperties>
</file>