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5"/>
  </p:notes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CC0A4-7D33-4DD7-B918-669E346F3A4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4E5A7F62-7085-4DBB-86F1-EAC9867FF8A7}">
      <dgm:prSet phldrT="[Teksti]" custT="1"/>
      <dgm:spPr/>
      <dgm:t>
        <a:bodyPr/>
        <a:lstStyle/>
        <a:p>
          <a:r>
            <a:rPr lang="fi-FI" sz="1400" dirty="0" err="1" smtClean="0"/>
            <a:t>Kohden-taminen</a:t>
          </a:r>
          <a:endParaRPr lang="fi-FI" sz="1400" dirty="0"/>
        </a:p>
      </dgm:t>
    </dgm:pt>
    <dgm:pt modelId="{81672952-BDC6-4B9D-BE0F-9D5E85E60529}" type="parTrans" cxnId="{E60EE1B0-D40A-40C5-BDBC-A256CD6D7FC1}">
      <dgm:prSet/>
      <dgm:spPr/>
      <dgm:t>
        <a:bodyPr/>
        <a:lstStyle/>
        <a:p>
          <a:endParaRPr lang="fi-FI"/>
        </a:p>
      </dgm:t>
    </dgm:pt>
    <dgm:pt modelId="{F7B41E1D-C666-4EFF-B3EF-BFAF13439621}" type="sibTrans" cxnId="{E60EE1B0-D40A-40C5-BDBC-A256CD6D7FC1}">
      <dgm:prSet/>
      <dgm:spPr/>
      <dgm:t>
        <a:bodyPr/>
        <a:lstStyle/>
        <a:p>
          <a:endParaRPr lang="fi-FI"/>
        </a:p>
      </dgm:t>
    </dgm:pt>
    <dgm:pt modelId="{2C9D5F39-2FF9-45A0-A555-29716BB359BF}">
      <dgm:prSet phldrT="[Teksti]"/>
      <dgm:spPr/>
      <dgm:t>
        <a:bodyPr/>
        <a:lstStyle/>
        <a:p>
          <a:r>
            <a:rPr lang="fi-FI" dirty="0" smtClean="0"/>
            <a:t>Kyky kiinnittää huomio olennaiseen</a:t>
          </a:r>
          <a:endParaRPr lang="fi-FI" dirty="0"/>
        </a:p>
      </dgm:t>
    </dgm:pt>
    <dgm:pt modelId="{C921EEBD-C6F6-4266-A020-8E7A4B84C3C0}" type="parTrans" cxnId="{F7F60D84-D5C6-4D5A-B70D-2C019509DA7D}">
      <dgm:prSet/>
      <dgm:spPr/>
      <dgm:t>
        <a:bodyPr/>
        <a:lstStyle/>
        <a:p>
          <a:endParaRPr lang="fi-FI"/>
        </a:p>
      </dgm:t>
    </dgm:pt>
    <dgm:pt modelId="{9EE36297-B58A-4E9D-A212-59E08F40F42B}" type="sibTrans" cxnId="{F7F60D84-D5C6-4D5A-B70D-2C019509DA7D}">
      <dgm:prSet/>
      <dgm:spPr/>
      <dgm:t>
        <a:bodyPr/>
        <a:lstStyle/>
        <a:p>
          <a:endParaRPr lang="fi-FI"/>
        </a:p>
      </dgm:t>
    </dgm:pt>
    <dgm:pt modelId="{08EF9658-BE66-4F80-820B-9C8C230E51F7}">
      <dgm:prSet phldrT="[Teksti]"/>
      <dgm:spPr/>
      <dgm:t>
        <a:bodyPr/>
        <a:lstStyle/>
        <a:p>
          <a:r>
            <a:rPr lang="fi-FI" dirty="0" smtClean="0"/>
            <a:t>Kyky sulkea pois turhia ärsykkeitä</a:t>
          </a:r>
          <a:endParaRPr lang="fi-FI" dirty="0"/>
        </a:p>
      </dgm:t>
    </dgm:pt>
    <dgm:pt modelId="{801195A3-AF35-4A27-A785-BCA26E0C8894}" type="parTrans" cxnId="{D3021BD8-6488-4AD5-9319-FDB86815D5DD}">
      <dgm:prSet/>
      <dgm:spPr/>
      <dgm:t>
        <a:bodyPr/>
        <a:lstStyle/>
        <a:p>
          <a:endParaRPr lang="fi-FI"/>
        </a:p>
      </dgm:t>
    </dgm:pt>
    <dgm:pt modelId="{822F887A-C770-4645-A443-B9E25171A34E}" type="sibTrans" cxnId="{D3021BD8-6488-4AD5-9319-FDB86815D5DD}">
      <dgm:prSet/>
      <dgm:spPr/>
      <dgm:t>
        <a:bodyPr/>
        <a:lstStyle/>
        <a:p>
          <a:endParaRPr lang="fi-FI"/>
        </a:p>
      </dgm:t>
    </dgm:pt>
    <dgm:pt modelId="{38E907E3-E4D7-4B32-BD92-4FCA668EB667}">
      <dgm:prSet phldrT="[Teksti]" custT="1"/>
      <dgm:spPr/>
      <dgm:t>
        <a:bodyPr/>
        <a:lstStyle/>
        <a:p>
          <a:r>
            <a:rPr lang="fi-FI" sz="1400" dirty="0" smtClean="0"/>
            <a:t>Yllä-</a:t>
          </a:r>
        </a:p>
        <a:p>
          <a:r>
            <a:rPr lang="fi-FI" sz="1400" dirty="0" smtClean="0"/>
            <a:t>pitäminen</a:t>
          </a:r>
          <a:endParaRPr lang="fi-FI" sz="1400" dirty="0"/>
        </a:p>
      </dgm:t>
    </dgm:pt>
    <dgm:pt modelId="{9A3038A6-BE8C-4373-971D-303C71EB01B9}" type="parTrans" cxnId="{C6860620-5428-448C-B18B-AB66CB7A3F5F}">
      <dgm:prSet/>
      <dgm:spPr/>
      <dgm:t>
        <a:bodyPr/>
        <a:lstStyle/>
        <a:p>
          <a:endParaRPr lang="fi-FI"/>
        </a:p>
      </dgm:t>
    </dgm:pt>
    <dgm:pt modelId="{F9EC0639-EB1C-47DF-8237-A81CD47EA6D2}" type="sibTrans" cxnId="{C6860620-5428-448C-B18B-AB66CB7A3F5F}">
      <dgm:prSet/>
      <dgm:spPr/>
      <dgm:t>
        <a:bodyPr/>
        <a:lstStyle/>
        <a:p>
          <a:endParaRPr lang="fi-FI"/>
        </a:p>
      </dgm:t>
    </dgm:pt>
    <dgm:pt modelId="{E49F83B4-8786-4714-8E12-C5E8580A1B5A}">
      <dgm:prSet phldrT="[Teksti]"/>
      <dgm:spPr/>
      <dgm:t>
        <a:bodyPr/>
        <a:lstStyle/>
        <a:p>
          <a:r>
            <a:rPr lang="fi-FI" dirty="0" smtClean="0"/>
            <a:t>Kyky pysyä valitussa toiminnassa</a:t>
          </a:r>
          <a:endParaRPr lang="fi-FI" dirty="0"/>
        </a:p>
      </dgm:t>
    </dgm:pt>
    <dgm:pt modelId="{81A7ED10-A3D7-43A0-9140-F5646B9DE527}" type="parTrans" cxnId="{6019EA89-3905-49A0-AAE3-530A81944B84}">
      <dgm:prSet/>
      <dgm:spPr/>
      <dgm:t>
        <a:bodyPr/>
        <a:lstStyle/>
        <a:p>
          <a:endParaRPr lang="fi-FI"/>
        </a:p>
      </dgm:t>
    </dgm:pt>
    <dgm:pt modelId="{8452CBF5-60A0-45C4-B706-7A0DAF6650E2}" type="sibTrans" cxnId="{6019EA89-3905-49A0-AAE3-530A81944B84}">
      <dgm:prSet/>
      <dgm:spPr/>
      <dgm:t>
        <a:bodyPr/>
        <a:lstStyle/>
        <a:p>
          <a:endParaRPr lang="fi-FI"/>
        </a:p>
      </dgm:t>
    </dgm:pt>
    <dgm:pt modelId="{3806136F-A9C7-4D63-8F25-082EBD349792}">
      <dgm:prSet phldrT="[Teksti]" phldr="1"/>
      <dgm:spPr/>
      <dgm:t>
        <a:bodyPr/>
        <a:lstStyle/>
        <a:p>
          <a:endParaRPr lang="fi-FI"/>
        </a:p>
      </dgm:t>
    </dgm:pt>
    <dgm:pt modelId="{B4884629-7C81-4258-858C-714B5C65B7D3}" type="parTrans" cxnId="{772BE18F-966D-4752-812B-80E35ECEFA52}">
      <dgm:prSet/>
      <dgm:spPr/>
      <dgm:t>
        <a:bodyPr/>
        <a:lstStyle/>
        <a:p>
          <a:endParaRPr lang="fi-FI"/>
        </a:p>
      </dgm:t>
    </dgm:pt>
    <dgm:pt modelId="{2C034B8E-4706-44AD-8504-753AD8A422A8}" type="sibTrans" cxnId="{772BE18F-966D-4752-812B-80E35ECEFA52}">
      <dgm:prSet/>
      <dgm:spPr/>
      <dgm:t>
        <a:bodyPr/>
        <a:lstStyle/>
        <a:p>
          <a:endParaRPr lang="fi-FI"/>
        </a:p>
      </dgm:t>
    </dgm:pt>
    <dgm:pt modelId="{A0AA1265-AB68-4559-9AED-6AE4B60E6078}">
      <dgm:prSet phldrT="[Teksti]" custT="1"/>
      <dgm:spPr/>
      <dgm:t>
        <a:bodyPr/>
        <a:lstStyle/>
        <a:p>
          <a:r>
            <a:rPr lang="fi-FI" sz="1400" dirty="0" smtClean="0"/>
            <a:t>Jakaminen</a:t>
          </a:r>
          <a:endParaRPr lang="fi-FI" sz="1400" dirty="0"/>
        </a:p>
      </dgm:t>
    </dgm:pt>
    <dgm:pt modelId="{EC63F1FA-9FC7-481D-9098-AD4E4E23DD48}" type="parTrans" cxnId="{A587E029-911E-43EF-8BB4-F5CE6C53A06A}">
      <dgm:prSet/>
      <dgm:spPr/>
      <dgm:t>
        <a:bodyPr/>
        <a:lstStyle/>
        <a:p>
          <a:endParaRPr lang="fi-FI"/>
        </a:p>
      </dgm:t>
    </dgm:pt>
    <dgm:pt modelId="{43FDA1B4-5A35-4C97-90A5-AFBDF04F900D}" type="sibTrans" cxnId="{A587E029-911E-43EF-8BB4-F5CE6C53A06A}">
      <dgm:prSet/>
      <dgm:spPr/>
      <dgm:t>
        <a:bodyPr/>
        <a:lstStyle/>
        <a:p>
          <a:endParaRPr lang="fi-FI"/>
        </a:p>
      </dgm:t>
    </dgm:pt>
    <dgm:pt modelId="{8BFDA203-55A5-4686-A5F0-E96CD9E73354}">
      <dgm:prSet phldrT="[Teksti]"/>
      <dgm:spPr/>
      <dgm:t>
        <a:bodyPr/>
        <a:lstStyle/>
        <a:p>
          <a:r>
            <a:rPr lang="fi-FI" dirty="0" smtClean="0"/>
            <a:t>Kyky huomioida useampaa asiaa samanaikaisesti</a:t>
          </a:r>
          <a:endParaRPr lang="fi-FI" dirty="0"/>
        </a:p>
      </dgm:t>
    </dgm:pt>
    <dgm:pt modelId="{70DFB777-CFC7-4F94-A04B-82103B28D5EF}" type="parTrans" cxnId="{210FBBB4-1874-4EC1-BBEF-3CF1EB12054F}">
      <dgm:prSet/>
      <dgm:spPr/>
      <dgm:t>
        <a:bodyPr/>
        <a:lstStyle/>
        <a:p>
          <a:endParaRPr lang="fi-FI"/>
        </a:p>
      </dgm:t>
    </dgm:pt>
    <dgm:pt modelId="{08AD0FB0-B761-4B6B-96A4-13ABF260E297}" type="sibTrans" cxnId="{210FBBB4-1874-4EC1-BBEF-3CF1EB12054F}">
      <dgm:prSet/>
      <dgm:spPr/>
      <dgm:t>
        <a:bodyPr/>
        <a:lstStyle/>
        <a:p>
          <a:endParaRPr lang="fi-FI"/>
        </a:p>
      </dgm:t>
    </dgm:pt>
    <dgm:pt modelId="{C2AE2B10-480A-4D72-A2F9-D077B452FCE8}">
      <dgm:prSet phldrT="[Teksti]" phldr="1"/>
      <dgm:spPr/>
      <dgm:t>
        <a:bodyPr/>
        <a:lstStyle/>
        <a:p>
          <a:endParaRPr lang="fi-FI"/>
        </a:p>
      </dgm:t>
    </dgm:pt>
    <dgm:pt modelId="{1086DD8C-7824-4750-886B-1AD82F68AB9C}" type="parTrans" cxnId="{E67D9934-FE20-4F45-A8FC-B442D2E225C2}">
      <dgm:prSet/>
      <dgm:spPr/>
      <dgm:t>
        <a:bodyPr/>
        <a:lstStyle/>
        <a:p>
          <a:endParaRPr lang="fi-FI"/>
        </a:p>
      </dgm:t>
    </dgm:pt>
    <dgm:pt modelId="{35EF2B70-1237-4A07-B0D5-92072BD26F04}" type="sibTrans" cxnId="{E67D9934-FE20-4F45-A8FC-B442D2E225C2}">
      <dgm:prSet/>
      <dgm:spPr/>
      <dgm:t>
        <a:bodyPr/>
        <a:lstStyle/>
        <a:p>
          <a:endParaRPr lang="fi-FI"/>
        </a:p>
      </dgm:t>
    </dgm:pt>
    <dgm:pt modelId="{3C0BF517-A3F8-4129-AEC0-84B97E8D4443}">
      <dgm:prSet custT="1"/>
      <dgm:spPr/>
      <dgm:t>
        <a:bodyPr/>
        <a:lstStyle/>
        <a:p>
          <a:r>
            <a:rPr lang="fi-FI" sz="1400" dirty="0" err="1" smtClean="0"/>
            <a:t>Vaihtami-nen</a:t>
          </a:r>
          <a:endParaRPr lang="fi-FI" sz="1400" dirty="0"/>
        </a:p>
      </dgm:t>
    </dgm:pt>
    <dgm:pt modelId="{62EB5203-F16E-463D-A07F-079C7DA1CBCF}" type="parTrans" cxnId="{1F0A5920-F7D9-491B-82B8-B34822908985}">
      <dgm:prSet/>
      <dgm:spPr/>
      <dgm:t>
        <a:bodyPr/>
        <a:lstStyle/>
        <a:p>
          <a:endParaRPr lang="fi-FI"/>
        </a:p>
      </dgm:t>
    </dgm:pt>
    <dgm:pt modelId="{7C0D48B1-13F1-473E-965E-E5DF8764D361}" type="sibTrans" cxnId="{1F0A5920-F7D9-491B-82B8-B34822908985}">
      <dgm:prSet/>
      <dgm:spPr/>
      <dgm:t>
        <a:bodyPr/>
        <a:lstStyle/>
        <a:p>
          <a:endParaRPr lang="fi-FI"/>
        </a:p>
      </dgm:t>
    </dgm:pt>
    <dgm:pt modelId="{489787CD-BBC1-402F-BEF5-677AF4AF290C}">
      <dgm:prSet custT="1"/>
      <dgm:spPr/>
      <dgm:t>
        <a:bodyPr/>
        <a:lstStyle/>
        <a:p>
          <a:r>
            <a:rPr lang="fi-FI" sz="1400" dirty="0" smtClean="0"/>
            <a:t>Impulssi-</a:t>
          </a:r>
        </a:p>
        <a:p>
          <a:r>
            <a:rPr lang="fi-FI" sz="1400" dirty="0" smtClean="0"/>
            <a:t>kontrolli</a:t>
          </a:r>
          <a:endParaRPr lang="fi-FI" sz="1400" dirty="0"/>
        </a:p>
      </dgm:t>
    </dgm:pt>
    <dgm:pt modelId="{B0C8566F-28AF-44FE-919A-4565ECA0E306}" type="parTrans" cxnId="{899AE9A1-25E6-4D86-9095-428822F21998}">
      <dgm:prSet/>
      <dgm:spPr/>
      <dgm:t>
        <a:bodyPr/>
        <a:lstStyle/>
        <a:p>
          <a:endParaRPr lang="fi-FI"/>
        </a:p>
      </dgm:t>
    </dgm:pt>
    <dgm:pt modelId="{F48DEFB1-23C9-4E0A-807C-C6B31D896435}" type="sibTrans" cxnId="{899AE9A1-25E6-4D86-9095-428822F21998}">
      <dgm:prSet/>
      <dgm:spPr/>
      <dgm:t>
        <a:bodyPr/>
        <a:lstStyle/>
        <a:p>
          <a:endParaRPr lang="fi-FI"/>
        </a:p>
      </dgm:t>
    </dgm:pt>
    <dgm:pt modelId="{2D352EA5-06F2-47E4-B26D-B3399EF6A17F}">
      <dgm:prSet/>
      <dgm:spPr/>
      <dgm:t>
        <a:bodyPr/>
        <a:lstStyle/>
        <a:p>
          <a:r>
            <a:rPr lang="fi-FI" dirty="0" smtClean="0"/>
            <a:t>Kyky vaihtaa toimintatavasta toiseen joustavasti</a:t>
          </a:r>
          <a:endParaRPr lang="fi-FI" dirty="0"/>
        </a:p>
      </dgm:t>
    </dgm:pt>
    <dgm:pt modelId="{CC852DC5-0542-4CCB-9203-DF4590F0D52F}" type="parTrans" cxnId="{4744863D-C021-47A7-B376-3D4FA68C65DA}">
      <dgm:prSet/>
      <dgm:spPr/>
      <dgm:t>
        <a:bodyPr/>
        <a:lstStyle/>
        <a:p>
          <a:endParaRPr lang="fi-FI"/>
        </a:p>
      </dgm:t>
    </dgm:pt>
    <dgm:pt modelId="{F759880B-99E7-4010-81DD-310E3AFFF918}" type="sibTrans" cxnId="{4744863D-C021-47A7-B376-3D4FA68C65DA}">
      <dgm:prSet/>
      <dgm:spPr/>
      <dgm:t>
        <a:bodyPr/>
        <a:lstStyle/>
        <a:p>
          <a:endParaRPr lang="fi-FI"/>
        </a:p>
      </dgm:t>
    </dgm:pt>
    <dgm:pt modelId="{FED98CC1-2A3E-446D-9FD9-3006A1043D3E}">
      <dgm:prSet/>
      <dgm:spPr/>
      <dgm:t>
        <a:bodyPr/>
        <a:lstStyle/>
        <a:p>
          <a:r>
            <a:rPr lang="fi-FI" dirty="0" smtClean="0"/>
            <a:t>Kyky harkita ennen kuin toimii</a:t>
          </a:r>
          <a:endParaRPr lang="fi-FI" dirty="0"/>
        </a:p>
      </dgm:t>
    </dgm:pt>
    <dgm:pt modelId="{90413840-2E5F-48B6-B40F-C57BD8C12027}" type="parTrans" cxnId="{419D1FCF-D63F-498F-AF84-39F17B0C9E47}">
      <dgm:prSet/>
      <dgm:spPr/>
      <dgm:t>
        <a:bodyPr/>
        <a:lstStyle/>
        <a:p>
          <a:endParaRPr lang="fi-FI"/>
        </a:p>
      </dgm:t>
    </dgm:pt>
    <dgm:pt modelId="{FA83EF3A-EDF9-4825-8D23-C74931286AF2}" type="sibTrans" cxnId="{419D1FCF-D63F-498F-AF84-39F17B0C9E47}">
      <dgm:prSet/>
      <dgm:spPr/>
      <dgm:t>
        <a:bodyPr/>
        <a:lstStyle/>
        <a:p>
          <a:endParaRPr lang="fi-FI"/>
        </a:p>
      </dgm:t>
    </dgm:pt>
    <dgm:pt modelId="{DE113817-3366-45F0-8C95-FCDE3FF0D784}" type="pres">
      <dgm:prSet presAssocID="{28CCC0A4-7D33-4DD7-B918-669E346F3A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87C05E5C-647D-47B5-9680-85BCF7A14CF5}" type="pres">
      <dgm:prSet presAssocID="{4E5A7F62-7085-4DBB-86F1-EAC9867FF8A7}" presName="composite" presStyleCnt="0"/>
      <dgm:spPr/>
    </dgm:pt>
    <dgm:pt modelId="{01E00940-A81C-4C0F-AF50-7BA26FD6321A}" type="pres">
      <dgm:prSet presAssocID="{4E5A7F62-7085-4DBB-86F1-EAC9867FF8A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6DEE92E-B0C7-43B9-99C0-0A6198C0C87C}" type="pres">
      <dgm:prSet presAssocID="{4E5A7F62-7085-4DBB-86F1-EAC9867FF8A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983B54C9-10E1-49D0-97CE-0E92E3B62AF9}" type="pres">
      <dgm:prSet presAssocID="{F7B41E1D-C666-4EFF-B3EF-BFAF13439621}" presName="sp" presStyleCnt="0"/>
      <dgm:spPr/>
    </dgm:pt>
    <dgm:pt modelId="{E942DC46-2AC6-4209-84FF-FF2EE0781B10}" type="pres">
      <dgm:prSet presAssocID="{38E907E3-E4D7-4B32-BD92-4FCA668EB667}" presName="composite" presStyleCnt="0"/>
      <dgm:spPr/>
    </dgm:pt>
    <dgm:pt modelId="{CF5AF30B-60E2-46E7-85CE-A8506A138DB8}" type="pres">
      <dgm:prSet presAssocID="{38E907E3-E4D7-4B32-BD92-4FCA668EB66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CD17B1C2-C80A-4342-BE8D-713A93C39D75}" type="pres">
      <dgm:prSet presAssocID="{38E907E3-E4D7-4B32-BD92-4FCA668EB66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8EF07803-295C-4AA9-BE69-4E9EEA0D95C5}" type="pres">
      <dgm:prSet presAssocID="{F9EC0639-EB1C-47DF-8237-A81CD47EA6D2}" presName="sp" presStyleCnt="0"/>
      <dgm:spPr/>
    </dgm:pt>
    <dgm:pt modelId="{E49AC3B1-DECD-47FB-A801-600D29E6EE8E}" type="pres">
      <dgm:prSet presAssocID="{A0AA1265-AB68-4559-9AED-6AE4B60E6078}" presName="composite" presStyleCnt="0"/>
      <dgm:spPr/>
    </dgm:pt>
    <dgm:pt modelId="{55308E00-11BD-4D6A-ADC8-B102298FFB68}" type="pres">
      <dgm:prSet presAssocID="{A0AA1265-AB68-4559-9AED-6AE4B60E6078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F0CB283-A53F-4A17-AD49-5AC91FA6892A}" type="pres">
      <dgm:prSet presAssocID="{A0AA1265-AB68-4559-9AED-6AE4B60E6078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81CD85AF-ED98-4DD7-9BCD-596CAF0A8EE1}" type="pres">
      <dgm:prSet presAssocID="{43FDA1B4-5A35-4C97-90A5-AFBDF04F900D}" presName="sp" presStyleCnt="0"/>
      <dgm:spPr/>
    </dgm:pt>
    <dgm:pt modelId="{8C2F3F30-2B83-41AD-B2C2-DE13F68CF7DE}" type="pres">
      <dgm:prSet presAssocID="{3C0BF517-A3F8-4129-AEC0-84B97E8D4443}" presName="composite" presStyleCnt="0"/>
      <dgm:spPr/>
    </dgm:pt>
    <dgm:pt modelId="{5B2A70EC-0457-46E8-B3B8-D54A90AE5800}" type="pres">
      <dgm:prSet presAssocID="{3C0BF517-A3F8-4129-AEC0-84B97E8D444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EFCB369D-6F14-4B98-979D-81B5E5B0F946}" type="pres">
      <dgm:prSet presAssocID="{3C0BF517-A3F8-4129-AEC0-84B97E8D4443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7A8B79-6222-484B-8C44-F4472C27BF60}" type="pres">
      <dgm:prSet presAssocID="{7C0D48B1-13F1-473E-965E-E5DF8764D361}" presName="sp" presStyleCnt="0"/>
      <dgm:spPr/>
    </dgm:pt>
    <dgm:pt modelId="{D4563643-6C08-40C6-A385-30FC8EEC6AD5}" type="pres">
      <dgm:prSet presAssocID="{489787CD-BBC1-402F-BEF5-677AF4AF290C}" presName="composite" presStyleCnt="0"/>
      <dgm:spPr/>
    </dgm:pt>
    <dgm:pt modelId="{A2BEF250-111C-4C04-8C15-2535D3052CEF}" type="pres">
      <dgm:prSet presAssocID="{489787CD-BBC1-402F-BEF5-677AF4AF290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C09B506E-839B-4172-B9EF-DD6D386C8601}" type="pres">
      <dgm:prSet presAssocID="{489787CD-BBC1-402F-BEF5-677AF4AF290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53DAD003-2BC4-4D03-99BE-C9BA218260CA}" type="presOf" srcId="{C2AE2B10-480A-4D72-A2F9-D077B452FCE8}" destId="{AF0CB283-A53F-4A17-AD49-5AC91FA6892A}" srcOrd="0" destOrd="1" presId="urn:microsoft.com/office/officeart/2005/8/layout/chevron2"/>
    <dgm:cxn modelId="{BD9E478D-D257-4F86-94F3-E4F57C8948D4}" type="presOf" srcId="{3C0BF517-A3F8-4129-AEC0-84B97E8D4443}" destId="{5B2A70EC-0457-46E8-B3B8-D54A90AE5800}" srcOrd="0" destOrd="0" presId="urn:microsoft.com/office/officeart/2005/8/layout/chevron2"/>
    <dgm:cxn modelId="{1F0A5920-F7D9-491B-82B8-B34822908985}" srcId="{28CCC0A4-7D33-4DD7-B918-669E346F3A46}" destId="{3C0BF517-A3F8-4129-AEC0-84B97E8D4443}" srcOrd="3" destOrd="0" parTransId="{62EB5203-F16E-463D-A07F-079C7DA1CBCF}" sibTransId="{7C0D48B1-13F1-473E-965E-E5DF8764D361}"/>
    <dgm:cxn modelId="{C0DAA7CF-36A0-4626-BDCA-F19F31FBB144}" type="presOf" srcId="{E49F83B4-8786-4714-8E12-C5E8580A1B5A}" destId="{CD17B1C2-C80A-4342-BE8D-713A93C39D75}" srcOrd="0" destOrd="0" presId="urn:microsoft.com/office/officeart/2005/8/layout/chevron2"/>
    <dgm:cxn modelId="{6019EA89-3905-49A0-AAE3-530A81944B84}" srcId="{38E907E3-E4D7-4B32-BD92-4FCA668EB667}" destId="{E49F83B4-8786-4714-8E12-C5E8580A1B5A}" srcOrd="0" destOrd="0" parTransId="{81A7ED10-A3D7-43A0-9140-F5646B9DE527}" sibTransId="{8452CBF5-60A0-45C4-B706-7A0DAF6650E2}"/>
    <dgm:cxn modelId="{FDB8C182-AB91-48BF-A51A-9EF1A3B921F6}" type="presOf" srcId="{FED98CC1-2A3E-446D-9FD9-3006A1043D3E}" destId="{C09B506E-839B-4172-B9EF-DD6D386C8601}" srcOrd="0" destOrd="0" presId="urn:microsoft.com/office/officeart/2005/8/layout/chevron2"/>
    <dgm:cxn modelId="{D231C1C1-0A6C-4946-A14C-75346D698948}" type="presOf" srcId="{08EF9658-BE66-4F80-820B-9C8C230E51F7}" destId="{36DEE92E-B0C7-43B9-99C0-0A6198C0C87C}" srcOrd="0" destOrd="1" presId="urn:microsoft.com/office/officeart/2005/8/layout/chevron2"/>
    <dgm:cxn modelId="{E60EE1B0-D40A-40C5-BDBC-A256CD6D7FC1}" srcId="{28CCC0A4-7D33-4DD7-B918-669E346F3A46}" destId="{4E5A7F62-7085-4DBB-86F1-EAC9867FF8A7}" srcOrd="0" destOrd="0" parTransId="{81672952-BDC6-4B9D-BE0F-9D5E85E60529}" sibTransId="{F7B41E1D-C666-4EFF-B3EF-BFAF13439621}"/>
    <dgm:cxn modelId="{D6626DA2-1C8F-44FA-A365-65A03D6D4379}" type="presOf" srcId="{3806136F-A9C7-4D63-8F25-082EBD349792}" destId="{CD17B1C2-C80A-4342-BE8D-713A93C39D75}" srcOrd="0" destOrd="1" presId="urn:microsoft.com/office/officeart/2005/8/layout/chevron2"/>
    <dgm:cxn modelId="{153854CC-7187-4953-BA85-50F69B28C317}" type="presOf" srcId="{A0AA1265-AB68-4559-9AED-6AE4B60E6078}" destId="{55308E00-11BD-4D6A-ADC8-B102298FFB68}" srcOrd="0" destOrd="0" presId="urn:microsoft.com/office/officeart/2005/8/layout/chevron2"/>
    <dgm:cxn modelId="{772BE18F-966D-4752-812B-80E35ECEFA52}" srcId="{38E907E3-E4D7-4B32-BD92-4FCA668EB667}" destId="{3806136F-A9C7-4D63-8F25-082EBD349792}" srcOrd="1" destOrd="0" parTransId="{B4884629-7C81-4258-858C-714B5C65B7D3}" sibTransId="{2C034B8E-4706-44AD-8504-753AD8A422A8}"/>
    <dgm:cxn modelId="{C7A8E238-546D-43F7-9DE4-FCD70AC1BE68}" type="presOf" srcId="{8BFDA203-55A5-4686-A5F0-E96CD9E73354}" destId="{AF0CB283-A53F-4A17-AD49-5AC91FA6892A}" srcOrd="0" destOrd="0" presId="urn:microsoft.com/office/officeart/2005/8/layout/chevron2"/>
    <dgm:cxn modelId="{210FBBB4-1874-4EC1-BBEF-3CF1EB12054F}" srcId="{A0AA1265-AB68-4559-9AED-6AE4B60E6078}" destId="{8BFDA203-55A5-4686-A5F0-E96CD9E73354}" srcOrd="0" destOrd="0" parTransId="{70DFB777-CFC7-4F94-A04B-82103B28D5EF}" sibTransId="{08AD0FB0-B761-4B6B-96A4-13ABF260E297}"/>
    <dgm:cxn modelId="{C1AF6A52-D973-4A28-B33F-DDF7059F4B1B}" type="presOf" srcId="{489787CD-BBC1-402F-BEF5-677AF4AF290C}" destId="{A2BEF250-111C-4C04-8C15-2535D3052CEF}" srcOrd="0" destOrd="0" presId="urn:microsoft.com/office/officeart/2005/8/layout/chevron2"/>
    <dgm:cxn modelId="{419D1FCF-D63F-498F-AF84-39F17B0C9E47}" srcId="{489787CD-BBC1-402F-BEF5-677AF4AF290C}" destId="{FED98CC1-2A3E-446D-9FD9-3006A1043D3E}" srcOrd="0" destOrd="0" parTransId="{90413840-2E5F-48B6-B40F-C57BD8C12027}" sibTransId="{FA83EF3A-EDF9-4825-8D23-C74931286AF2}"/>
    <dgm:cxn modelId="{C6860620-5428-448C-B18B-AB66CB7A3F5F}" srcId="{28CCC0A4-7D33-4DD7-B918-669E346F3A46}" destId="{38E907E3-E4D7-4B32-BD92-4FCA668EB667}" srcOrd="1" destOrd="0" parTransId="{9A3038A6-BE8C-4373-971D-303C71EB01B9}" sibTransId="{F9EC0639-EB1C-47DF-8237-A81CD47EA6D2}"/>
    <dgm:cxn modelId="{5500ADA7-720A-4791-9289-84B1FE4835A9}" type="presOf" srcId="{4E5A7F62-7085-4DBB-86F1-EAC9867FF8A7}" destId="{01E00940-A81C-4C0F-AF50-7BA26FD6321A}" srcOrd="0" destOrd="0" presId="urn:microsoft.com/office/officeart/2005/8/layout/chevron2"/>
    <dgm:cxn modelId="{E67D9934-FE20-4F45-A8FC-B442D2E225C2}" srcId="{A0AA1265-AB68-4559-9AED-6AE4B60E6078}" destId="{C2AE2B10-480A-4D72-A2F9-D077B452FCE8}" srcOrd="1" destOrd="0" parTransId="{1086DD8C-7824-4750-886B-1AD82F68AB9C}" sibTransId="{35EF2B70-1237-4A07-B0D5-92072BD26F04}"/>
    <dgm:cxn modelId="{19E64F2F-C1A2-45D9-8132-696305FB1936}" type="presOf" srcId="{38E907E3-E4D7-4B32-BD92-4FCA668EB667}" destId="{CF5AF30B-60E2-46E7-85CE-A8506A138DB8}" srcOrd="0" destOrd="0" presId="urn:microsoft.com/office/officeart/2005/8/layout/chevron2"/>
    <dgm:cxn modelId="{F652B3CA-1B76-44F8-888C-69B80A263C21}" type="presOf" srcId="{28CCC0A4-7D33-4DD7-B918-669E346F3A46}" destId="{DE113817-3366-45F0-8C95-FCDE3FF0D784}" srcOrd="0" destOrd="0" presId="urn:microsoft.com/office/officeart/2005/8/layout/chevron2"/>
    <dgm:cxn modelId="{4F0BC51C-4604-494A-83D1-E5BAD8C02CCC}" type="presOf" srcId="{2C9D5F39-2FF9-45A0-A555-29716BB359BF}" destId="{36DEE92E-B0C7-43B9-99C0-0A6198C0C87C}" srcOrd="0" destOrd="0" presId="urn:microsoft.com/office/officeart/2005/8/layout/chevron2"/>
    <dgm:cxn modelId="{A587E029-911E-43EF-8BB4-F5CE6C53A06A}" srcId="{28CCC0A4-7D33-4DD7-B918-669E346F3A46}" destId="{A0AA1265-AB68-4559-9AED-6AE4B60E6078}" srcOrd="2" destOrd="0" parTransId="{EC63F1FA-9FC7-481D-9098-AD4E4E23DD48}" sibTransId="{43FDA1B4-5A35-4C97-90A5-AFBDF04F900D}"/>
    <dgm:cxn modelId="{66F20249-1079-45DD-BB82-2E614E59DC1C}" type="presOf" srcId="{2D352EA5-06F2-47E4-B26D-B3399EF6A17F}" destId="{EFCB369D-6F14-4B98-979D-81B5E5B0F946}" srcOrd="0" destOrd="0" presId="urn:microsoft.com/office/officeart/2005/8/layout/chevron2"/>
    <dgm:cxn modelId="{899AE9A1-25E6-4D86-9095-428822F21998}" srcId="{28CCC0A4-7D33-4DD7-B918-669E346F3A46}" destId="{489787CD-BBC1-402F-BEF5-677AF4AF290C}" srcOrd="4" destOrd="0" parTransId="{B0C8566F-28AF-44FE-919A-4565ECA0E306}" sibTransId="{F48DEFB1-23C9-4E0A-807C-C6B31D896435}"/>
    <dgm:cxn modelId="{D3021BD8-6488-4AD5-9319-FDB86815D5DD}" srcId="{4E5A7F62-7085-4DBB-86F1-EAC9867FF8A7}" destId="{08EF9658-BE66-4F80-820B-9C8C230E51F7}" srcOrd="1" destOrd="0" parTransId="{801195A3-AF35-4A27-A785-BCA26E0C8894}" sibTransId="{822F887A-C770-4645-A443-B9E25171A34E}"/>
    <dgm:cxn modelId="{4744863D-C021-47A7-B376-3D4FA68C65DA}" srcId="{3C0BF517-A3F8-4129-AEC0-84B97E8D4443}" destId="{2D352EA5-06F2-47E4-B26D-B3399EF6A17F}" srcOrd="0" destOrd="0" parTransId="{CC852DC5-0542-4CCB-9203-DF4590F0D52F}" sibTransId="{F759880B-99E7-4010-81DD-310E3AFFF918}"/>
    <dgm:cxn modelId="{F7F60D84-D5C6-4D5A-B70D-2C019509DA7D}" srcId="{4E5A7F62-7085-4DBB-86F1-EAC9867FF8A7}" destId="{2C9D5F39-2FF9-45A0-A555-29716BB359BF}" srcOrd="0" destOrd="0" parTransId="{C921EEBD-C6F6-4266-A020-8E7A4B84C3C0}" sibTransId="{9EE36297-B58A-4E9D-A212-59E08F40F42B}"/>
    <dgm:cxn modelId="{2762A869-8B65-4AD1-8955-0F7E99A8C809}" type="presParOf" srcId="{DE113817-3366-45F0-8C95-FCDE3FF0D784}" destId="{87C05E5C-647D-47B5-9680-85BCF7A14CF5}" srcOrd="0" destOrd="0" presId="urn:microsoft.com/office/officeart/2005/8/layout/chevron2"/>
    <dgm:cxn modelId="{1CCE4BD5-B746-4915-AD13-F924E179D323}" type="presParOf" srcId="{87C05E5C-647D-47B5-9680-85BCF7A14CF5}" destId="{01E00940-A81C-4C0F-AF50-7BA26FD6321A}" srcOrd="0" destOrd="0" presId="urn:microsoft.com/office/officeart/2005/8/layout/chevron2"/>
    <dgm:cxn modelId="{958D3F78-648C-4498-9CE9-4E8181B28509}" type="presParOf" srcId="{87C05E5C-647D-47B5-9680-85BCF7A14CF5}" destId="{36DEE92E-B0C7-43B9-99C0-0A6198C0C87C}" srcOrd="1" destOrd="0" presId="urn:microsoft.com/office/officeart/2005/8/layout/chevron2"/>
    <dgm:cxn modelId="{F6548A21-534A-4DCD-80ED-58C5D95EEAE6}" type="presParOf" srcId="{DE113817-3366-45F0-8C95-FCDE3FF0D784}" destId="{983B54C9-10E1-49D0-97CE-0E92E3B62AF9}" srcOrd="1" destOrd="0" presId="urn:microsoft.com/office/officeart/2005/8/layout/chevron2"/>
    <dgm:cxn modelId="{E49E9065-2BF9-46CB-87E4-3C8DE512653C}" type="presParOf" srcId="{DE113817-3366-45F0-8C95-FCDE3FF0D784}" destId="{E942DC46-2AC6-4209-84FF-FF2EE0781B10}" srcOrd="2" destOrd="0" presId="urn:microsoft.com/office/officeart/2005/8/layout/chevron2"/>
    <dgm:cxn modelId="{2251B99C-615F-419C-B74E-4BA0ED05CC52}" type="presParOf" srcId="{E942DC46-2AC6-4209-84FF-FF2EE0781B10}" destId="{CF5AF30B-60E2-46E7-85CE-A8506A138DB8}" srcOrd="0" destOrd="0" presId="urn:microsoft.com/office/officeart/2005/8/layout/chevron2"/>
    <dgm:cxn modelId="{E9C93DD6-E6CA-43A6-8B73-EA7ECD0319BB}" type="presParOf" srcId="{E942DC46-2AC6-4209-84FF-FF2EE0781B10}" destId="{CD17B1C2-C80A-4342-BE8D-713A93C39D75}" srcOrd="1" destOrd="0" presId="urn:microsoft.com/office/officeart/2005/8/layout/chevron2"/>
    <dgm:cxn modelId="{3B89F08F-43B9-4F47-B2F4-A9D12E40D0A6}" type="presParOf" srcId="{DE113817-3366-45F0-8C95-FCDE3FF0D784}" destId="{8EF07803-295C-4AA9-BE69-4E9EEA0D95C5}" srcOrd="3" destOrd="0" presId="urn:microsoft.com/office/officeart/2005/8/layout/chevron2"/>
    <dgm:cxn modelId="{53F31743-F4ED-4395-B7A8-B02878B5EE36}" type="presParOf" srcId="{DE113817-3366-45F0-8C95-FCDE3FF0D784}" destId="{E49AC3B1-DECD-47FB-A801-600D29E6EE8E}" srcOrd="4" destOrd="0" presId="urn:microsoft.com/office/officeart/2005/8/layout/chevron2"/>
    <dgm:cxn modelId="{9FD3AB1D-D44D-4937-9334-FFD98E1EB86B}" type="presParOf" srcId="{E49AC3B1-DECD-47FB-A801-600D29E6EE8E}" destId="{55308E00-11BD-4D6A-ADC8-B102298FFB68}" srcOrd="0" destOrd="0" presId="urn:microsoft.com/office/officeart/2005/8/layout/chevron2"/>
    <dgm:cxn modelId="{94F8F650-A10F-48A5-9724-E7CB93CA5EAC}" type="presParOf" srcId="{E49AC3B1-DECD-47FB-A801-600D29E6EE8E}" destId="{AF0CB283-A53F-4A17-AD49-5AC91FA6892A}" srcOrd="1" destOrd="0" presId="urn:microsoft.com/office/officeart/2005/8/layout/chevron2"/>
    <dgm:cxn modelId="{6A70F780-32D9-4A2E-9678-8F1C7529892F}" type="presParOf" srcId="{DE113817-3366-45F0-8C95-FCDE3FF0D784}" destId="{81CD85AF-ED98-4DD7-9BCD-596CAF0A8EE1}" srcOrd="5" destOrd="0" presId="urn:microsoft.com/office/officeart/2005/8/layout/chevron2"/>
    <dgm:cxn modelId="{9AC5098C-2FDD-4336-A03D-1748DC4C6054}" type="presParOf" srcId="{DE113817-3366-45F0-8C95-FCDE3FF0D784}" destId="{8C2F3F30-2B83-41AD-B2C2-DE13F68CF7DE}" srcOrd="6" destOrd="0" presId="urn:microsoft.com/office/officeart/2005/8/layout/chevron2"/>
    <dgm:cxn modelId="{B49B415A-3B7F-4C9B-AC29-9AFA7C79637F}" type="presParOf" srcId="{8C2F3F30-2B83-41AD-B2C2-DE13F68CF7DE}" destId="{5B2A70EC-0457-46E8-B3B8-D54A90AE5800}" srcOrd="0" destOrd="0" presId="urn:microsoft.com/office/officeart/2005/8/layout/chevron2"/>
    <dgm:cxn modelId="{D5CEF1C0-E1C1-4E7D-A2C0-4515B3CA02E7}" type="presParOf" srcId="{8C2F3F30-2B83-41AD-B2C2-DE13F68CF7DE}" destId="{EFCB369D-6F14-4B98-979D-81B5E5B0F946}" srcOrd="1" destOrd="0" presId="urn:microsoft.com/office/officeart/2005/8/layout/chevron2"/>
    <dgm:cxn modelId="{51692F8A-7E48-4793-98FA-6ABCC823FA08}" type="presParOf" srcId="{DE113817-3366-45F0-8C95-FCDE3FF0D784}" destId="{2E7A8B79-6222-484B-8C44-F4472C27BF60}" srcOrd="7" destOrd="0" presId="urn:microsoft.com/office/officeart/2005/8/layout/chevron2"/>
    <dgm:cxn modelId="{C5F4A66C-6D9C-4A57-8CB8-6D1AD9A5EBBD}" type="presParOf" srcId="{DE113817-3366-45F0-8C95-FCDE3FF0D784}" destId="{D4563643-6C08-40C6-A385-30FC8EEC6AD5}" srcOrd="8" destOrd="0" presId="urn:microsoft.com/office/officeart/2005/8/layout/chevron2"/>
    <dgm:cxn modelId="{BF9428D4-6521-478A-8162-6197431C9865}" type="presParOf" srcId="{D4563643-6C08-40C6-A385-30FC8EEC6AD5}" destId="{A2BEF250-111C-4C04-8C15-2535D3052CEF}" srcOrd="0" destOrd="0" presId="urn:microsoft.com/office/officeart/2005/8/layout/chevron2"/>
    <dgm:cxn modelId="{81D20460-B614-4E81-AB39-CE8035CA16E7}" type="presParOf" srcId="{D4563643-6C08-40C6-A385-30FC8EEC6AD5}" destId="{C09B506E-839B-4172-B9EF-DD6D386C860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CCC0A4-7D33-4DD7-B918-669E346F3A4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4E5A7F62-7085-4DBB-86F1-EAC9867FF8A7}">
      <dgm:prSet phldrT="[Teksti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i-FI" sz="1400" dirty="0" err="1" smtClean="0"/>
            <a:t>Kohden-taminen</a:t>
          </a:r>
          <a:endParaRPr lang="fi-FI" sz="1400" dirty="0"/>
        </a:p>
      </dgm:t>
    </dgm:pt>
    <dgm:pt modelId="{81672952-BDC6-4B9D-BE0F-9D5E85E60529}" type="parTrans" cxnId="{E60EE1B0-D40A-40C5-BDBC-A256CD6D7FC1}">
      <dgm:prSet/>
      <dgm:spPr/>
      <dgm:t>
        <a:bodyPr/>
        <a:lstStyle/>
        <a:p>
          <a:endParaRPr lang="fi-FI"/>
        </a:p>
      </dgm:t>
    </dgm:pt>
    <dgm:pt modelId="{F7B41E1D-C666-4EFF-B3EF-BFAF13439621}" type="sibTrans" cxnId="{E60EE1B0-D40A-40C5-BDBC-A256CD6D7FC1}">
      <dgm:prSet/>
      <dgm:spPr/>
      <dgm:t>
        <a:bodyPr/>
        <a:lstStyle/>
        <a:p>
          <a:endParaRPr lang="fi-FI"/>
        </a:p>
      </dgm:t>
    </dgm:pt>
    <dgm:pt modelId="{2C9D5F39-2FF9-45A0-A555-29716BB359BF}">
      <dgm:prSet phldrT="[Teksti]"/>
      <dgm:spPr/>
      <dgm:t>
        <a:bodyPr/>
        <a:lstStyle/>
        <a:p>
          <a:r>
            <a:rPr lang="fi-FI" dirty="0" smtClean="0"/>
            <a:t>Ohjeiden mukaan toimiminen on vaikeaa</a:t>
          </a:r>
          <a:endParaRPr lang="fi-FI" dirty="0"/>
        </a:p>
      </dgm:t>
    </dgm:pt>
    <dgm:pt modelId="{C921EEBD-C6F6-4266-A020-8E7A4B84C3C0}" type="parTrans" cxnId="{F7F60D84-D5C6-4D5A-B70D-2C019509DA7D}">
      <dgm:prSet/>
      <dgm:spPr/>
      <dgm:t>
        <a:bodyPr/>
        <a:lstStyle/>
        <a:p>
          <a:endParaRPr lang="fi-FI"/>
        </a:p>
      </dgm:t>
    </dgm:pt>
    <dgm:pt modelId="{9EE36297-B58A-4E9D-A212-59E08F40F42B}" type="sibTrans" cxnId="{F7F60D84-D5C6-4D5A-B70D-2C019509DA7D}">
      <dgm:prSet/>
      <dgm:spPr/>
      <dgm:t>
        <a:bodyPr/>
        <a:lstStyle/>
        <a:p>
          <a:endParaRPr lang="fi-FI"/>
        </a:p>
      </dgm:t>
    </dgm:pt>
    <dgm:pt modelId="{08EF9658-BE66-4F80-820B-9C8C230E51F7}">
      <dgm:prSet phldrT="[Teksti]"/>
      <dgm:spPr/>
      <dgm:t>
        <a:bodyPr/>
        <a:lstStyle/>
        <a:p>
          <a:r>
            <a:rPr lang="fi-FI" dirty="0" smtClean="0"/>
            <a:t>Hankalaa löytää oikeat vihjeet toimintaan</a:t>
          </a:r>
          <a:endParaRPr lang="fi-FI" dirty="0"/>
        </a:p>
      </dgm:t>
    </dgm:pt>
    <dgm:pt modelId="{801195A3-AF35-4A27-A785-BCA26E0C8894}" type="parTrans" cxnId="{D3021BD8-6488-4AD5-9319-FDB86815D5DD}">
      <dgm:prSet/>
      <dgm:spPr/>
      <dgm:t>
        <a:bodyPr/>
        <a:lstStyle/>
        <a:p>
          <a:endParaRPr lang="fi-FI"/>
        </a:p>
      </dgm:t>
    </dgm:pt>
    <dgm:pt modelId="{822F887A-C770-4645-A443-B9E25171A34E}" type="sibTrans" cxnId="{D3021BD8-6488-4AD5-9319-FDB86815D5DD}">
      <dgm:prSet/>
      <dgm:spPr/>
      <dgm:t>
        <a:bodyPr/>
        <a:lstStyle/>
        <a:p>
          <a:endParaRPr lang="fi-FI"/>
        </a:p>
      </dgm:t>
    </dgm:pt>
    <dgm:pt modelId="{38E907E3-E4D7-4B32-BD92-4FCA668EB667}">
      <dgm:prSet phldrT="[Teksti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i-FI" sz="1400" dirty="0" smtClean="0"/>
            <a:t>Yllä-</a:t>
          </a:r>
        </a:p>
        <a:p>
          <a:r>
            <a:rPr lang="fi-FI" sz="1400" dirty="0" smtClean="0"/>
            <a:t>pitäminen</a:t>
          </a:r>
          <a:endParaRPr lang="fi-FI" sz="1400" dirty="0"/>
        </a:p>
      </dgm:t>
    </dgm:pt>
    <dgm:pt modelId="{9A3038A6-BE8C-4373-971D-303C71EB01B9}" type="parTrans" cxnId="{C6860620-5428-448C-B18B-AB66CB7A3F5F}">
      <dgm:prSet/>
      <dgm:spPr/>
      <dgm:t>
        <a:bodyPr/>
        <a:lstStyle/>
        <a:p>
          <a:endParaRPr lang="fi-FI"/>
        </a:p>
      </dgm:t>
    </dgm:pt>
    <dgm:pt modelId="{F9EC0639-EB1C-47DF-8237-A81CD47EA6D2}" type="sibTrans" cxnId="{C6860620-5428-448C-B18B-AB66CB7A3F5F}">
      <dgm:prSet/>
      <dgm:spPr/>
      <dgm:t>
        <a:bodyPr/>
        <a:lstStyle/>
        <a:p>
          <a:endParaRPr lang="fi-FI"/>
        </a:p>
      </dgm:t>
    </dgm:pt>
    <dgm:pt modelId="{E49F83B4-8786-4714-8E12-C5E8580A1B5A}">
      <dgm:prSet phldrT="[Teksti]"/>
      <dgm:spPr/>
      <dgm:t>
        <a:bodyPr/>
        <a:lstStyle/>
        <a:p>
          <a:r>
            <a:rPr lang="fi-FI" dirty="0" smtClean="0"/>
            <a:t>Ajatus harhailee</a:t>
          </a:r>
          <a:endParaRPr lang="fi-FI" dirty="0"/>
        </a:p>
      </dgm:t>
    </dgm:pt>
    <dgm:pt modelId="{81A7ED10-A3D7-43A0-9140-F5646B9DE527}" type="parTrans" cxnId="{6019EA89-3905-49A0-AAE3-530A81944B84}">
      <dgm:prSet/>
      <dgm:spPr/>
      <dgm:t>
        <a:bodyPr/>
        <a:lstStyle/>
        <a:p>
          <a:endParaRPr lang="fi-FI"/>
        </a:p>
      </dgm:t>
    </dgm:pt>
    <dgm:pt modelId="{8452CBF5-60A0-45C4-B706-7A0DAF6650E2}" type="sibTrans" cxnId="{6019EA89-3905-49A0-AAE3-530A81944B84}">
      <dgm:prSet/>
      <dgm:spPr/>
      <dgm:t>
        <a:bodyPr/>
        <a:lstStyle/>
        <a:p>
          <a:endParaRPr lang="fi-FI"/>
        </a:p>
      </dgm:t>
    </dgm:pt>
    <dgm:pt modelId="{3806136F-A9C7-4D63-8F25-082EBD349792}">
      <dgm:prSet phldrT="[Teksti]"/>
      <dgm:spPr/>
      <dgm:t>
        <a:bodyPr/>
        <a:lstStyle/>
        <a:p>
          <a:r>
            <a:rPr lang="fi-FI" dirty="0" smtClean="0"/>
            <a:t>Pidempikestoinen tai vaativampi tehtävä epäonnistuu</a:t>
          </a:r>
          <a:endParaRPr lang="fi-FI" dirty="0"/>
        </a:p>
      </dgm:t>
    </dgm:pt>
    <dgm:pt modelId="{B4884629-7C81-4258-858C-714B5C65B7D3}" type="parTrans" cxnId="{772BE18F-966D-4752-812B-80E35ECEFA52}">
      <dgm:prSet/>
      <dgm:spPr/>
      <dgm:t>
        <a:bodyPr/>
        <a:lstStyle/>
        <a:p>
          <a:endParaRPr lang="fi-FI"/>
        </a:p>
      </dgm:t>
    </dgm:pt>
    <dgm:pt modelId="{2C034B8E-4706-44AD-8504-753AD8A422A8}" type="sibTrans" cxnId="{772BE18F-966D-4752-812B-80E35ECEFA52}">
      <dgm:prSet/>
      <dgm:spPr/>
      <dgm:t>
        <a:bodyPr/>
        <a:lstStyle/>
        <a:p>
          <a:endParaRPr lang="fi-FI"/>
        </a:p>
      </dgm:t>
    </dgm:pt>
    <dgm:pt modelId="{A0AA1265-AB68-4559-9AED-6AE4B60E6078}">
      <dgm:prSet phldrT="[Teksti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i-FI" sz="1400" dirty="0" smtClean="0"/>
            <a:t>Jakaminen</a:t>
          </a:r>
          <a:endParaRPr lang="fi-FI" sz="1400" dirty="0"/>
        </a:p>
      </dgm:t>
    </dgm:pt>
    <dgm:pt modelId="{EC63F1FA-9FC7-481D-9098-AD4E4E23DD48}" type="parTrans" cxnId="{A587E029-911E-43EF-8BB4-F5CE6C53A06A}">
      <dgm:prSet/>
      <dgm:spPr/>
      <dgm:t>
        <a:bodyPr/>
        <a:lstStyle/>
        <a:p>
          <a:endParaRPr lang="fi-FI"/>
        </a:p>
      </dgm:t>
    </dgm:pt>
    <dgm:pt modelId="{43FDA1B4-5A35-4C97-90A5-AFBDF04F900D}" type="sibTrans" cxnId="{A587E029-911E-43EF-8BB4-F5CE6C53A06A}">
      <dgm:prSet/>
      <dgm:spPr/>
      <dgm:t>
        <a:bodyPr/>
        <a:lstStyle/>
        <a:p>
          <a:endParaRPr lang="fi-FI"/>
        </a:p>
      </dgm:t>
    </dgm:pt>
    <dgm:pt modelId="{8BFDA203-55A5-4686-A5F0-E96CD9E73354}">
      <dgm:prSet phldrT="[Teksti]"/>
      <dgm:spPr/>
      <dgm:t>
        <a:bodyPr/>
        <a:lstStyle/>
        <a:p>
          <a:r>
            <a:rPr lang="fi-FI" dirty="0" smtClean="0"/>
            <a:t>Vaikeaa esim. kuunnella ja toimia samaan aikaan</a:t>
          </a:r>
          <a:endParaRPr lang="fi-FI" dirty="0"/>
        </a:p>
      </dgm:t>
    </dgm:pt>
    <dgm:pt modelId="{70DFB777-CFC7-4F94-A04B-82103B28D5EF}" type="parTrans" cxnId="{210FBBB4-1874-4EC1-BBEF-3CF1EB12054F}">
      <dgm:prSet/>
      <dgm:spPr/>
      <dgm:t>
        <a:bodyPr/>
        <a:lstStyle/>
        <a:p>
          <a:endParaRPr lang="fi-FI"/>
        </a:p>
      </dgm:t>
    </dgm:pt>
    <dgm:pt modelId="{08AD0FB0-B761-4B6B-96A4-13ABF260E297}" type="sibTrans" cxnId="{210FBBB4-1874-4EC1-BBEF-3CF1EB12054F}">
      <dgm:prSet/>
      <dgm:spPr/>
      <dgm:t>
        <a:bodyPr/>
        <a:lstStyle/>
        <a:p>
          <a:endParaRPr lang="fi-FI"/>
        </a:p>
      </dgm:t>
    </dgm:pt>
    <dgm:pt modelId="{C2AE2B10-480A-4D72-A2F9-D077B452FCE8}">
      <dgm:prSet phldrT="[Teksti]" phldr="1"/>
      <dgm:spPr/>
      <dgm:t>
        <a:bodyPr/>
        <a:lstStyle/>
        <a:p>
          <a:endParaRPr lang="fi-FI" dirty="0"/>
        </a:p>
      </dgm:t>
    </dgm:pt>
    <dgm:pt modelId="{1086DD8C-7824-4750-886B-1AD82F68AB9C}" type="parTrans" cxnId="{E67D9934-FE20-4F45-A8FC-B442D2E225C2}">
      <dgm:prSet/>
      <dgm:spPr/>
      <dgm:t>
        <a:bodyPr/>
        <a:lstStyle/>
        <a:p>
          <a:endParaRPr lang="fi-FI"/>
        </a:p>
      </dgm:t>
    </dgm:pt>
    <dgm:pt modelId="{35EF2B70-1237-4A07-B0D5-92072BD26F04}" type="sibTrans" cxnId="{E67D9934-FE20-4F45-A8FC-B442D2E225C2}">
      <dgm:prSet/>
      <dgm:spPr/>
      <dgm:t>
        <a:bodyPr/>
        <a:lstStyle/>
        <a:p>
          <a:endParaRPr lang="fi-FI"/>
        </a:p>
      </dgm:t>
    </dgm:pt>
    <dgm:pt modelId="{3C0BF517-A3F8-4129-AEC0-84B97E8D444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i-FI" sz="1400" dirty="0" err="1" smtClean="0"/>
            <a:t>Vaihtami-nen</a:t>
          </a:r>
          <a:endParaRPr lang="fi-FI" sz="1400" dirty="0"/>
        </a:p>
      </dgm:t>
    </dgm:pt>
    <dgm:pt modelId="{62EB5203-F16E-463D-A07F-079C7DA1CBCF}" type="parTrans" cxnId="{1F0A5920-F7D9-491B-82B8-B34822908985}">
      <dgm:prSet/>
      <dgm:spPr/>
      <dgm:t>
        <a:bodyPr/>
        <a:lstStyle/>
        <a:p>
          <a:endParaRPr lang="fi-FI"/>
        </a:p>
      </dgm:t>
    </dgm:pt>
    <dgm:pt modelId="{7C0D48B1-13F1-473E-965E-E5DF8764D361}" type="sibTrans" cxnId="{1F0A5920-F7D9-491B-82B8-B34822908985}">
      <dgm:prSet/>
      <dgm:spPr/>
      <dgm:t>
        <a:bodyPr/>
        <a:lstStyle/>
        <a:p>
          <a:endParaRPr lang="fi-FI"/>
        </a:p>
      </dgm:t>
    </dgm:pt>
    <dgm:pt modelId="{489787CD-BBC1-402F-BEF5-677AF4AF290C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i-FI" sz="1400" dirty="0" smtClean="0"/>
            <a:t>Impulssi-</a:t>
          </a:r>
        </a:p>
        <a:p>
          <a:r>
            <a:rPr lang="fi-FI" sz="1400" dirty="0" smtClean="0"/>
            <a:t>kontrolli</a:t>
          </a:r>
          <a:endParaRPr lang="fi-FI" sz="1400" dirty="0"/>
        </a:p>
      </dgm:t>
    </dgm:pt>
    <dgm:pt modelId="{B0C8566F-28AF-44FE-919A-4565ECA0E306}" type="parTrans" cxnId="{899AE9A1-25E6-4D86-9095-428822F21998}">
      <dgm:prSet/>
      <dgm:spPr/>
      <dgm:t>
        <a:bodyPr/>
        <a:lstStyle/>
        <a:p>
          <a:endParaRPr lang="fi-FI"/>
        </a:p>
      </dgm:t>
    </dgm:pt>
    <dgm:pt modelId="{F48DEFB1-23C9-4E0A-807C-C6B31D896435}" type="sibTrans" cxnId="{899AE9A1-25E6-4D86-9095-428822F21998}">
      <dgm:prSet/>
      <dgm:spPr/>
      <dgm:t>
        <a:bodyPr/>
        <a:lstStyle/>
        <a:p>
          <a:endParaRPr lang="fi-FI"/>
        </a:p>
      </dgm:t>
    </dgm:pt>
    <dgm:pt modelId="{2D352EA5-06F2-47E4-B26D-B3399EF6A17F}">
      <dgm:prSet/>
      <dgm:spPr/>
      <dgm:t>
        <a:bodyPr/>
        <a:lstStyle/>
        <a:p>
          <a:r>
            <a:rPr lang="fi-FI" dirty="0" smtClean="0"/>
            <a:t>Vaikeaa hypätä toimintatavasta toiseen, kun tehtävä/ ohje muuttuu</a:t>
          </a:r>
          <a:endParaRPr lang="fi-FI" dirty="0"/>
        </a:p>
      </dgm:t>
    </dgm:pt>
    <dgm:pt modelId="{CC852DC5-0542-4CCB-9203-DF4590F0D52F}" type="parTrans" cxnId="{4744863D-C021-47A7-B376-3D4FA68C65DA}">
      <dgm:prSet/>
      <dgm:spPr/>
      <dgm:t>
        <a:bodyPr/>
        <a:lstStyle/>
        <a:p>
          <a:endParaRPr lang="fi-FI"/>
        </a:p>
      </dgm:t>
    </dgm:pt>
    <dgm:pt modelId="{F759880B-99E7-4010-81DD-310E3AFFF918}" type="sibTrans" cxnId="{4744863D-C021-47A7-B376-3D4FA68C65DA}">
      <dgm:prSet/>
      <dgm:spPr/>
      <dgm:t>
        <a:bodyPr/>
        <a:lstStyle/>
        <a:p>
          <a:endParaRPr lang="fi-FI"/>
        </a:p>
      </dgm:t>
    </dgm:pt>
    <dgm:pt modelId="{FED98CC1-2A3E-446D-9FD9-3006A1043D3E}">
      <dgm:prSet/>
      <dgm:spPr/>
      <dgm:t>
        <a:bodyPr/>
        <a:lstStyle/>
        <a:p>
          <a:r>
            <a:rPr lang="fi-FI" dirty="0" smtClean="0"/>
            <a:t>Malttamaton</a:t>
          </a:r>
          <a:endParaRPr lang="fi-FI" dirty="0"/>
        </a:p>
      </dgm:t>
    </dgm:pt>
    <dgm:pt modelId="{90413840-2E5F-48B6-B40F-C57BD8C12027}" type="parTrans" cxnId="{419D1FCF-D63F-498F-AF84-39F17B0C9E47}">
      <dgm:prSet/>
      <dgm:spPr/>
      <dgm:t>
        <a:bodyPr/>
        <a:lstStyle/>
        <a:p>
          <a:endParaRPr lang="fi-FI"/>
        </a:p>
      </dgm:t>
    </dgm:pt>
    <dgm:pt modelId="{FA83EF3A-EDF9-4825-8D23-C74931286AF2}" type="sibTrans" cxnId="{419D1FCF-D63F-498F-AF84-39F17B0C9E47}">
      <dgm:prSet/>
      <dgm:spPr/>
      <dgm:t>
        <a:bodyPr/>
        <a:lstStyle/>
        <a:p>
          <a:endParaRPr lang="fi-FI"/>
        </a:p>
      </dgm:t>
    </dgm:pt>
    <dgm:pt modelId="{19EDAC38-995B-4E45-AAC0-5572532C66A2}">
      <dgm:prSet/>
      <dgm:spPr/>
      <dgm:t>
        <a:bodyPr/>
        <a:lstStyle/>
        <a:p>
          <a:r>
            <a:rPr lang="fi-FI" dirty="0" smtClean="0"/>
            <a:t>Vaikea odottaa vuoroaan</a:t>
          </a:r>
          <a:endParaRPr lang="fi-FI" dirty="0"/>
        </a:p>
      </dgm:t>
    </dgm:pt>
    <dgm:pt modelId="{3567DAC9-733F-4E9A-AF5C-FC40B2329CFA}" type="parTrans" cxnId="{095A8855-FB52-4250-87AF-86D3E4668784}">
      <dgm:prSet/>
      <dgm:spPr/>
    </dgm:pt>
    <dgm:pt modelId="{921CA481-EAFB-4702-9B98-4DDF9374F21E}" type="sibTrans" cxnId="{095A8855-FB52-4250-87AF-86D3E4668784}">
      <dgm:prSet/>
      <dgm:spPr/>
    </dgm:pt>
    <dgm:pt modelId="{CA860D66-9923-48EA-8207-2117B9D781B0}">
      <dgm:prSet/>
      <dgm:spPr/>
      <dgm:t>
        <a:bodyPr/>
        <a:lstStyle/>
        <a:p>
          <a:r>
            <a:rPr lang="fi-FI" dirty="0" smtClean="0"/>
            <a:t>Toimii harkitsemattomasti</a:t>
          </a:r>
          <a:endParaRPr lang="fi-FI" dirty="0"/>
        </a:p>
      </dgm:t>
    </dgm:pt>
    <dgm:pt modelId="{7F0E28B1-5D16-4CF5-B0AA-6F5B3FE7AADA}" type="parTrans" cxnId="{C69F62AA-6010-4EAE-8050-5488591A5857}">
      <dgm:prSet/>
      <dgm:spPr/>
    </dgm:pt>
    <dgm:pt modelId="{58B2F597-B9D5-48FB-8E18-72E3AFCA43E9}" type="sibTrans" cxnId="{C69F62AA-6010-4EAE-8050-5488591A5857}">
      <dgm:prSet/>
      <dgm:spPr/>
    </dgm:pt>
    <dgm:pt modelId="{DE113817-3366-45F0-8C95-FCDE3FF0D784}" type="pres">
      <dgm:prSet presAssocID="{28CCC0A4-7D33-4DD7-B918-669E346F3A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87C05E5C-647D-47B5-9680-85BCF7A14CF5}" type="pres">
      <dgm:prSet presAssocID="{4E5A7F62-7085-4DBB-86F1-EAC9867FF8A7}" presName="composite" presStyleCnt="0"/>
      <dgm:spPr/>
    </dgm:pt>
    <dgm:pt modelId="{01E00940-A81C-4C0F-AF50-7BA26FD6321A}" type="pres">
      <dgm:prSet presAssocID="{4E5A7F62-7085-4DBB-86F1-EAC9867FF8A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6DEE92E-B0C7-43B9-99C0-0A6198C0C87C}" type="pres">
      <dgm:prSet presAssocID="{4E5A7F62-7085-4DBB-86F1-EAC9867FF8A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983B54C9-10E1-49D0-97CE-0E92E3B62AF9}" type="pres">
      <dgm:prSet presAssocID="{F7B41E1D-C666-4EFF-B3EF-BFAF13439621}" presName="sp" presStyleCnt="0"/>
      <dgm:spPr/>
    </dgm:pt>
    <dgm:pt modelId="{E942DC46-2AC6-4209-84FF-FF2EE0781B10}" type="pres">
      <dgm:prSet presAssocID="{38E907E3-E4D7-4B32-BD92-4FCA668EB667}" presName="composite" presStyleCnt="0"/>
      <dgm:spPr/>
    </dgm:pt>
    <dgm:pt modelId="{CF5AF30B-60E2-46E7-85CE-A8506A138DB8}" type="pres">
      <dgm:prSet presAssocID="{38E907E3-E4D7-4B32-BD92-4FCA668EB66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CD17B1C2-C80A-4342-BE8D-713A93C39D75}" type="pres">
      <dgm:prSet presAssocID="{38E907E3-E4D7-4B32-BD92-4FCA668EB66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8EF07803-295C-4AA9-BE69-4E9EEA0D95C5}" type="pres">
      <dgm:prSet presAssocID="{F9EC0639-EB1C-47DF-8237-A81CD47EA6D2}" presName="sp" presStyleCnt="0"/>
      <dgm:spPr/>
    </dgm:pt>
    <dgm:pt modelId="{E49AC3B1-DECD-47FB-A801-600D29E6EE8E}" type="pres">
      <dgm:prSet presAssocID="{A0AA1265-AB68-4559-9AED-6AE4B60E6078}" presName="composite" presStyleCnt="0"/>
      <dgm:spPr/>
    </dgm:pt>
    <dgm:pt modelId="{55308E00-11BD-4D6A-ADC8-B102298FFB68}" type="pres">
      <dgm:prSet presAssocID="{A0AA1265-AB68-4559-9AED-6AE4B60E6078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F0CB283-A53F-4A17-AD49-5AC91FA6892A}" type="pres">
      <dgm:prSet presAssocID="{A0AA1265-AB68-4559-9AED-6AE4B60E6078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81CD85AF-ED98-4DD7-9BCD-596CAF0A8EE1}" type="pres">
      <dgm:prSet presAssocID="{43FDA1B4-5A35-4C97-90A5-AFBDF04F900D}" presName="sp" presStyleCnt="0"/>
      <dgm:spPr/>
    </dgm:pt>
    <dgm:pt modelId="{8C2F3F30-2B83-41AD-B2C2-DE13F68CF7DE}" type="pres">
      <dgm:prSet presAssocID="{3C0BF517-A3F8-4129-AEC0-84B97E8D4443}" presName="composite" presStyleCnt="0"/>
      <dgm:spPr/>
    </dgm:pt>
    <dgm:pt modelId="{5B2A70EC-0457-46E8-B3B8-D54A90AE5800}" type="pres">
      <dgm:prSet presAssocID="{3C0BF517-A3F8-4129-AEC0-84B97E8D444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EFCB369D-6F14-4B98-979D-81B5E5B0F946}" type="pres">
      <dgm:prSet presAssocID="{3C0BF517-A3F8-4129-AEC0-84B97E8D4443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E7A8B79-6222-484B-8C44-F4472C27BF60}" type="pres">
      <dgm:prSet presAssocID="{7C0D48B1-13F1-473E-965E-E5DF8764D361}" presName="sp" presStyleCnt="0"/>
      <dgm:spPr/>
    </dgm:pt>
    <dgm:pt modelId="{D4563643-6C08-40C6-A385-30FC8EEC6AD5}" type="pres">
      <dgm:prSet presAssocID="{489787CD-BBC1-402F-BEF5-677AF4AF290C}" presName="composite" presStyleCnt="0"/>
      <dgm:spPr/>
    </dgm:pt>
    <dgm:pt modelId="{A2BEF250-111C-4C04-8C15-2535D3052CEF}" type="pres">
      <dgm:prSet presAssocID="{489787CD-BBC1-402F-BEF5-677AF4AF290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C09B506E-839B-4172-B9EF-DD6D386C8601}" type="pres">
      <dgm:prSet presAssocID="{489787CD-BBC1-402F-BEF5-677AF4AF290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773A0592-0B7B-4B8D-A695-86F38A73D352}" type="presOf" srcId="{3C0BF517-A3F8-4129-AEC0-84B97E8D4443}" destId="{5B2A70EC-0457-46E8-B3B8-D54A90AE5800}" srcOrd="0" destOrd="0" presId="urn:microsoft.com/office/officeart/2005/8/layout/chevron2"/>
    <dgm:cxn modelId="{1F0A5920-F7D9-491B-82B8-B34822908985}" srcId="{28CCC0A4-7D33-4DD7-B918-669E346F3A46}" destId="{3C0BF517-A3F8-4129-AEC0-84B97E8D4443}" srcOrd="3" destOrd="0" parTransId="{62EB5203-F16E-463D-A07F-079C7DA1CBCF}" sibTransId="{7C0D48B1-13F1-473E-965E-E5DF8764D361}"/>
    <dgm:cxn modelId="{A587E029-911E-43EF-8BB4-F5CE6C53A06A}" srcId="{28CCC0A4-7D33-4DD7-B918-669E346F3A46}" destId="{A0AA1265-AB68-4559-9AED-6AE4B60E6078}" srcOrd="2" destOrd="0" parTransId="{EC63F1FA-9FC7-481D-9098-AD4E4E23DD48}" sibTransId="{43FDA1B4-5A35-4C97-90A5-AFBDF04F900D}"/>
    <dgm:cxn modelId="{739276E4-320C-48FD-918A-34D48344BDB2}" type="presOf" srcId="{489787CD-BBC1-402F-BEF5-677AF4AF290C}" destId="{A2BEF250-111C-4C04-8C15-2535D3052CEF}" srcOrd="0" destOrd="0" presId="urn:microsoft.com/office/officeart/2005/8/layout/chevron2"/>
    <dgm:cxn modelId="{251415AC-98FB-4761-9940-6CB980CFCA65}" type="presOf" srcId="{CA860D66-9923-48EA-8207-2117B9D781B0}" destId="{C09B506E-839B-4172-B9EF-DD6D386C8601}" srcOrd="0" destOrd="2" presId="urn:microsoft.com/office/officeart/2005/8/layout/chevron2"/>
    <dgm:cxn modelId="{3B5F00BF-1368-4F94-86AC-B02C8CBE827C}" type="presOf" srcId="{FED98CC1-2A3E-446D-9FD9-3006A1043D3E}" destId="{C09B506E-839B-4172-B9EF-DD6D386C8601}" srcOrd="0" destOrd="0" presId="urn:microsoft.com/office/officeart/2005/8/layout/chevron2"/>
    <dgm:cxn modelId="{C6860620-5428-448C-B18B-AB66CB7A3F5F}" srcId="{28CCC0A4-7D33-4DD7-B918-669E346F3A46}" destId="{38E907E3-E4D7-4B32-BD92-4FCA668EB667}" srcOrd="1" destOrd="0" parTransId="{9A3038A6-BE8C-4373-971D-303C71EB01B9}" sibTransId="{F9EC0639-EB1C-47DF-8237-A81CD47EA6D2}"/>
    <dgm:cxn modelId="{4CA89F35-CD6F-4C61-87B0-62CC9E8B21BC}" type="presOf" srcId="{A0AA1265-AB68-4559-9AED-6AE4B60E6078}" destId="{55308E00-11BD-4D6A-ADC8-B102298FFB68}" srcOrd="0" destOrd="0" presId="urn:microsoft.com/office/officeart/2005/8/layout/chevron2"/>
    <dgm:cxn modelId="{272CDBB8-EC8C-4219-A3A7-9FCD3FF0B14A}" type="presOf" srcId="{28CCC0A4-7D33-4DD7-B918-669E346F3A46}" destId="{DE113817-3366-45F0-8C95-FCDE3FF0D784}" srcOrd="0" destOrd="0" presId="urn:microsoft.com/office/officeart/2005/8/layout/chevron2"/>
    <dgm:cxn modelId="{F7F60D84-D5C6-4D5A-B70D-2C019509DA7D}" srcId="{4E5A7F62-7085-4DBB-86F1-EAC9867FF8A7}" destId="{2C9D5F39-2FF9-45A0-A555-29716BB359BF}" srcOrd="0" destOrd="0" parTransId="{C921EEBD-C6F6-4266-A020-8E7A4B84C3C0}" sibTransId="{9EE36297-B58A-4E9D-A212-59E08F40F42B}"/>
    <dgm:cxn modelId="{4744863D-C021-47A7-B376-3D4FA68C65DA}" srcId="{3C0BF517-A3F8-4129-AEC0-84B97E8D4443}" destId="{2D352EA5-06F2-47E4-B26D-B3399EF6A17F}" srcOrd="0" destOrd="0" parTransId="{CC852DC5-0542-4CCB-9203-DF4590F0D52F}" sibTransId="{F759880B-99E7-4010-81DD-310E3AFFF918}"/>
    <dgm:cxn modelId="{C69F62AA-6010-4EAE-8050-5488591A5857}" srcId="{489787CD-BBC1-402F-BEF5-677AF4AF290C}" destId="{CA860D66-9923-48EA-8207-2117B9D781B0}" srcOrd="2" destOrd="0" parTransId="{7F0E28B1-5D16-4CF5-B0AA-6F5B3FE7AADA}" sibTransId="{58B2F597-B9D5-48FB-8E18-72E3AFCA43E9}"/>
    <dgm:cxn modelId="{CB02881C-6E20-42FB-8CC2-76BA1F3E1F30}" type="presOf" srcId="{C2AE2B10-480A-4D72-A2F9-D077B452FCE8}" destId="{AF0CB283-A53F-4A17-AD49-5AC91FA6892A}" srcOrd="0" destOrd="1" presId="urn:microsoft.com/office/officeart/2005/8/layout/chevron2"/>
    <dgm:cxn modelId="{6019EA89-3905-49A0-AAE3-530A81944B84}" srcId="{38E907E3-E4D7-4B32-BD92-4FCA668EB667}" destId="{E49F83B4-8786-4714-8E12-C5E8580A1B5A}" srcOrd="0" destOrd="0" parTransId="{81A7ED10-A3D7-43A0-9140-F5646B9DE527}" sibTransId="{8452CBF5-60A0-45C4-B706-7A0DAF6650E2}"/>
    <dgm:cxn modelId="{1FFB31EC-2D15-4FA7-ACB9-1ED0A00A96D4}" type="presOf" srcId="{4E5A7F62-7085-4DBB-86F1-EAC9867FF8A7}" destId="{01E00940-A81C-4C0F-AF50-7BA26FD6321A}" srcOrd="0" destOrd="0" presId="urn:microsoft.com/office/officeart/2005/8/layout/chevron2"/>
    <dgm:cxn modelId="{772BE18F-966D-4752-812B-80E35ECEFA52}" srcId="{38E907E3-E4D7-4B32-BD92-4FCA668EB667}" destId="{3806136F-A9C7-4D63-8F25-082EBD349792}" srcOrd="1" destOrd="0" parTransId="{B4884629-7C81-4258-858C-714B5C65B7D3}" sibTransId="{2C034B8E-4706-44AD-8504-753AD8A422A8}"/>
    <dgm:cxn modelId="{F39BA65F-B842-47E8-A144-2AECDF8DB394}" type="presOf" srcId="{8BFDA203-55A5-4686-A5F0-E96CD9E73354}" destId="{AF0CB283-A53F-4A17-AD49-5AC91FA6892A}" srcOrd="0" destOrd="0" presId="urn:microsoft.com/office/officeart/2005/8/layout/chevron2"/>
    <dgm:cxn modelId="{DDE34672-D984-4868-8E96-4E882F7D1C6F}" type="presOf" srcId="{38E907E3-E4D7-4B32-BD92-4FCA668EB667}" destId="{CF5AF30B-60E2-46E7-85CE-A8506A138DB8}" srcOrd="0" destOrd="0" presId="urn:microsoft.com/office/officeart/2005/8/layout/chevron2"/>
    <dgm:cxn modelId="{095A8855-FB52-4250-87AF-86D3E4668784}" srcId="{489787CD-BBC1-402F-BEF5-677AF4AF290C}" destId="{19EDAC38-995B-4E45-AAC0-5572532C66A2}" srcOrd="1" destOrd="0" parTransId="{3567DAC9-733F-4E9A-AF5C-FC40B2329CFA}" sibTransId="{921CA481-EAFB-4702-9B98-4DDF9374F21E}"/>
    <dgm:cxn modelId="{14275657-DFD6-45E4-9F3D-66B533F0F7A1}" type="presOf" srcId="{3806136F-A9C7-4D63-8F25-082EBD349792}" destId="{CD17B1C2-C80A-4342-BE8D-713A93C39D75}" srcOrd="0" destOrd="1" presId="urn:microsoft.com/office/officeart/2005/8/layout/chevron2"/>
    <dgm:cxn modelId="{CF691AA5-B4C4-4E78-A399-6BB1DD9A46C7}" type="presOf" srcId="{2C9D5F39-2FF9-45A0-A555-29716BB359BF}" destId="{36DEE92E-B0C7-43B9-99C0-0A6198C0C87C}" srcOrd="0" destOrd="0" presId="urn:microsoft.com/office/officeart/2005/8/layout/chevron2"/>
    <dgm:cxn modelId="{899AE9A1-25E6-4D86-9095-428822F21998}" srcId="{28CCC0A4-7D33-4DD7-B918-669E346F3A46}" destId="{489787CD-BBC1-402F-BEF5-677AF4AF290C}" srcOrd="4" destOrd="0" parTransId="{B0C8566F-28AF-44FE-919A-4565ECA0E306}" sibTransId="{F48DEFB1-23C9-4E0A-807C-C6B31D896435}"/>
    <dgm:cxn modelId="{BB39F82B-AB54-4589-8DD5-1B646A4484F8}" type="presOf" srcId="{2D352EA5-06F2-47E4-B26D-B3399EF6A17F}" destId="{EFCB369D-6F14-4B98-979D-81B5E5B0F946}" srcOrd="0" destOrd="0" presId="urn:microsoft.com/office/officeart/2005/8/layout/chevron2"/>
    <dgm:cxn modelId="{E60EE1B0-D40A-40C5-BDBC-A256CD6D7FC1}" srcId="{28CCC0A4-7D33-4DD7-B918-669E346F3A46}" destId="{4E5A7F62-7085-4DBB-86F1-EAC9867FF8A7}" srcOrd="0" destOrd="0" parTransId="{81672952-BDC6-4B9D-BE0F-9D5E85E60529}" sibTransId="{F7B41E1D-C666-4EFF-B3EF-BFAF13439621}"/>
    <dgm:cxn modelId="{C51FC662-3235-4BF5-9C1B-6FA59B9D5A7E}" type="presOf" srcId="{19EDAC38-995B-4E45-AAC0-5572532C66A2}" destId="{C09B506E-839B-4172-B9EF-DD6D386C8601}" srcOrd="0" destOrd="1" presId="urn:microsoft.com/office/officeart/2005/8/layout/chevron2"/>
    <dgm:cxn modelId="{FA5ADA72-200A-4609-BB55-669D2F40CE21}" type="presOf" srcId="{E49F83B4-8786-4714-8E12-C5E8580A1B5A}" destId="{CD17B1C2-C80A-4342-BE8D-713A93C39D75}" srcOrd="0" destOrd="0" presId="urn:microsoft.com/office/officeart/2005/8/layout/chevron2"/>
    <dgm:cxn modelId="{EE0AFD28-0473-4FC4-9C84-909A6C104635}" type="presOf" srcId="{08EF9658-BE66-4F80-820B-9C8C230E51F7}" destId="{36DEE92E-B0C7-43B9-99C0-0A6198C0C87C}" srcOrd="0" destOrd="1" presId="urn:microsoft.com/office/officeart/2005/8/layout/chevron2"/>
    <dgm:cxn modelId="{E67D9934-FE20-4F45-A8FC-B442D2E225C2}" srcId="{A0AA1265-AB68-4559-9AED-6AE4B60E6078}" destId="{C2AE2B10-480A-4D72-A2F9-D077B452FCE8}" srcOrd="1" destOrd="0" parTransId="{1086DD8C-7824-4750-886B-1AD82F68AB9C}" sibTransId="{35EF2B70-1237-4A07-B0D5-92072BD26F04}"/>
    <dgm:cxn modelId="{210FBBB4-1874-4EC1-BBEF-3CF1EB12054F}" srcId="{A0AA1265-AB68-4559-9AED-6AE4B60E6078}" destId="{8BFDA203-55A5-4686-A5F0-E96CD9E73354}" srcOrd="0" destOrd="0" parTransId="{70DFB777-CFC7-4F94-A04B-82103B28D5EF}" sibTransId="{08AD0FB0-B761-4B6B-96A4-13ABF260E297}"/>
    <dgm:cxn modelId="{D3021BD8-6488-4AD5-9319-FDB86815D5DD}" srcId="{4E5A7F62-7085-4DBB-86F1-EAC9867FF8A7}" destId="{08EF9658-BE66-4F80-820B-9C8C230E51F7}" srcOrd="1" destOrd="0" parTransId="{801195A3-AF35-4A27-A785-BCA26E0C8894}" sibTransId="{822F887A-C770-4645-A443-B9E25171A34E}"/>
    <dgm:cxn modelId="{419D1FCF-D63F-498F-AF84-39F17B0C9E47}" srcId="{489787CD-BBC1-402F-BEF5-677AF4AF290C}" destId="{FED98CC1-2A3E-446D-9FD9-3006A1043D3E}" srcOrd="0" destOrd="0" parTransId="{90413840-2E5F-48B6-B40F-C57BD8C12027}" sibTransId="{FA83EF3A-EDF9-4825-8D23-C74931286AF2}"/>
    <dgm:cxn modelId="{3359E7F9-7843-4768-9997-74007187CE0D}" type="presParOf" srcId="{DE113817-3366-45F0-8C95-FCDE3FF0D784}" destId="{87C05E5C-647D-47B5-9680-85BCF7A14CF5}" srcOrd="0" destOrd="0" presId="urn:microsoft.com/office/officeart/2005/8/layout/chevron2"/>
    <dgm:cxn modelId="{9B5296B7-95FA-41E2-A043-6C5FA31A4983}" type="presParOf" srcId="{87C05E5C-647D-47B5-9680-85BCF7A14CF5}" destId="{01E00940-A81C-4C0F-AF50-7BA26FD6321A}" srcOrd="0" destOrd="0" presId="urn:microsoft.com/office/officeart/2005/8/layout/chevron2"/>
    <dgm:cxn modelId="{7BBFFF08-54C1-494E-97CF-618122AC127B}" type="presParOf" srcId="{87C05E5C-647D-47B5-9680-85BCF7A14CF5}" destId="{36DEE92E-B0C7-43B9-99C0-0A6198C0C87C}" srcOrd="1" destOrd="0" presId="urn:microsoft.com/office/officeart/2005/8/layout/chevron2"/>
    <dgm:cxn modelId="{0C5D0F15-7F41-47BB-97F0-5B32C4B33F2C}" type="presParOf" srcId="{DE113817-3366-45F0-8C95-FCDE3FF0D784}" destId="{983B54C9-10E1-49D0-97CE-0E92E3B62AF9}" srcOrd="1" destOrd="0" presId="urn:microsoft.com/office/officeart/2005/8/layout/chevron2"/>
    <dgm:cxn modelId="{B8794F7D-A0B4-4FE2-8782-71716FFAE3BA}" type="presParOf" srcId="{DE113817-3366-45F0-8C95-FCDE3FF0D784}" destId="{E942DC46-2AC6-4209-84FF-FF2EE0781B10}" srcOrd="2" destOrd="0" presId="urn:microsoft.com/office/officeart/2005/8/layout/chevron2"/>
    <dgm:cxn modelId="{8A2D66F8-3E76-4B54-83EB-AF17A6DCB0EE}" type="presParOf" srcId="{E942DC46-2AC6-4209-84FF-FF2EE0781B10}" destId="{CF5AF30B-60E2-46E7-85CE-A8506A138DB8}" srcOrd="0" destOrd="0" presId="urn:microsoft.com/office/officeart/2005/8/layout/chevron2"/>
    <dgm:cxn modelId="{CCE91468-20CF-4252-827F-44D3BF664618}" type="presParOf" srcId="{E942DC46-2AC6-4209-84FF-FF2EE0781B10}" destId="{CD17B1C2-C80A-4342-BE8D-713A93C39D75}" srcOrd="1" destOrd="0" presId="urn:microsoft.com/office/officeart/2005/8/layout/chevron2"/>
    <dgm:cxn modelId="{8FF72193-CFFB-49E1-B369-6BE40F7F9ECA}" type="presParOf" srcId="{DE113817-3366-45F0-8C95-FCDE3FF0D784}" destId="{8EF07803-295C-4AA9-BE69-4E9EEA0D95C5}" srcOrd="3" destOrd="0" presId="urn:microsoft.com/office/officeart/2005/8/layout/chevron2"/>
    <dgm:cxn modelId="{F62565F1-3EEF-4F18-9457-C6B7234083BA}" type="presParOf" srcId="{DE113817-3366-45F0-8C95-FCDE3FF0D784}" destId="{E49AC3B1-DECD-47FB-A801-600D29E6EE8E}" srcOrd="4" destOrd="0" presId="urn:microsoft.com/office/officeart/2005/8/layout/chevron2"/>
    <dgm:cxn modelId="{8F9762A9-6765-49BD-BE30-E5CF9DCD7F1F}" type="presParOf" srcId="{E49AC3B1-DECD-47FB-A801-600D29E6EE8E}" destId="{55308E00-11BD-4D6A-ADC8-B102298FFB68}" srcOrd="0" destOrd="0" presId="urn:microsoft.com/office/officeart/2005/8/layout/chevron2"/>
    <dgm:cxn modelId="{96DC7768-F0EF-4ABB-8E26-A14674531153}" type="presParOf" srcId="{E49AC3B1-DECD-47FB-A801-600D29E6EE8E}" destId="{AF0CB283-A53F-4A17-AD49-5AC91FA6892A}" srcOrd="1" destOrd="0" presId="urn:microsoft.com/office/officeart/2005/8/layout/chevron2"/>
    <dgm:cxn modelId="{147F2043-FFC6-4909-8ACB-C09E6AE52028}" type="presParOf" srcId="{DE113817-3366-45F0-8C95-FCDE3FF0D784}" destId="{81CD85AF-ED98-4DD7-9BCD-596CAF0A8EE1}" srcOrd="5" destOrd="0" presId="urn:microsoft.com/office/officeart/2005/8/layout/chevron2"/>
    <dgm:cxn modelId="{ADEC481C-7818-4640-83A1-E08F44386628}" type="presParOf" srcId="{DE113817-3366-45F0-8C95-FCDE3FF0D784}" destId="{8C2F3F30-2B83-41AD-B2C2-DE13F68CF7DE}" srcOrd="6" destOrd="0" presId="urn:microsoft.com/office/officeart/2005/8/layout/chevron2"/>
    <dgm:cxn modelId="{1978F59D-8E23-466D-AF23-61FBDCDE57BF}" type="presParOf" srcId="{8C2F3F30-2B83-41AD-B2C2-DE13F68CF7DE}" destId="{5B2A70EC-0457-46E8-B3B8-D54A90AE5800}" srcOrd="0" destOrd="0" presId="urn:microsoft.com/office/officeart/2005/8/layout/chevron2"/>
    <dgm:cxn modelId="{FB83F353-A81C-44CA-B42E-3F596F97FDEF}" type="presParOf" srcId="{8C2F3F30-2B83-41AD-B2C2-DE13F68CF7DE}" destId="{EFCB369D-6F14-4B98-979D-81B5E5B0F946}" srcOrd="1" destOrd="0" presId="urn:microsoft.com/office/officeart/2005/8/layout/chevron2"/>
    <dgm:cxn modelId="{DF174D2E-8389-4F85-9EF0-578BD2960B64}" type="presParOf" srcId="{DE113817-3366-45F0-8C95-FCDE3FF0D784}" destId="{2E7A8B79-6222-484B-8C44-F4472C27BF60}" srcOrd="7" destOrd="0" presId="urn:microsoft.com/office/officeart/2005/8/layout/chevron2"/>
    <dgm:cxn modelId="{10C713DE-96CA-4740-B05D-D4DFF6AA4319}" type="presParOf" srcId="{DE113817-3366-45F0-8C95-FCDE3FF0D784}" destId="{D4563643-6C08-40C6-A385-30FC8EEC6AD5}" srcOrd="8" destOrd="0" presId="urn:microsoft.com/office/officeart/2005/8/layout/chevron2"/>
    <dgm:cxn modelId="{BE606C4C-0ED1-4012-A3D6-D0492692E8A4}" type="presParOf" srcId="{D4563643-6C08-40C6-A385-30FC8EEC6AD5}" destId="{A2BEF250-111C-4C04-8C15-2535D3052CEF}" srcOrd="0" destOrd="0" presId="urn:microsoft.com/office/officeart/2005/8/layout/chevron2"/>
    <dgm:cxn modelId="{AFCADBA1-4ED1-40EF-83F1-F3E21E8ED89D}" type="presParOf" srcId="{D4563643-6C08-40C6-A385-30FC8EEC6AD5}" destId="{C09B506E-839B-4172-B9EF-DD6D386C860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6AF235-0C18-4040-9653-FC29780F624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CFE6BDB5-06C0-4C57-ADCA-A8BA32DE7C11}">
      <dgm:prSet phldrT="[Teksti]"/>
      <dgm:spPr/>
      <dgm:t>
        <a:bodyPr/>
        <a:lstStyle/>
        <a:p>
          <a:r>
            <a:rPr lang="fi-FI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Pieni lapsi</a:t>
          </a:r>
          <a:endParaRPr lang="fi-FI" dirty="0">
            <a:solidFill>
              <a:schemeClr val="accent2">
                <a:lumMod val="40000"/>
                <a:lumOff val="60000"/>
              </a:schemeClr>
            </a:solidFill>
          </a:endParaRPr>
        </a:p>
      </dgm:t>
    </dgm:pt>
    <dgm:pt modelId="{83BBC070-8FCB-4271-8A6C-C443DEC84121}" type="parTrans" cxnId="{AB6F39B6-9D03-41B9-B599-9BFA645F495B}">
      <dgm:prSet/>
      <dgm:spPr/>
      <dgm:t>
        <a:bodyPr/>
        <a:lstStyle/>
        <a:p>
          <a:endParaRPr lang="fi-FI"/>
        </a:p>
      </dgm:t>
    </dgm:pt>
    <dgm:pt modelId="{ED27BBF4-BC2E-4365-B545-01B60A30B61C}" type="sibTrans" cxnId="{AB6F39B6-9D03-41B9-B599-9BFA645F495B}">
      <dgm:prSet/>
      <dgm:spPr/>
      <dgm:t>
        <a:bodyPr/>
        <a:lstStyle/>
        <a:p>
          <a:endParaRPr lang="fi-FI"/>
        </a:p>
      </dgm:t>
    </dgm:pt>
    <dgm:pt modelId="{7ED31752-1662-4946-B1C6-3951294E0063}">
      <dgm:prSet phldrT="[Teksti]"/>
      <dgm:spPr/>
      <dgm:t>
        <a:bodyPr/>
        <a:lstStyle/>
        <a:p>
          <a:r>
            <a:rPr lang="fi-FI" dirty="0" smtClean="0"/>
            <a:t>Ulospäin näkyvät vaikeudet</a:t>
          </a:r>
          <a:endParaRPr lang="fi-FI" dirty="0"/>
        </a:p>
      </dgm:t>
    </dgm:pt>
    <dgm:pt modelId="{72AC091D-20CE-49A0-AA82-A8433EF53379}" type="parTrans" cxnId="{365B800F-1AFF-4E7E-B2EA-DD2C32F486F8}">
      <dgm:prSet/>
      <dgm:spPr/>
      <dgm:t>
        <a:bodyPr/>
        <a:lstStyle/>
        <a:p>
          <a:endParaRPr lang="fi-FI"/>
        </a:p>
      </dgm:t>
    </dgm:pt>
    <dgm:pt modelId="{84DE9ADF-0440-4C05-ADD5-726A1E4C027F}" type="sibTrans" cxnId="{365B800F-1AFF-4E7E-B2EA-DD2C32F486F8}">
      <dgm:prSet/>
      <dgm:spPr/>
      <dgm:t>
        <a:bodyPr/>
        <a:lstStyle/>
        <a:p>
          <a:endParaRPr lang="fi-FI"/>
        </a:p>
      </dgm:t>
    </dgm:pt>
    <dgm:pt modelId="{342FBADC-5204-4CF0-BB99-9A3B1B7D015E}">
      <dgm:prSet phldrT="[Teksti]"/>
      <dgm:spPr/>
      <dgm:t>
        <a:bodyPr/>
        <a:lstStyle/>
        <a:p>
          <a:endParaRPr lang="fi-FI" dirty="0"/>
        </a:p>
      </dgm:t>
    </dgm:pt>
    <dgm:pt modelId="{9BD4EF70-3415-4EBA-9BEE-413D63A3EADD}" type="parTrans" cxnId="{0E9D3931-1FD8-45BA-BDB2-A28DDE2DE734}">
      <dgm:prSet/>
      <dgm:spPr/>
      <dgm:t>
        <a:bodyPr/>
        <a:lstStyle/>
        <a:p>
          <a:endParaRPr lang="fi-FI"/>
        </a:p>
      </dgm:t>
    </dgm:pt>
    <dgm:pt modelId="{3DC41201-3941-46D5-BBD9-557CC4B58BD4}" type="sibTrans" cxnId="{0E9D3931-1FD8-45BA-BDB2-A28DDE2DE734}">
      <dgm:prSet/>
      <dgm:spPr/>
      <dgm:t>
        <a:bodyPr/>
        <a:lstStyle/>
        <a:p>
          <a:endParaRPr lang="fi-FI"/>
        </a:p>
      </dgm:t>
    </dgm:pt>
    <dgm:pt modelId="{B5352C13-9C42-40E1-A2C2-6F9A12DE877F}">
      <dgm:prSet phldrT="[Teksti]"/>
      <dgm:spPr/>
      <dgm:t>
        <a:bodyPr/>
        <a:lstStyle/>
        <a:p>
          <a:r>
            <a:rPr lang="fi-FI" dirty="0" smtClean="0">
              <a:solidFill>
                <a:schemeClr val="accent2">
                  <a:lumMod val="75000"/>
                </a:schemeClr>
              </a:solidFill>
            </a:rPr>
            <a:t>Nuori</a:t>
          </a:r>
          <a:endParaRPr lang="fi-FI" dirty="0">
            <a:solidFill>
              <a:schemeClr val="accent2">
                <a:lumMod val="75000"/>
              </a:schemeClr>
            </a:solidFill>
          </a:endParaRPr>
        </a:p>
      </dgm:t>
    </dgm:pt>
    <dgm:pt modelId="{06E45495-D14C-4FA0-BCC5-5176BD774F41}" type="parTrans" cxnId="{0786F62F-5548-4C19-81F4-317F01FD6F20}">
      <dgm:prSet/>
      <dgm:spPr/>
      <dgm:t>
        <a:bodyPr/>
        <a:lstStyle/>
        <a:p>
          <a:endParaRPr lang="fi-FI"/>
        </a:p>
      </dgm:t>
    </dgm:pt>
    <dgm:pt modelId="{F2FB77B8-A5E7-4E42-846A-8721E32293EE}" type="sibTrans" cxnId="{0786F62F-5548-4C19-81F4-317F01FD6F20}">
      <dgm:prSet/>
      <dgm:spPr/>
      <dgm:t>
        <a:bodyPr/>
        <a:lstStyle/>
        <a:p>
          <a:endParaRPr lang="fi-FI"/>
        </a:p>
      </dgm:t>
    </dgm:pt>
    <dgm:pt modelId="{1758A69E-8BE8-4B69-92E4-3E558FCDE86A}">
      <dgm:prSet phldrT="[Teksti]"/>
      <dgm:spPr/>
      <dgm:t>
        <a:bodyPr/>
        <a:lstStyle/>
        <a:p>
          <a:r>
            <a:rPr lang="fi-FI" dirty="0" smtClean="0"/>
            <a:t>Sisäiset pulmat </a:t>
          </a:r>
          <a:endParaRPr lang="fi-FI" dirty="0"/>
        </a:p>
      </dgm:t>
    </dgm:pt>
    <dgm:pt modelId="{38646630-C6EC-4864-9866-8DC6FF7E1E39}" type="parTrans" cxnId="{B69C8A3A-973E-4A4F-83E5-4ECED1376BD9}">
      <dgm:prSet/>
      <dgm:spPr/>
      <dgm:t>
        <a:bodyPr/>
        <a:lstStyle/>
        <a:p>
          <a:endParaRPr lang="fi-FI"/>
        </a:p>
      </dgm:t>
    </dgm:pt>
    <dgm:pt modelId="{CBC84D5A-59F2-496B-BD44-1F4E4C25B1E2}" type="sibTrans" cxnId="{B69C8A3A-973E-4A4F-83E5-4ECED1376BD9}">
      <dgm:prSet/>
      <dgm:spPr/>
      <dgm:t>
        <a:bodyPr/>
        <a:lstStyle/>
        <a:p>
          <a:endParaRPr lang="fi-FI"/>
        </a:p>
      </dgm:t>
    </dgm:pt>
    <dgm:pt modelId="{B2CC86BF-76A7-4561-B8D4-F80EA8F8712A}">
      <dgm:prSet phldrT="[Teksti]"/>
      <dgm:spPr/>
      <dgm:t>
        <a:bodyPr/>
        <a:lstStyle/>
        <a:p>
          <a:r>
            <a:rPr lang="fi-FI" dirty="0" smtClean="0"/>
            <a:t>Tunnistamisen haaste ja tärkeys!!</a:t>
          </a:r>
          <a:endParaRPr lang="fi-FI" dirty="0"/>
        </a:p>
      </dgm:t>
    </dgm:pt>
    <dgm:pt modelId="{5C996FE5-56C1-4D09-AD79-B530AD8D1901}" type="parTrans" cxnId="{5E7CF969-3BB3-4A75-BC13-D9FD0976A0A4}">
      <dgm:prSet/>
      <dgm:spPr/>
      <dgm:t>
        <a:bodyPr/>
        <a:lstStyle/>
        <a:p>
          <a:endParaRPr lang="fi-FI"/>
        </a:p>
      </dgm:t>
    </dgm:pt>
    <dgm:pt modelId="{0FAC056C-CDBB-4814-B54C-C9EA782EBF14}" type="sibTrans" cxnId="{5E7CF969-3BB3-4A75-BC13-D9FD0976A0A4}">
      <dgm:prSet/>
      <dgm:spPr/>
      <dgm:t>
        <a:bodyPr/>
        <a:lstStyle/>
        <a:p>
          <a:endParaRPr lang="fi-FI"/>
        </a:p>
      </dgm:t>
    </dgm:pt>
    <dgm:pt modelId="{D8F4AE6A-CB2D-40AB-ADD7-513ECF9F3B80}" type="pres">
      <dgm:prSet presAssocID="{646AF235-0C18-4040-9653-FC29780F624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i-FI"/>
        </a:p>
      </dgm:t>
    </dgm:pt>
    <dgm:pt modelId="{568D4C05-E9E8-4B2F-9857-DF8DAF1D350B}" type="pres">
      <dgm:prSet presAssocID="{CFE6BDB5-06C0-4C57-ADCA-A8BA32DE7C11}" presName="linNode" presStyleCnt="0"/>
      <dgm:spPr/>
    </dgm:pt>
    <dgm:pt modelId="{079F08A2-1337-4247-957C-4AE37E183E0C}" type="pres">
      <dgm:prSet presAssocID="{CFE6BDB5-06C0-4C57-ADCA-A8BA32DE7C1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06254D35-4249-49D0-95D2-ED2B2246BBCB}" type="pres">
      <dgm:prSet presAssocID="{CFE6BDB5-06C0-4C57-ADCA-A8BA32DE7C1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271B2907-0FEF-4AAC-AB1B-928137466DA5}" type="pres">
      <dgm:prSet presAssocID="{ED27BBF4-BC2E-4365-B545-01B60A30B61C}" presName="spacing" presStyleCnt="0"/>
      <dgm:spPr/>
    </dgm:pt>
    <dgm:pt modelId="{91D8A4D9-D013-43A7-8095-0FBCEFBEDA40}" type="pres">
      <dgm:prSet presAssocID="{B5352C13-9C42-40E1-A2C2-6F9A12DE877F}" presName="linNode" presStyleCnt="0"/>
      <dgm:spPr/>
    </dgm:pt>
    <dgm:pt modelId="{0DD84EC9-564F-4FC0-B1ED-25455A5E50C2}" type="pres">
      <dgm:prSet presAssocID="{B5352C13-9C42-40E1-A2C2-6F9A12DE877F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6ED27043-3260-4C9C-8F01-1CC69BC942E4}" type="pres">
      <dgm:prSet presAssocID="{B5352C13-9C42-40E1-A2C2-6F9A12DE877F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AB6F39B6-9D03-41B9-B599-9BFA645F495B}" srcId="{646AF235-0C18-4040-9653-FC29780F6240}" destId="{CFE6BDB5-06C0-4C57-ADCA-A8BA32DE7C11}" srcOrd="0" destOrd="0" parTransId="{83BBC070-8FCB-4271-8A6C-C443DEC84121}" sibTransId="{ED27BBF4-BC2E-4365-B545-01B60A30B61C}"/>
    <dgm:cxn modelId="{FC67CD7F-BA65-42E7-B5F1-332DC339F747}" type="presOf" srcId="{B2CC86BF-76A7-4561-B8D4-F80EA8F8712A}" destId="{6ED27043-3260-4C9C-8F01-1CC69BC942E4}" srcOrd="0" destOrd="1" presId="urn:microsoft.com/office/officeart/2005/8/layout/vList6"/>
    <dgm:cxn modelId="{36519242-F8A1-47A0-97DD-D6A95791AE11}" type="presOf" srcId="{646AF235-0C18-4040-9653-FC29780F6240}" destId="{D8F4AE6A-CB2D-40AB-ADD7-513ECF9F3B80}" srcOrd="0" destOrd="0" presId="urn:microsoft.com/office/officeart/2005/8/layout/vList6"/>
    <dgm:cxn modelId="{773D19FD-E0B5-4C8C-B793-D7B79E3BE38D}" type="presOf" srcId="{7ED31752-1662-4946-B1C6-3951294E0063}" destId="{06254D35-4249-49D0-95D2-ED2B2246BBCB}" srcOrd="0" destOrd="0" presId="urn:microsoft.com/office/officeart/2005/8/layout/vList6"/>
    <dgm:cxn modelId="{0E9D3931-1FD8-45BA-BDB2-A28DDE2DE734}" srcId="{7ED31752-1662-4946-B1C6-3951294E0063}" destId="{342FBADC-5204-4CF0-BB99-9A3B1B7D015E}" srcOrd="0" destOrd="0" parTransId="{9BD4EF70-3415-4EBA-9BEE-413D63A3EADD}" sibTransId="{3DC41201-3941-46D5-BBD9-557CC4B58BD4}"/>
    <dgm:cxn modelId="{B69C8A3A-973E-4A4F-83E5-4ECED1376BD9}" srcId="{B5352C13-9C42-40E1-A2C2-6F9A12DE877F}" destId="{1758A69E-8BE8-4B69-92E4-3E558FCDE86A}" srcOrd="0" destOrd="0" parTransId="{38646630-C6EC-4864-9866-8DC6FF7E1E39}" sibTransId="{CBC84D5A-59F2-496B-BD44-1F4E4C25B1E2}"/>
    <dgm:cxn modelId="{7893DB70-DA10-401C-B07B-43C6A1EED483}" type="presOf" srcId="{342FBADC-5204-4CF0-BB99-9A3B1B7D015E}" destId="{06254D35-4249-49D0-95D2-ED2B2246BBCB}" srcOrd="0" destOrd="1" presId="urn:microsoft.com/office/officeart/2005/8/layout/vList6"/>
    <dgm:cxn modelId="{365B800F-1AFF-4E7E-B2EA-DD2C32F486F8}" srcId="{CFE6BDB5-06C0-4C57-ADCA-A8BA32DE7C11}" destId="{7ED31752-1662-4946-B1C6-3951294E0063}" srcOrd="0" destOrd="0" parTransId="{72AC091D-20CE-49A0-AA82-A8433EF53379}" sibTransId="{84DE9ADF-0440-4C05-ADD5-726A1E4C027F}"/>
    <dgm:cxn modelId="{0786F62F-5548-4C19-81F4-317F01FD6F20}" srcId="{646AF235-0C18-4040-9653-FC29780F6240}" destId="{B5352C13-9C42-40E1-A2C2-6F9A12DE877F}" srcOrd="1" destOrd="0" parTransId="{06E45495-D14C-4FA0-BCC5-5176BD774F41}" sibTransId="{F2FB77B8-A5E7-4E42-846A-8721E32293EE}"/>
    <dgm:cxn modelId="{00D356B4-E182-402C-BB60-9AA83E1D360D}" type="presOf" srcId="{CFE6BDB5-06C0-4C57-ADCA-A8BA32DE7C11}" destId="{079F08A2-1337-4247-957C-4AE37E183E0C}" srcOrd="0" destOrd="0" presId="urn:microsoft.com/office/officeart/2005/8/layout/vList6"/>
    <dgm:cxn modelId="{C050611B-EA94-497A-83D2-BC9D8DABEA5A}" type="presOf" srcId="{1758A69E-8BE8-4B69-92E4-3E558FCDE86A}" destId="{6ED27043-3260-4C9C-8F01-1CC69BC942E4}" srcOrd="0" destOrd="0" presId="urn:microsoft.com/office/officeart/2005/8/layout/vList6"/>
    <dgm:cxn modelId="{5E7CF969-3BB3-4A75-BC13-D9FD0976A0A4}" srcId="{1758A69E-8BE8-4B69-92E4-3E558FCDE86A}" destId="{B2CC86BF-76A7-4561-B8D4-F80EA8F8712A}" srcOrd="0" destOrd="0" parTransId="{5C996FE5-56C1-4D09-AD79-B530AD8D1901}" sibTransId="{0FAC056C-CDBB-4814-B54C-C9EA782EBF14}"/>
    <dgm:cxn modelId="{3C97A9D2-9AFC-4CF4-BAFB-B851FF97D26A}" type="presOf" srcId="{B5352C13-9C42-40E1-A2C2-6F9A12DE877F}" destId="{0DD84EC9-564F-4FC0-B1ED-25455A5E50C2}" srcOrd="0" destOrd="0" presId="urn:microsoft.com/office/officeart/2005/8/layout/vList6"/>
    <dgm:cxn modelId="{99BEE1EC-233F-43A3-AE53-875158A225B6}" type="presParOf" srcId="{D8F4AE6A-CB2D-40AB-ADD7-513ECF9F3B80}" destId="{568D4C05-E9E8-4B2F-9857-DF8DAF1D350B}" srcOrd="0" destOrd="0" presId="urn:microsoft.com/office/officeart/2005/8/layout/vList6"/>
    <dgm:cxn modelId="{676CED00-D422-488C-9B13-70D4462CC775}" type="presParOf" srcId="{568D4C05-E9E8-4B2F-9857-DF8DAF1D350B}" destId="{079F08A2-1337-4247-957C-4AE37E183E0C}" srcOrd="0" destOrd="0" presId="urn:microsoft.com/office/officeart/2005/8/layout/vList6"/>
    <dgm:cxn modelId="{411AEF14-F7AE-4F2F-A82D-E455A231AAEC}" type="presParOf" srcId="{568D4C05-E9E8-4B2F-9857-DF8DAF1D350B}" destId="{06254D35-4249-49D0-95D2-ED2B2246BBCB}" srcOrd="1" destOrd="0" presId="urn:microsoft.com/office/officeart/2005/8/layout/vList6"/>
    <dgm:cxn modelId="{DE704BE4-FB5E-441C-B7BA-9F8EA22AE0B4}" type="presParOf" srcId="{D8F4AE6A-CB2D-40AB-ADD7-513ECF9F3B80}" destId="{271B2907-0FEF-4AAC-AB1B-928137466DA5}" srcOrd="1" destOrd="0" presId="urn:microsoft.com/office/officeart/2005/8/layout/vList6"/>
    <dgm:cxn modelId="{E6F81600-2872-418B-82CD-1E9BA11F447C}" type="presParOf" srcId="{D8F4AE6A-CB2D-40AB-ADD7-513ECF9F3B80}" destId="{91D8A4D9-D013-43A7-8095-0FBCEFBEDA40}" srcOrd="2" destOrd="0" presId="urn:microsoft.com/office/officeart/2005/8/layout/vList6"/>
    <dgm:cxn modelId="{96F6A587-A7A7-46DC-A5FC-437C13A518C3}" type="presParOf" srcId="{91D8A4D9-D013-43A7-8095-0FBCEFBEDA40}" destId="{0DD84EC9-564F-4FC0-B1ED-25455A5E50C2}" srcOrd="0" destOrd="0" presId="urn:microsoft.com/office/officeart/2005/8/layout/vList6"/>
    <dgm:cxn modelId="{6C3E9DA0-70C8-495C-9F43-13400B8E3084}" type="presParOf" srcId="{91D8A4D9-D013-43A7-8095-0FBCEFBEDA40}" destId="{6ED27043-3260-4C9C-8F01-1CC69BC942E4}" srcOrd="1" destOrd="0" presId="urn:microsoft.com/office/officeart/2005/8/layout/vList6"/>
  </dgm:cxnLst>
  <dgm:bg>
    <a:effectLst>
      <a:glow rad="635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3973E4-9411-4D44-96E3-D28ABC4F0AC2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2E0F07CA-1179-4CF0-9E21-F5D208974B49}">
      <dgm:prSet phldrT="[Teksti]"/>
      <dgm:spPr/>
      <dgm:t>
        <a:bodyPr/>
        <a:lstStyle/>
        <a:p>
          <a:r>
            <a:rPr lang="fi-FI" dirty="0" smtClean="0"/>
            <a:t>Puutteelliset taidot</a:t>
          </a:r>
          <a:endParaRPr lang="fi-FI" dirty="0"/>
        </a:p>
      </dgm:t>
    </dgm:pt>
    <dgm:pt modelId="{D5EB02C6-10E0-4F88-BD4F-B922F96656CB}" type="parTrans" cxnId="{047BB9FB-B226-48C7-A4E5-54CF678CD9E9}">
      <dgm:prSet/>
      <dgm:spPr/>
      <dgm:t>
        <a:bodyPr/>
        <a:lstStyle/>
        <a:p>
          <a:endParaRPr lang="fi-FI"/>
        </a:p>
      </dgm:t>
    </dgm:pt>
    <dgm:pt modelId="{010717A6-EDD3-408B-A1D8-BDEED039F838}" type="sibTrans" cxnId="{047BB9FB-B226-48C7-A4E5-54CF678CD9E9}">
      <dgm:prSet/>
      <dgm:spPr/>
      <dgm:t>
        <a:bodyPr/>
        <a:lstStyle/>
        <a:p>
          <a:endParaRPr lang="fi-FI"/>
        </a:p>
      </dgm:t>
    </dgm:pt>
    <dgm:pt modelId="{F71DEC0E-F0CF-4EFA-8257-5FB529A63A57}">
      <dgm:prSet phldrT="[Teksti]"/>
      <dgm:spPr/>
      <dgm:t>
        <a:bodyPr/>
        <a:lstStyle/>
        <a:p>
          <a:r>
            <a:rPr lang="fi-FI" dirty="0" smtClean="0"/>
            <a:t>Kielteinen vuorovaikutus</a:t>
          </a:r>
          <a:endParaRPr lang="fi-FI" dirty="0"/>
        </a:p>
      </dgm:t>
    </dgm:pt>
    <dgm:pt modelId="{DCAA9078-F22B-4DA3-A307-4EA0420F8999}" type="parTrans" cxnId="{CB7A0FE7-32B1-455B-BFBD-611C0EFA8782}">
      <dgm:prSet/>
      <dgm:spPr/>
      <dgm:t>
        <a:bodyPr/>
        <a:lstStyle/>
        <a:p>
          <a:endParaRPr lang="fi-FI"/>
        </a:p>
      </dgm:t>
    </dgm:pt>
    <dgm:pt modelId="{2039D32E-0E5B-4168-B6EA-6E13D688A561}" type="sibTrans" cxnId="{CB7A0FE7-32B1-455B-BFBD-611C0EFA8782}">
      <dgm:prSet/>
      <dgm:spPr/>
      <dgm:t>
        <a:bodyPr/>
        <a:lstStyle/>
        <a:p>
          <a:endParaRPr lang="fi-FI"/>
        </a:p>
      </dgm:t>
    </dgm:pt>
    <dgm:pt modelId="{8DC2FD2C-BFAD-4E7B-844C-CC0C4275A3AE}">
      <dgm:prSet phldrT="[Teksti]"/>
      <dgm:spPr/>
      <dgm:t>
        <a:bodyPr/>
        <a:lstStyle/>
        <a:p>
          <a:r>
            <a:rPr lang="fi-FI" dirty="0" smtClean="0"/>
            <a:t>Itsetunnon ongelmat</a:t>
          </a:r>
          <a:endParaRPr lang="fi-FI" dirty="0"/>
        </a:p>
      </dgm:t>
    </dgm:pt>
    <dgm:pt modelId="{BAE7D5D2-5F01-459F-82B8-8D99C86590B1}" type="parTrans" cxnId="{D105E3B3-7917-4D1A-94D6-B2A04C94D7FE}">
      <dgm:prSet/>
      <dgm:spPr/>
      <dgm:t>
        <a:bodyPr/>
        <a:lstStyle/>
        <a:p>
          <a:endParaRPr lang="fi-FI"/>
        </a:p>
      </dgm:t>
    </dgm:pt>
    <dgm:pt modelId="{98BE2A14-2A89-44AE-B774-FEA6569B8F75}" type="sibTrans" cxnId="{D105E3B3-7917-4D1A-94D6-B2A04C94D7FE}">
      <dgm:prSet/>
      <dgm:spPr/>
      <dgm:t>
        <a:bodyPr/>
        <a:lstStyle/>
        <a:p>
          <a:endParaRPr lang="fi-FI"/>
        </a:p>
      </dgm:t>
    </dgm:pt>
    <dgm:pt modelId="{7A9A87F7-2C86-492D-9CFA-D059A4C7AC55}" type="pres">
      <dgm:prSet presAssocID="{183973E4-9411-4D44-96E3-D28ABC4F0AC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627F7656-8AC5-414B-A038-7F503ECEA8A5}" type="pres">
      <dgm:prSet presAssocID="{2E0F07CA-1179-4CF0-9E21-F5D208974B4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0D11D5ED-58BF-4622-98BC-56466BD5EC7D}" type="pres">
      <dgm:prSet presAssocID="{2E0F07CA-1179-4CF0-9E21-F5D208974B49}" presName="spNode" presStyleCnt="0"/>
      <dgm:spPr/>
    </dgm:pt>
    <dgm:pt modelId="{FFA49AC0-8A40-4D0E-87C8-DA17C68CDA22}" type="pres">
      <dgm:prSet presAssocID="{010717A6-EDD3-408B-A1D8-BDEED039F838}" presName="sibTrans" presStyleLbl="sibTrans1D1" presStyleIdx="0" presStyleCnt="3"/>
      <dgm:spPr/>
      <dgm:t>
        <a:bodyPr/>
        <a:lstStyle/>
        <a:p>
          <a:endParaRPr lang="fi-FI"/>
        </a:p>
      </dgm:t>
    </dgm:pt>
    <dgm:pt modelId="{F06CB770-9633-4547-A483-2DF18D03AEAD}" type="pres">
      <dgm:prSet presAssocID="{F71DEC0E-F0CF-4EFA-8257-5FB529A63A5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B457CFE5-F4E7-488A-A427-7B423B2CD0C8}" type="pres">
      <dgm:prSet presAssocID="{F71DEC0E-F0CF-4EFA-8257-5FB529A63A57}" presName="spNode" presStyleCnt="0"/>
      <dgm:spPr/>
    </dgm:pt>
    <dgm:pt modelId="{C65D24F2-F382-4629-B3F9-502ABA2E450E}" type="pres">
      <dgm:prSet presAssocID="{2039D32E-0E5B-4168-B6EA-6E13D688A561}" presName="sibTrans" presStyleLbl="sibTrans1D1" presStyleIdx="1" presStyleCnt="3"/>
      <dgm:spPr/>
      <dgm:t>
        <a:bodyPr/>
        <a:lstStyle/>
        <a:p>
          <a:endParaRPr lang="fi-FI"/>
        </a:p>
      </dgm:t>
    </dgm:pt>
    <dgm:pt modelId="{435CEEFC-0FA1-449F-98EF-11E609DB164F}" type="pres">
      <dgm:prSet presAssocID="{8DC2FD2C-BFAD-4E7B-844C-CC0C4275A3A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3C9337E5-2BE7-4B16-A21B-F7C63B5A7D49}" type="pres">
      <dgm:prSet presAssocID="{8DC2FD2C-BFAD-4E7B-844C-CC0C4275A3AE}" presName="spNode" presStyleCnt="0"/>
      <dgm:spPr/>
    </dgm:pt>
    <dgm:pt modelId="{98297B54-3416-48A3-99F7-CF55160FA009}" type="pres">
      <dgm:prSet presAssocID="{98BE2A14-2A89-44AE-B774-FEA6569B8F75}" presName="sibTrans" presStyleLbl="sibTrans1D1" presStyleIdx="2" presStyleCnt="3"/>
      <dgm:spPr/>
      <dgm:t>
        <a:bodyPr/>
        <a:lstStyle/>
        <a:p>
          <a:endParaRPr lang="fi-FI"/>
        </a:p>
      </dgm:t>
    </dgm:pt>
  </dgm:ptLst>
  <dgm:cxnLst>
    <dgm:cxn modelId="{755855CA-DB99-4D47-9B7C-A1198D1B775C}" type="presOf" srcId="{2039D32E-0E5B-4168-B6EA-6E13D688A561}" destId="{C65D24F2-F382-4629-B3F9-502ABA2E450E}" srcOrd="0" destOrd="0" presId="urn:microsoft.com/office/officeart/2005/8/layout/cycle6"/>
    <dgm:cxn modelId="{D105E3B3-7917-4D1A-94D6-B2A04C94D7FE}" srcId="{183973E4-9411-4D44-96E3-D28ABC4F0AC2}" destId="{8DC2FD2C-BFAD-4E7B-844C-CC0C4275A3AE}" srcOrd="2" destOrd="0" parTransId="{BAE7D5D2-5F01-459F-82B8-8D99C86590B1}" sibTransId="{98BE2A14-2A89-44AE-B774-FEA6569B8F75}"/>
    <dgm:cxn modelId="{F2713359-0D6C-4E87-B1B3-61A910EBEB16}" type="presOf" srcId="{8DC2FD2C-BFAD-4E7B-844C-CC0C4275A3AE}" destId="{435CEEFC-0FA1-449F-98EF-11E609DB164F}" srcOrd="0" destOrd="0" presId="urn:microsoft.com/office/officeart/2005/8/layout/cycle6"/>
    <dgm:cxn modelId="{AA8E44A2-3BC6-4E39-B10C-0F111D947A6E}" type="presOf" srcId="{2E0F07CA-1179-4CF0-9E21-F5D208974B49}" destId="{627F7656-8AC5-414B-A038-7F503ECEA8A5}" srcOrd="0" destOrd="0" presId="urn:microsoft.com/office/officeart/2005/8/layout/cycle6"/>
    <dgm:cxn modelId="{CB7A0FE7-32B1-455B-BFBD-611C0EFA8782}" srcId="{183973E4-9411-4D44-96E3-D28ABC4F0AC2}" destId="{F71DEC0E-F0CF-4EFA-8257-5FB529A63A57}" srcOrd="1" destOrd="0" parTransId="{DCAA9078-F22B-4DA3-A307-4EA0420F8999}" sibTransId="{2039D32E-0E5B-4168-B6EA-6E13D688A561}"/>
    <dgm:cxn modelId="{C7CAB0CE-5E27-4237-B81E-7CDDAAE075E2}" type="presOf" srcId="{98BE2A14-2A89-44AE-B774-FEA6569B8F75}" destId="{98297B54-3416-48A3-99F7-CF55160FA009}" srcOrd="0" destOrd="0" presId="urn:microsoft.com/office/officeart/2005/8/layout/cycle6"/>
    <dgm:cxn modelId="{651D181D-CB7B-4FEF-A85B-AA5A549C3A86}" type="presOf" srcId="{010717A6-EDD3-408B-A1D8-BDEED039F838}" destId="{FFA49AC0-8A40-4D0E-87C8-DA17C68CDA22}" srcOrd="0" destOrd="0" presId="urn:microsoft.com/office/officeart/2005/8/layout/cycle6"/>
    <dgm:cxn modelId="{FC892DAA-818C-486D-9925-4BA043D39983}" type="presOf" srcId="{183973E4-9411-4D44-96E3-D28ABC4F0AC2}" destId="{7A9A87F7-2C86-492D-9CFA-D059A4C7AC55}" srcOrd="0" destOrd="0" presId="urn:microsoft.com/office/officeart/2005/8/layout/cycle6"/>
    <dgm:cxn modelId="{13CF6119-ABDB-490C-A102-3FDEE0CB5782}" type="presOf" srcId="{F71DEC0E-F0CF-4EFA-8257-5FB529A63A57}" destId="{F06CB770-9633-4547-A483-2DF18D03AEAD}" srcOrd="0" destOrd="0" presId="urn:microsoft.com/office/officeart/2005/8/layout/cycle6"/>
    <dgm:cxn modelId="{047BB9FB-B226-48C7-A4E5-54CF678CD9E9}" srcId="{183973E4-9411-4D44-96E3-D28ABC4F0AC2}" destId="{2E0F07CA-1179-4CF0-9E21-F5D208974B49}" srcOrd="0" destOrd="0" parTransId="{D5EB02C6-10E0-4F88-BD4F-B922F96656CB}" sibTransId="{010717A6-EDD3-408B-A1D8-BDEED039F838}"/>
    <dgm:cxn modelId="{E2E36B61-1567-4F23-A575-25366701598E}" type="presParOf" srcId="{7A9A87F7-2C86-492D-9CFA-D059A4C7AC55}" destId="{627F7656-8AC5-414B-A038-7F503ECEA8A5}" srcOrd="0" destOrd="0" presId="urn:microsoft.com/office/officeart/2005/8/layout/cycle6"/>
    <dgm:cxn modelId="{3BA61CE3-FF3F-476F-BDC4-10081DFE8FAA}" type="presParOf" srcId="{7A9A87F7-2C86-492D-9CFA-D059A4C7AC55}" destId="{0D11D5ED-58BF-4622-98BC-56466BD5EC7D}" srcOrd="1" destOrd="0" presId="urn:microsoft.com/office/officeart/2005/8/layout/cycle6"/>
    <dgm:cxn modelId="{39510BA5-9482-4141-9569-F950CEC6D8FE}" type="presParOf" srcId="{7A9A87F7-2C86-492D-9CFA-D059A4C7AC55}" destId="{FFA49AC0-8A40-4D0E-87C8-DA17C68CDA22}" srcOrd="2" destOrd="0" presId="urn:microsoft.com/office/officeart/2005/8/layout/cycle6"/>
    <dgm:cxn modelId="{5F8D6FBD-C93A-4525-A549-38FA59322C2F}" type="presParOf" srcId="{7A9A87F7-2C86-492D-9CFA-D059A4C7AC55}" destId="{F06CB770-9633-4547-A483-2DF18D03AEAD}" srcOrd="3" destOrd="0" presId="urn:microsoft.com/office/officeart/2005/8/layout/cycle6"/>
    <dgm:cxn modelId="{85CBD485-6001-4B69-A486-C3CBF362F3B6}" type="presParOf" srcId="{7A9A87F7-2C86-492D-9CFA-D059A4C7AC55}" destId="{B457CFE5-F4E7-488A-A427-7B423B2CD0C8}" srcOrd="4" destOrd="0" presId="urn:microsoft.com/office/officeart/2005/8/layout/cycle6"/>
    <dgm:cxn modelId="{F0D9CF39-E2AF-4597-B4B2-018393A1FAB2}" type="presParOf" srcId="{7A9A87F7-2C86-492D-9CFA-D059A4C7AC55}" destId="{C65D24F2-F382-4629-B3F9-502ABA2E450E}" srcOrd="5" destOrd="0" presId="urn:microsoft.com/office/officeart/2005/8/layout/cycle6"/>
    <dgm:cxn modelId="{84130FE1-A1C1-4CCC-9B11-E12C9C86CEC5}" type="presParOf" srcId="{7A9A87F7-2C86-492D-9CFA-D059A4C7AC55}" destId="{435CEEFC-0FA1-449F-98EF-11E609DB164F}" srcOrd="6" destOrd="0" presId="urn:microsoft.com/office/officeart/2005/8/layout/cycle6"/>
    <dgm:cxn modelId="{F7CFAB0F-F506-4616-92FB-27C793194E1B}" type="presParOf" srcId="{7A9A87F7-2C86-492D-9CFA-D059A4C7AC55}" destId="{3C9337E5-2BE7-4B16-A21B-F7C63B5A7D49}" srcOrd="7" destOrd="0" presId="urn:microsoft.com/office/officeart/2005/8/layout/cycle6"/>
    <dgm:cxn modelId="{7BDBC395-A7A0-47A4-B99A-69DE517D2B31}" type="presParOf" srcId="{7A9A87F7-2C86-492D-9CFA-D059A4C7AC55}" destId="{98297B54-3416-48A3-99F7-CF55160FA009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833CA5-B9EE-493F-9487-28FAA9149E95}" type="doc">
      <dgm:prSet loTypeId="urn:microsoft.com/office/officeart/2005/8/layout/hProcess9" loCatId="process" qsTypeId="urn:microsoft.com/office/officeart/2005/8/quickstyle/simple1" qsCatId="simple" csTypeId="urn:microsoft.com/office/officeart/2005/8/colors/accent5_3" csCatId="accent5" phldr="1"/>
      <dgm:spPr/>
    </dgm:pt>
    <dgm:pt modelId="{AFCF3AFD-B183-4492-9253-3D554E5A3E59}">
      <dgm:prSet phldrT="[Teksti]"/>
      <dgm:spPr/>
      <dgm:t>
        <a:bodyPr/>
        <a:lstStyle/>
        <a:p>
          <a:r>
            <a:rPr lang="fi-FI" dirty="0" smtClean="0"/>
            <a:t>Tehtävä jäsennetään kuvin</a:t>
          </a:r>
          <a:endParaRPr lang="fi-FI" dirty="0"/>
        </a:p>
      </dgm:t>
    </dgm:pt>
    <dgm:pt modelId="{6CC1EFCA-2D1E-40BF-9652-92FB97175E48}" type="parTrans" cxnId="{C2F43D24-930F-4800-9D27-0A036966D0A5}">
      <dgm:prSet/>
      <dgm:spPr/>
      <dgm:t>
        <a:bodyPr/>
        <a:lstStyle/>
        <a:p>
          <a:endParaRPr lang="fi-FI"/>
        </a:p>
      </dgm:t>
    </dgm:pt>
    <dgm:pt modelId="{9E4AF339-5782-468B-885F-C191DFDD84D5}" type="sibTrans" cxnId="{C2F43D24-930F-4800-9D27-0A036966D0A5}">
      <dgm:prSet/>
      <dgm:spPr/>
      <dgm:t>
        <a:bodyPr/>
        <a:lstStyle/>
        <a:p>
          <a:endParaRPr lang="fi-FI"/>
        </a:p>
      </dgm:t>
    </dgm:pt>
    <dgm:pt modelId="{65336D65-DCC6-43DB-AA0E-BCC07D4B4C4E}">
      <dgm:prSet phldrT="[Teksti]"/>
      <dgm:spPr/>
      <dgm:t>
        <a:bodyPr/>
        <a:lstStyle/>
        <a:p>
          <a:r>
            <a:rPr lang="fi-FI" dirty="0" smtClean="0"/>
            <a:t>Lapsi ohjaa puheellaan omaa tekemistään</a:t>
          </a:r>
          <a:endParaRPr lang="fi-FI" dirty="0"/>
        </a:p>
      </dgm:t>
    </dgm:pt>
    <dgm:pt modelId="{CDB760A9-5C6E-4A5E-8510-CDC8973BF7BE}" type="parTrans" cxnId="{0E2C0AB3-6431-402C-A5F2-AC1A21926A06}">
      <dgm:prSet/>
      <dgm:spPr/>
      <dgm:t>
        <a:bodyPr/>
        <a:lstStyle/>
        <a:p>
          <a:endParaRPr lang="fi-FI"/>
        </a:p>
      </dgm:t>
    </dgm:pt>
    <dgm:pt modelId="{B8D9A1F5-3F48-4065-A0EC-6B175283B8A3}" type="sibTrans" cxnId="{0E2C0AB3-6431-402C-A5F2-AC1A21926A06}">
      <dgm:prSet/>
      <dgm:spPr/>
      <dgm:t>
        <a:bodyPr/>
        <a:lstStyle/>
        <a:p>
          <a:endParaRPr lang="fi-FI"/>
        </a:p>
      </dgm:t>
    </dgm:pt>
    <dgm:pt modelId="{2C9FF95C-6415-4319-A4C9-8E41BA7D813E}">
      <dgm:prSet phldrT="[Teksti]"/>
      <dgm:spPr/>
      <dgm:t>
        <a:bodyPr/>
        <a:lstStyle/>
        <a:p>
          <a:r>
            <a:rPr lang="fi-FI" dirty="0" smtClean="0"/>
            <a:t>Lapsi ohjaa sisäisen puheen avulla omaa tekemistään</a:t>
          </a:r>
          <a:endParaRPr lang="fi-FI" dirty="0"/>
        </a:p>
      </dgm:t>
    </dgm:pt>
    <dgm:pt modelId="{24701819-130E-40EE-8942-5F049CAEC4DF}" type="parTrans" cxnId="{88FC8390-2191-49C6-AF43-870C73DA96DC}">
      <dgm:prSet/>
      <dgm:spPr/>
      <dgm:t>
        <a:bodyPr/>
        <a:lstStyle/>
        <a:p>
          <a:endParaRPr lang="fi-FI"/>
        </a:p>
      </dgm:t>
    </dgm:pt>
    <dgm:pt modelId="{34EA7886-7395-45B3-9827-114A49CAA6FF}" type="sibTrans" cxnId="{88FC8390-2191-49C6-AF43-870C73DA96DC}">
      <dgm:prSet/>
      <dgm:spPr/>
      <dgm:t>
        <a:bodyPr/>
        <a:lstStyle/>
        <a:p>
          <a:endParaRPr lang="fi-FI"/>
        </a:p>
      </dgm:t>
    </dgm:pt>
    <dgm:pt modelId="{8E0EFB65-5105-455D-B2B6-7FC1CBC02124}" type="pres">
      <dgm:prSet presAssocID="{19833CA5-B9EE-493F-9487-28FAA9149E95}" presName="CompostProcess" presStyleCnt="0">
        <dgm:presLayoutVars>
          <dgm:dir/>
          <dgm:resizeHandles val="exact"/>
        </dgm:presLayoutVars>
      </dgm:prSet>
      <dgm:spPr/>
    </dgm:pt>
    <dgm:pt modelId="{C34F7464-9328-4E38-ACBC-5F522A12F45D}" type="pres">
      <dgm:prSet presAssocID="{19833CA5-B9EE-493F-9487-28FAA9149E95}" presName="arrow" presStyleLbl="bgShp" presStyleIdx="0" presStyleCnt="1"/>
      <dgm:spPr/>
    </dgm:pt>
    <dgm:pt modelId="{68E5529A-DE91-4C5D-A6FA-5C230B5D5140}" type="pres">
      <dgm:prSet presAssocID="{19833CA5-B9EE-493F-9487-28FAA9149E95}" presName="linearProcess" presStyleCnt="0"/>
      <dgm:spPr/>
    </dgm:pt>
    <dgm:pt modelId="{A67F0E3C-12E2-4486-BD57-8A4F9A5082BC}" type="pres">
      <dgm:prSet presAssocID="{AFCF3AFD-B183-4492-9253-3D554E5A3E5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610712C-61D8-4EAD-832A-7BAF48E8F9FC}" type="pres">
      <dgm:prSet presAssocID="{9E4AF339-5782-468B-885F-C191DFDD84D5}" presName="sibTrans" presStyleCnt="0"/>
      <dgm:spPr/>
    </dgm:pt>
    <dgm:pt modelId="{DA5502ED-3941-4939-806C-6B7F11250BED}" type="pres">
      <dgm:prSet presAssocID="{65336D65-DCC6-43DB-AA0E-BCC07D4B4C4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F4CB883C-E39B-4E20-83F4-CC823931D36E}" type="pres">
      <dgm:prSet presAssocID="{B8D9A1F5-3F48-4065-A0EC-6B175283B8A3}" presName="sibTrans" presStyleCnt="0"/>
      <dgm:spPr/>
    </dgm:pt>
    <dgm:pt modelId="{0E4A8518-15EE-4375-A7A6-7EBC0761A698}" type="pres">
      <dgm:prSet presAssocID="{2C9FF95C-6415-4319-A4C9-8E41BA7D813E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0E2C0AB3-6431-402C-A5F2-AC1A21926A06}" srcId="{19833CA5-B9EE-493F-9487-28FAA9149E95}" destId="{65336D65-DCC6-43DB-AA0E-BCC07D4B4C4E}" srcOrd="1" destOrd="0" parTransId="{CDB760A9-5C6E-4A5E-8510-CDC8973BF7BE}" sibTransId="{B8D9A1F5-3F48-4065-A0EC-6B175283B8A3}"/>
    <dgm:cxn modelId="{E3D901AD-A47D-4A0C-9A40-B6E9AC15BA26}" type="presOf" srcId="{19833CA5-B9EE-493F-9487-28FAA9149E95}" destId="{8E0EFB65-5105-455D-B2B6-7FC1CBC02124}" srcOrd="0" destOrd="0" presId="urn:microsoft.com/office/officeart/2005/8/layout/hProcess9"/>
    <dgm:cxn modelId="{88FC8390-2191-49C6-AF43-870C73DA96DC}" srcId="{19833CA5-B9EE-493F-9487-28FAA9149E95}" destId="{2C9FF95C-6415-4319-A4C9-8E41BA7D813E}" srcOrd="2" destOrd="0" parTransId="{24701819-130E-40EE-8942-5F049CAEC4DF}" sibTransId="{34EA7886-7395-45B3-9827-114A49CAA6FF}"/>
    <dgm:cxn modelId="{DBF951B1-F667-4C92-8138-EE67A8CDB875}" type="presOf" srcId="{2C9FF95C-6415-4319-A4C9-8E41BA7D813E}" destId="{0E4A8518-15EE-4375-A7A6-7EBC0761A698}" srcOrd="0" destOrd="0" presId="urn:microsoft.com/office/officeart/2005/8/layout/hProcess9"/>
    <dgm:cxn modelId="{C2F43D24-930F-4800-9D27-0A036966D0A5}" srcId="{19833CA5-B9EE-493F-9487-28FAA9149E95}" destId="{AFCF3AFD-B183-4492-9253-3D554E5A3E59}" srcOrd="0" destOrd="0" parTransId="{6CC1EFCA-2D1E-40BF-9652-92FB97175E48}" sibTransId="{9E4AF339-5782-468B-885F-C191DFDD84D5}"/>
    <dgm:cxn modelId="{E834BFE8-F92F-48DA-9376-CF8DD4C796CF}" type="presOf" srcId="{AFCF3AFD-B183-4492-9253-3D554E5A3E59}" destId="{A67F0E3C-12E2-4486-BD57-8A4F9A5082BC}" srcOrd="0" destOrd="0" presId="urn:microsoft.com/office/officeart/2005/8/layout/hProcess9"/>
    <dgm:cxn modelId="{38C0BE4B-7D4B-491C-A924-69BF63ED2C0D}" type="presOf" srcId="{65336D65-DCC6-43DB-AA0E-BCC07D4B4C4E}" destId="{DA5502ED-3941-4939-806C-6B7F11250BED}" srcOrd="0" destOrd="0" presId="urn:microsoft.com/office/officeart/2005/8/layout/hProcess9"/>
    <dgm:cxn modelId="{EF5EC149-ACF1-4186-B152-96BCED94500A}" type="presParOf" srcId="{8E0EFB65-5105-455D-B2B6-7FC1CBC02124}" destId="{C34F7464-9328-4E38-ACBC-5F522A12F45D}" srcOrd="0" destOrd="0" presId="urn:microsoft.com/office/officeart/2005/8/layout/hProcess9"/>
    <dgm:cxn modelId="{AD1B4C9E-A755-4156-8837-64033497C5B7}" type="presParOf" srcId="{8E0EFB65-5105-455D-B2B6-7FC1CBC02124}" destId="{68E5529A-DE91-4C5D-A6FA-5C230B5D5140}" srcOrd="1" destOrd="0" presId="urn:microsoft.com/office/officeart/2005/8/layout/hProcess9"/>
    <dgm:cxn modelId="{C48CBA0D-0A11-42EB-B433-112F21EAC650}" type="presParOf" srcId="{68E5529A-DE91-4C5D-A6FA-5C230B5D5140}" destId="{A67F0E3C-12E2-4486-BD57-8A4F9A5082BC}" srcOrd="0" destOrd="0" presId="urn:microsoft.com/office/officeart/2005/8/layout/hProcess9"/>
    <dgm:cxn modelId="{978E7712-0784-4ED7-8B0F-22763DF3A2F0}" type="presParOf" srcId="{68E5529A-DE91-4C5D-A6FA-5C230B5D5140}" destId="{A610712C-61D8-4EAD-832A-7BAF48E8F9FC}" srcOrd="1" destOrd="0" presId="urn:microsoft.com/office/officeart/2005/8/layout/hProcess9"/>
    <dgm:cxn modelId="{DD4FA408-6117-491F-9B3E-5FCDCA334BD8}" type="presParOf" srcId="{68E5529A-DE91-4C5D-A6FA-5C230B5D5140}" destId="{DA5502ED-3941-4939-806C-6B7F11250BED}" srcOrd="2" destOrd="0" presId="urn:microsoft.com/office/officeart/2005/8/layout/hProcess9"/>
    <dgm:cxn modelId="{B1CB7098-4FE9-487A-A95E-878C87ADC2F6}" type="presParOf" srcId="{68E5529A-DE91-4C5D-A6FA-5C230B5D5140}" destId="{F4CB883C-E39B-4E20-83F4-CC823931D36E}" srcOrd="3" destOrd="0" presId="urn:microsoft.com/office/officeart/2005/8/layout/hProcess9"/>
    <dgm:cxn modelId="{533DB1F6-9E80-44A6-B719-E12B022BA9E9}" type="presParOf" srcId="{68E5529A-DE91-4C5D-A6FA-5C230B5D5140}" destId="{0E4A8518-15EE-4375-A7A6-7EBC0761A6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00940-A81C-4C0F-AF50-7BA26FD6321A}">
      <dsp:nvSpPr>
        <dsp:cNvPr id="0" name=""/>
        <dsp:cNvSpPr/>
      </dsp:nvSpPr>
      <dsp:spPr>
        <a:xfrm rot="5400000">
          <a:off x="-177099" y="180310"/>
          <a:ext cx="1180661" cy="826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err="1" smtClean="0"/>
            <a:t>Kohden-taminen</a:t>
          </a:r>
          <a:endParaRPr lang="fi-FI" sz="1400" kern="1200" dirty="0"/>
        </a:p>
      </dsp:txBody>
      <dsp:txXfrm rot="-5400000">
        <a:off x="1" y="416441"/>
        <a:ext cx="826462" cy="354199"/>
      </dsp:txXfrm>
    </dsp:sp>
    <dsp:sp modelId="{36DEE92E-B0C7-43B9-99C0-0A6198C0C87C}">
      <dsp:nvSpPr>
        <dsp:cNvPr id="0" name=""/>
        <dsp:cNvSpPr/>
      </dsp:nvSpPr>
      <dsp:spPr>
        <a:xfrm rot="5400000">
          <a:off x="4106014" y="-3276340"/>
          <a:ext cx="767833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kiinnittää huomio olennaiseen</a:t>
          </a:r>
          <a:endParaRPr lang="fi-FI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sulkea pois turhia ärsykkeitä</a:t>
          </a:r>
          <a:endParaRPr lang="fi-FI" sz="2300" kern="1200" dirty="0"/>
        </a:p>
      </dsp:txBody>
      <dsp:txXfrm rot="-5400000">
        <a:off x="826463" y="40694"/>
        <a:ext cx="7289454" cy="692867"/>
      </dsp:txXfrm>
    </dsp:sp>
    <dsp:sp modelId="{CF5AF30B-60E2-46E7-85CE-A8506A138DB8}">
      <dsp:nvSpPr>
        <dsp:cNvPr id="0" name=""/>
        <dsp:cNvSpPr/>
      </dsp:nvSpPr>
      <dsp:spPr>
        <a:xfrm rot="5400000">
          <a:off x="-177099" y="1244820"/>
          <a:ext cx="1180661" cy="826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Yllä-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pitäminen</a:t>
          </a:r>
          <a:endParaRPr lang="fi-FI" sz="1400" kern="1200" dirty="0"/>
        </a:p>
      </dsp:txBody>
      <dsp:txXfrm rot="-5400000">
        <a:off x="1" y="1480951"/>
        <a:ext cx="826462" cy="354199"/>
      </dsp:txXfrm>
    </dsp:sp>
    <dsp:sp modelId="{CD17B1C2-C80A-4342-BE8D-713A93C39D75}">
      <dsp:nvSpPr>
        <dsp:cNvPr id="0" name=""/>
        <dsp:cNvSpPr/>
      </dsp:nvSpPr>
      <dsp:spPr>
        <a:xfrm rot="5400000">
          <a:off x="4106216" y="-2212032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pysyä valitussa toiminnassa</a:t>
          </a:r>
          <a:endParaRPr lang="fi-FI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</dsp:txBody>
      <dsp:txXfrm rot="-5400000">
        <a:off x="826463" y="1105184"/>
        <a:ext cx="7289474" cy="692503"/>
      </dsp:txXfrm>
    </dsp:sp>
    <dsp:sp modelId="{55308E00-11BD-4D6A-ADC8-B102298FFB68}">
      <dsp:nvSpPr>
        <dsp:cNvPr id="0" name=""/>
        <dsp:cNvSpPr/>
      </dsp:nvSpPr>
      <dsp:spPr>
        <a:xfrm rot="5400000">
          <a:off x="-177099" y="2309331"/>
          <a:ext cx="1180661" cy="826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Jakaminen</a:t>
          </a:r>
          <a:endParaRPr lang="fi-FI" sz="1400" kern="1200" dirty="0"/>
        </a:p>
      </dsp:txBody>
      <dsp:txXfrm rot="-5400000">
        <a:off x="1" y="2545462"/>
        <a:ext cx="826462" cy="354199"/>
      </dsp:txXfrm>
    </dsp:sp>
    <dsp:sp modelId="{AF0CB283-A53F-4A17-AD49-5AC91FA6892A}">
      <dsp:nvSpPr>
        <dsp:cNvPr id="0" name=""/>
        <dsp:cNvSpPr/>
      </dsp:nvSpPr>
      <dsp:spPr>
        <a:xfrm rot="5400000">
          <a:off x="4106216" y="-1147521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huomioida useampaa asiaa samanaikaisesti</a:t>
          </a:r>
          <a:endParaRPr lang="fi-FI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</dsp:txBody>
      <dsp:txXfrm rot="-5400000">
        <a:off x="826463" y="2169695"/>
        <a:ext cx="7289474" cy="692503"/>
      </dsp:txXfrm>
    </dsp:sp>
    <dsp:sp modelId="{5B2A70EC-0457-46E8-B3B8-D54A90AE5800}">
      <dsp:nvSpPr>
        <dsp:cNvPr id="0" name=""/>
        <dsp:cNvSpPr/>
      </dsp:nvSpPr>
      <dsp:spPr>
        <a:xfrm rot="5400000">
          <a:off x="-177099" y="3373841"/>
          <a:ext cx="1180661" cy="826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err="1" smtClean="0"/>
            <a:t>Vaihtami-nen</a:t>
          </a:r>
          <a:endParaRPr lang="fi-FI" sz="1400" kern="1200" dirty="0"/>
        </a:p>
      </dsp:txBody>
      <dsp:txXfrm rot="-5400000">
        <a:off x="1" y="3609972"/>
        <a:ext cx="826462" cy="354199"/>
      </dsp:txXfrm>
    </dsp:sp>
    <dsp:sp modelId="{EFCB369D-6F14-4B98-979D-81B5E5B0F946}">
      <dsp:nvSpPr>
        <dsp:cNvPr id="0" name=""/>
        <dsp:cNvSpPr/>
      </dsp:nvSpPr>
      <dsp:spPr>
        <a:xfrm rot="5400000">
          <a:off x="4106216" y="-83011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vaihtaa toimintatavasta toiseen joustavasti</a:t>
          </a:r>
          <a:endParaRPr lang="fi-FI" sz="2300" kern="1200" dirty="0"/>
        </a:p>
      </dsp:txBody>
      <dsp:txXfrm rot="-5400000">
        <a:off x="826463" y="3234205"/>
        <a:ext cx="7289474" cy="692503"/>
      </dsp:txXfrm>
    </dsp:sp>
    <dsp:sp modelId="{A2BEF250-111C-4C04-8C15-2535D3052CEF}">
      <dsp:nvSpPr>
        <dsp:cNvPr id="0" name=""/>
        <dsp:cNvSpPr/>
      </dsp:nvSpPr>
      <dsp:spPr>
        <a:xfrm rot="5400000">
          <a:off x="-177099" y="4438351"/>
          <a:ext cx="1180661" cy="826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Impulssi-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kontrolli</a:t>
          </a:r>
          <a:endParaRPr lang="fi-FI" sz="1400" kern="1200" dirty="0"/>
        </a:p>
      </dsp:txBody>
      <dsp:txXfrm rot="-5400000">
        <a:off x="1" y="4674482"/>
        <a:ext cx="826462" cy="354199"/>
      </dsp:txXfrm>
    </dsp:sp>
    <dsp:sp modelId="{C09B506E-839B-4172-B9EF-DD6D386C8601}">
      <dsp:nvSpPr>
        <dsp:cNvPr id="0" name=""/>
        <dsp:cNvSpPr/>
      </dsp:nvSpPr>
      <dsp:spPr>
        <a:xfrm rot="5400000">
          <a:off x="4106216" y="981498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 smtClean="0"/>
            <a:t>Kyky harkita ennen kuin toimii</a:t>
          </a:r>
          <a:endParaRPr lang="fi-FI" sz="2300" kern="1200" dirty="0"/>
        </a:p>
      </dsp:txBody>
      <dsp:txXfrm rot="-5400000">
        <a:off x="826463" y="4298715"/>
        <a:ext cx="7289474" cy="6925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00940-A81C-4C0F-AF50-7BA26FD6321A}">
      <dsp:nvSpPr>
        <dsp:cNvPr id="0" name=""/>
        <dsp:cNvSpPr/>
      </dsp:nvSpPr>
      <dsp:spPr>
        <a:xfrm rot="5400000">
          <a:off x="-177099" y="180310"/>
          <a:ext cx="1180661" cy="82646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err="1" smtClean="0"/>
            <a:t>Kohden-taminen</a:t>
          </a:r>
          <a:endParaRPr lang="fi-FI" sz="1400" kern="1200" dirty="0"/>
        </a:p>
      </dsp:txBody>
      <dsp:txXfrm rot="-5400000">
        <a:off x="1" y="416441"/>
        <a:ext cx="826462" cy="354199"/>
      </dsp:txXfrm>
    </dsp:sp>
    <dsp:sp modelId="{36DEE92E-B0C7-43B9-99C0-0A6198C0C87C}">
      <dsp:nvSpPr>
        <dsp:cNvPr id="0" name=""/>
        <dsp:cNvSpPr/>
      </dsp:nvSpPr>
      <dsp:spPr>
        <a:xfrm rot="5400000">
          <a:off x="4106014" y="-3276340"/>
          <a:ext cx="767833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Ohjeiden mukaan toimiminen on vaikeaa</a:t>
          </a:r>
          <a:endParaRPr lang="fi-FI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Hankalaa löytää oikeat vihjeet toimintaan</a:t>
          </a:r>
          <a:endParaRPr lang="fi-FI" sz="1500" kern="1200" dirty="0"/>
        </a:p>
      </dsp:txBody>
      <dsp:txXfrm rot="-5400000">
        <a:off x="826463" y="40694"/>
        <a:ext cx="7289454" cy="692867"/>
      </dsp:txXfrm>
    </dsp:sp>
    <dsp:sp modelId="{CF5AF30B-60E2-46E7-85CE-A8506A138DB8}">
      <dsp:nvSpPr>
        <dsp:cNvPr id="0" name=""/>
        <dsp:cNvSpPr/>
      </dsp:nvSpPr>
      <dsp:spPr>
        <a:xfrm rot="5400000">
          <a:off x="-177099" y="1244820"/>
          <a:ext cx="1180661" cy="82646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Yllä-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pitäminen</a:t>
          </a:r>
          <a:endParaRPr lang="fi-FI" sz="1400" kern="1200" dirty="0"/>
        </a:p>
      </dsp:txBody>
      <dsp:txXfrm rot="-5400000">
        <a:off x="1" y="1480951"/>
        <a:ext cx="826462" cy="354199"/>
      </dsp:txXfrm>
    </dsp:sp>
    <dsp:sp modelId="{CD17B1C2-C80A-4342-BE8D-713A93C39D75}">
      <dsp:nvSpPr>
        <dsp:cNvPr id="0" name=""/>
        <dsp:cNvSpPr/>
      </dsp:nvSpPr>
      <dsp:spPr>
        <a:xfrm rot="5400000">
          <a:off x="4106216" y="-2212032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Ajatus harhailee</a:t>
          </a:r>
          <a:endParaRPr lang="fi-FI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Pidempikestoinen tai vaativampi tehtävä epäonnistuu</a:t>
          </a:r>
          <a:endParaRPr lang="fi-FI" sz="1500" kern="1200" dirty="0"/>
        </a:p>
      </dsp:txBody>
      <dsp:txXfrm rot="-5400000">
        <a:off x="826463" y="1105184"/>
        <a:ext cx="7289474" cy="692503"/>
      </dsp:txXfrm>
    </dsp:sp>
    <dsp:sp modelId="{55308E00-11BD-4D6A-ADC8-B102298FFB68}">
      <dsp:nvSpPr>
        <dsp:cNvPr id="0" name=""/>
        <dsp:cNvSpPr/>
      </dsp:nvSpPr>
      <dsp:spPr>
        <a:xfrm rot="5400000">
          <a:off x="-177099" y="2309331"/>
          <a:ext cx="1180661" cy="82646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Jakaminen</a:t>
          </a:r>
          <a:endParaRPr lang="fi-FI" sz="1400" kern="1200" dirty="0"/>
        </a:p>
      </dsp:txBody>
      <dsp:txXfrm rot="-5400000">
        <a:off x="1" y="2545462"/>
        <a:ext cx="826462" cy="354199"/>
      </dsp:txXfrm>
    </dsp:sp>
    <dsp:sp modelId="{AF0CB283-A53F-4A17-AD49-5AC91FA6892A}">
      <dsp:nvSpPr>
        <dsp:cNvPr id="0" name=""/>
        <dsp:cNvSpPr/>
      </dsp:nvSpPr>
      <dsp:spPr>
        <a:xfrm rot="5400000">
          <a:off x="4106216" y="-1147521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Vaikeaa esim. kuunnella ja toimia samaan aikaan</a:t>
          </a:r>
          <a:endParaRPr lang="fi-FI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1500" kern="1200" dirty="0"/>
        </a:p>
      </dsp:txBody>
      <dsp:txXfrm rot="-5400000">
        <a:off x="826463" y="2169695"/>
        <a:ext cx="7289474" cy="692503"/>
      </dsp:txXfrm>
    </dsp:sp>
    <dsp:sp modelId="{5B2A70EC-0457-46E8-B3B8-D54A90AE5800}">
      <dsp:nvSpPr>
        <dsp:cNvPr id="0" name=""/>
        <dsp:cNvSpPr/>
      </dsp:nvSpPr>
      <dsp:spPr>
        <a:xfrm rot="5400000">
          <a:off x="-177099" y="3373841"/>
          <a:ext cx="1180661" cy="82646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err="1" smtClean="0"/>
            <a:t>Vaihtami-nen</a:t>
          </a:r>
          <a:endParaRPr lang="fi-FI" sz="1400" kern="1200" dirty="0"/>
        </a:p>
      </dsp:txBody>
      <dsp:txXfrm rot="-5400000">
        <a:off x="1" y="3609972"/>
        <a:ext cx="826462" cy="354199"/>
      </dsp:txXfrm>
    </dsp:sp>
    <dsp:sp modelId="{EFCB369D-6F14-4B98-979D-81B5E5B0F946}">
      <dsp:nvSpPr>
        <dsp:cNvPr id="0" name=""/>
        <dsp:cNvSpPr/>
      </dsp:nvSpPr>
      <dsp:spPr>
        <a:xfrm rot="5400000">
          <a:off x="4106216" y="-83011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Vaikeaa hypätä toimintatavasta toiseen, kun tehtävä/ ohje muuttuu</a:t>
          </a:r>
          <a:endParaRPr lang="fi-FI" sz="1500" kern="1200" dirty="0"/>
        </a:p>
      </dsp:txBody>
      <dsp:txXfrm rot="-5400000">
        <a:off x="826463" y="3234205"/>
        <a:ext cx="7289474" cy="692503"/>
      </dsp:txXfrm>
    </dsp:sp>
    <dsp:sp modelId="{A2BEF250-111C-4C04-8C15-2535D3052CEF}">
      <dsp:nvSpPr>
        <dsp:cNvPr id="0" name=""/>
        <dsp:cNvSpPr/>
      </dsp:nvSpPr>
      <dsp:spPr>
        <a:xfrm rot="5400000">
          <a:off x="-177099" y="4438351"/>
          <a:ext cx="1180661" cy="826462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Impulssi-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400" kern="1200" dirty="0" smtClean="0"/>
            <a:t>kontrolli</a:t>
          </a:r>
          <a:endParaRPr lang="fi-FI" sz="1400" kern="1200" dirty="0"/>
        </a:p>
      </dsp:txBody>
      <dsp:txXfrm rot="-5400000">
        <a:off x="1" y="4674482"/>
        <a:ext cx="826462" cy="354199"/>
      </dsp:txXfrm>
    </dsp:sp>
    <dsp:sp modelId="{C09B506E-839B-4172-B9EF-DD6D386C8601}">
      <dsp:nvSpPr>
        <dsp:cNvPr id="0" name=""/>
        <dsp:cNvSpPr/>
      </dsp:nvSpPr>
      <dsp:spPr>
        <a:xfrm rot="5400000">
          <a:off x="4106216" y="981498"/>
          <a:ext cx="767429" cy="7326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Malttamaton</a:t>
          </a:r>
          <a:endParaRPr lang="fi-FI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Vaikea odottaa vuoroaan</a:t>
          </a:r>
          <a:endParaRPr lang="fi-FI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1500" kern="1200" dirty="0" smtClean="0"/>
            <a:t>Toimii harkitsemattomasti</a:t>
          </a:r>
          <a:endParaRPr lang="fi-FI" sz="1500" kern="1200" dirty="0"/>
        </a:p>
      </dsp:txBody>
      <dsp:txXfrm rot="-5400000">
        <a:off x="826463" y="4298715"/>
        <a:ext cx="7289474" cy="6925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254D35-4249-49D0-95D2-ED2B2246BBCB}">
      <dsp:nvSpPr>
        <dsp:cNvPr id="0" name=""/>
        <dsp:cNvSpPr/>
      </dsp:nvSpPr>
      <dsp:spPr>
        <a:xfrm>
          <a:off x="3261359" y="513"/>
          <a:ext cx="4892040" cy="20020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3200" kern="1200" dirty="0" smtClean="0"/>
            <a:t>Ulospäin näkyvät vaikeudet</a:t>
          </a:r>
          <a:endParaRPr lang="fi-FI" sz="3200" kern="1200" dirty="0"/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3200" kern="1200" dirty="0"/>
        </a:p>
      </dsp:txBody>
      <dsp:txXfrm>
        <a:off x="3261359" y="250767"/>
        <a:ext cx="4141279" cy="1501521"/>
      </dsp:txXfrm>
    </dsp:sp>
    <dsp:sp modelId="{079F08A2-1337-4247-957C-4AE37E183E0C}">
      <dsp:nvSpPr>
        <dsp:cNvPr id="0" name=""/>
        <dsp:cNvSpPr/>
      </dsp:nvSpPr>
      <dsp:spPr>
        <a:xfrm>
          <a:off x="0" y="513"/>
          <a:ext cx="3261360" cy="20020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6000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Pieni lapsi</a:t>
          </a:r>
          <a:endParaRPr lang="fi-FI" sz="6000" kern="1200" dirty="0">
            <a:solidFill>
              <a:schemeClr val="accent2">
                <a:lumMod val="40000"/>
                <a:lumOff val="60000"/>
              </a:schemeClr>
            </a:solidFill>
          </a:endParaRPr>
        </a:p>
      </dsp:txBody>
      <dsp:txXfrm>
        <a:off x="97731" y="98244"/>
        <a:ext cx="3065898" cy="1806567"/>
      </dsp:txXfrm>
    </dsp:sp>
    <dsp:sp modelId="{6ED27043-3260-4C9C-8F01-1CC69BC942E4}">
      <dsp:nvSpPr>
        <dsp:cNvPr id="0" name=""/>
        <dsp:cNvSpPr/>
      </dsp:nvSpPr>
      <dsp:spPr>
        <a:xfrm>
          <a:off x="3261359" y="2202745"/>
          <a:ext cx="4892040" cy="20020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3200" kern="1200" dirty="0" smtClean="0"/>
            <a:t>Sisäiset pulmat </a:t>
          </a:r>
          <a:endParaRPr lang="fi-FI" sz="3200" kern="1200" dirty="0"/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3200" kern="1200" dirty="0" smtClean="0"/>
            <a:t>Tunnistamisen haaste ja tärkeys!!</a:t>
          </a:r>
          <a:endParaRPr lang="fi-FI" sz="3200" kern="1200" dirty="0"/>
        </a:p>
      </dsp:txBody>
      <dsp:txXfrm>
        <a:off x="3261359" y="2452999"/>
        <a:ext cx="4141279" cy="1501521"/>
      </dsp:txXfrm>
    </dsp:sp>
    <dsp:sp modelId="{0DD84EC9-564F-4FC0-B1ED-25455A5E50C2}">
      <dsp:nvSpPr>
        <dsp:cNvPr id="0" name=""/>
        <dsp:cNvSpPr/>
      </dsp:nvSpPr>
      <dsp:spPr>
        <a:xfrm>
          <a:off x="0" y="2202745"/>
          <a:ext cx="3261360" cy="20020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6000" kern="1200" dirty="0" smtClean="0">
              <a:solidFill>
                <a:schemeClr val="accent2">
                  <a:lumMod val="75000"/>
                </a:schemeClr>
              </a:solidFill>
            </a:rPr>
            <a:t>Nuori</a:t>
          </a:r>
          <a:endParaRPr lang="fi-FI" sz="60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97731" y="2300476"/>
        <a:ext cx="3065898" cy="18065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F7656-8AC5-414B-A038-7F503ECEA8A5}">
      <dsp:nvSpPr>
        <dsp:cNvPr id="0" name=""/>
        <dsp:cNvSpPr/>
      </dsp:nvSpPr>
      <dsp:spPr>
        <a:xfrm>
          <a:off x="3112265" y="2220"/>
          <a:ext cx="1928868" cy="12537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smtClean="0"/>
            <a:t>Puutteelliset taidot</a:t>
          </a:r>
          <a:endParaRPr lang="fi-FI" sz="2000" kern="1200" dirty="0"/>
        </a:p>
      </dsp:txBody>
      <dsp:txXfrm>
        <a:off x="3173469" y="63424"/>
        <a:ext cx="1806460" cy="1131356"/>
      </dsp:txXfrm>
    </dsp:sp>
    <dsp:sp modelId="{FFA49AC0-8A40-4D0E-87C8-DA17C68CDA22}">
      <dsp:nvSpPr>
        <dsp:cNvPr id="0" name=""/>
        <dsp:cNvSpPr/>
      </dsp:nvSpPr>
      <dsp:spPr>
        <a:xfrm>
          <a:off x="2405449" y="629102"/>
          <a:ext cx="3342500" cy="3342500"/>
        </a:xfrm>
        <a:custGeom>
          <a:avLst/>
          <a:gdLst/>
          <a:ahLst/>
          <a:cxnLst/>
          <a:rect l="0" t="0" r="0" b="0"/>
          <a:pathLst>
            <a:path>
              <a:moveTo>
                <a:pt x="2649678" y="316349"/>
              </a:moveTo>
              <a:arcTo wR="1671250" hR="1671250" stAng="18350073" swAng="364505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CB770-9633-4547-A483-2DF18D03AEAD}">
      <dsp:nvSpPr>
        <dsp:cNvPr id="0" name=""/>
        <dsp:cNvSpPr/>
      </dsp:nvSpPr>
      <dsp:spPr>
        <a:xfrm>
          <a:off x="4559611" y="2509095"/>
          <a:ext cx="1928868" cy="1253764"/>
        </a:xfrm>
        <a:prstGeom prst="roundRect">
          <a:avLst/>
        </a:prstGeom>
        <a:solidFill>
          <a:schemeClr val="accent5">
            <a:hueOff val="-3698419"/>
            <a:satOff val="31250"/>
            <a:lumOff val="-15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smtClean="0"/>
            <a:t>Kielteinen vuorovaikutus</a:t>
          </a:r>
          <a:endParaRPr lang="fi-FI" sz="2000" kern="1200" dirty="0"/>
        </a:p>
      </dsp:txBody>
      <dsp:txXfrm>
        <a:off x="4620815" y="2570299"/>
        <a:ext cx="1806460" cy="1131356"/>
      </dsp:txXfrm>
    </dsp:sp>
    <dsp:sp modelId="{C65D24F2-F382-4629-B3F9-502ABA2E450E}">
      <dsp:nvSpPr>
        <dsp:cNvPr id="0" name=""/>
        <dsp:cNvSpPr/>
      </dsp:nvSpPr>
      <dsp:spPr>
        <a:xfrm>
          <a:off x="2405449" y="629102"/>
          <a:ext cx="3342500" cy="3342500"/>
        </a:xfrm>
        <a:custGeom>
          <a:avLst/>
          <a:gdLst/>
          <a:ahLst/>
          <a:cxnLst/>
          <a:rect l="0" t="0" r="0" b="0"/>
          <a:pathLst>
            <a:path>
              <a:moveTo>
                <a:pt x="2465852" y="3141517"/>
              </a:moveTo>
              <a:arcTo wR="1671250" hR="1671250" stAng="3696666" swAng="3406667"/>
            </a:path>
          </a:pathLst>
        </a:custGeom>
        <a:noFill/>
        <a:ln w="9525" cap="flat" cmpd="sng" algn="ctr">
          <a:solidFill>
            <a:schemeClr val="accent5">
              <a:hueOff val="-3698419"/>
              <a:satOff val="31250"/>
              <a:lumOff val="-1519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CEEFC-0FA1-449F-98EF-11E609DB164F}">
      <dsp:nvSpPr>
        <dsp:cNvPr id="0" name=""/>
        <dsp:cNvSpPr/>
      </dsp:nvSpPr>
      <dsp:spPr>
        <a:xfrm>
          <a:off x="1664920" y="2509095"/>
          <a:ext cx="1928868" cy="1253764"/>
        </a:xfrm>
        <a:prstGeom prst="roundRect">
          <a:avLst/>
        </a:prstGeom>
        <a:solidFill>
          <a:schemeClr val="accent5">
            <a:hueOff val="-7396837"/>
            <a:satOff val="62500"/>
            <a:lumOff val="-30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smtClean="0"/>
            <a:t>Itsetunnon ongelmat</a:t>
          </a:r>
          <a:endParaRPr lang="fi-FI" sz="2000" kern="1200" dirty="0"/>
        </a:p>
      </dsp:txBody>
      <dsp:txXfrm>
        <a:off x="1726124" y="2570299"/>
        <a:ext cx="1806460" cy="1131356"/>
      </dsp:txXfrm>
    </dsp:sp>
    <dsp:sp modelId="{98297B54-3416-48A3-99F7-CF55160FA009}">
      <dsp:nvSpPr>
        <dsp:cNvPr id="0" name=""/>
        <dsp:cNvSpPr/>
      </dsp:nvSpPr>
      <dsp:spPr>
        <a:xfrm>
          <a:off x="2405449" y="629102"/>
          <a:ext cx="3342500" cy="3342500"/>
        </a:xfrm>
        <a:custGeom>
          <a:avLst/>
          <a:gdLst/>
          <a:ahLst/>
          <a:cxnLst/>
          <a:rect l="0" t="0" r="0" b="0"/>
          <a:pathLst>
            <a:path>
              <a:moveTo>
                <a:pt x="11027" y="1862919"/>
              </a:moveTo>
              <a:arcTo wR="1671250" hR="1671250" stAng="10404869" swAng="3645058"/>
            </a:path>
          </a:pathLst>
        </a:custGeom>
        <a:noFill/>
        <a:ln w="9525" cap="flat" cmpd="sng" algn="ctr">
          <a:solidFill>
            <a:schemeClr val="accent5">
              <a:hueOff val="-7396837"/>
              <a:satOff val="62500"/>
              <a:lumOff val="-3039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F7464-9328-4E38-ACBC-5F522A12F45D}">
      <dsp:nvSpPr>
        <dsp:cNvPr id="0" name=""/>
        <dsp:cNvSpPr/>
      </dsp:nvSpPr>
      <dsp:spPr>
        <a:xfrm>
          <a:off x="611504" y="0"/>
          <a:ext cx="6930390" cy="420528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F0E3C-12E2-4486-BD57-8A4F9A5082BC}">
      <dsp:nvSpPr>
        <dsp:cNvPr id="0" name=""/>
        <dsp:cNvSpPr/>
      </dsp:nvSpPr>
      <dsp:spPr>
        <a:xfrm>
          <a:off x="8758" y="1261586"/>
          <a:ext cx="2624375" cy="1682115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500" kern="1200" dirty="0" smtClean="0"/>
            <a:t>Tehtävä jäsennetään kuvin</a:t>
          </a:r>
          <a:endParaRPr lang="fi-FI" sz="2500" kern="1200" dirty="0"/>
        </a:p>
      </dsp:txBody>
      <dsp:txXfrm>
        <a:off x="90872" y="1343700"/>
        <a:ext cx="2460147" cy="1517887"/>
      </dsp:txXfrm>
    </dsp:sp>
    <dsp:sp modelId="{DA5502ED-3941-4939-806C-6B7F11250BED}">
      <dsp:nvSpPr>
        <dsp:cNvPr id="0" name=""/>
        <dsp:cNvSpPr/>
      </dsp:nvSpPr>
      <dsp:spPr>
        <a:xfrm>
          <a:off x="2764512" y="1261586"/>
          <a:ext cx="2624375" cy="1682115"/>
        </a:xfrm>
        <a:prstGeom prst="roundRect">
          <a:avLst/>
        </a:prstGeom>
        <a:solidFill>
          <a:schemeClr val="accent5">
            <a:shade val="80000"/>
            <a:hueOff val="-12520"/>
            <a:satOff val="4941"/>
            <a:lumOff val="74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500" kern="1200" dirty="0" smtClean="0"/>
            <a:t>Lapsi ohjaa puheellaan omaa tekemistään</a:t>
          </a:r>
          <a:endParaRPr lang="fi-FI" sz="2500" kern="1200" dirty="0"/>
        </a:p>
      </dsp:txBody>
      <dsp:txXfrm>
        <a:off x="2846626" y="1343700"/>
        <a:ext cx="2460147" cy="1517887"/>
      </dsp:txXfrm>
    </dsp:sp>
    <dsp:sp modelId="{0E4A8518-15EE-4375-A7A6-7EBC0761A698}">
      <dsp:nvSpPr>
        <dsp:cNvPr id="0" name=""/>
        <dsp:cNvSpPr/>
      </dsp:nvSpPr>
      <dsp:spPr>
        <a:xfrm>
          <a:off x="5520265" y="1261586"/>
          <a:ext cx="2624375" cy="1682115"/>
        </a:xfrm>
        <a:prstGeom prst="roundRect">
          <a:avLst/>
        </a:prstGeom>
        <a:solidFill>
          <a:schemeClr val="accent5">
            <a:shade val="80000"/>
            <a:hueOff val="-25041"/>
            <a:satOff val="9882"/>
            <a:lumOff val="149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500" kern="1200" dirty="0" smtClean="0"/>
            <a:t>Lapsi ohjaa sisäisen puheen avulla omaa tekemistään</a:t>
          </a:r>
          <a:endParaRPr lang="fi-FI" sz="2500" kern="1200" dirty="0"/>
        </a:p>
      </dsp:txBody>
      <dsp:txXfrm>
        <a:off x="5602379" y="1343700"/>
        <a:ext cx="2460147" cy="1517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E0329-3108-4AF0-A015-5CD840C1EC08}" type="datetimeFigureOut">
              <a:rPr lang="fi-FI" smtClean="0"/>
              <a:t>27.3.2018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A3F55-5C9B-4884-BC7F-7586CFD229E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0201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3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4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64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Helpoiten tunnistettavat</a:t>
            </a:r>
            <a:r>
              <a:rPr lang="fi-FI" baseline="0" dirty="0" smtClean="0"/>
              <a:t> tyypit ovat ”suunnittelematon” ja ”juuttuja”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5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5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6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8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7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2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8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66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9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02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Kielteinen vuorovaikutus: vanhemmat, päiväkodin kasvattajat, kaverit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10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40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Teksti: Haastan sinut haastamaan minut.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11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735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34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Perinnöllisyys: 30 % jos</a:t>
            </a:r>
            <a:r>
              <a:rPr lang="fi-FI" baseline="0" dirty="0" smtClean="0"/>
              <a:t> vanhemmalla on ADHD, 30 % jos sisaruksella on ADHD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13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6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14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12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15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81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Lapsilla ja nuorilla perimä selittää valtaosan </a:t>
            </a:r>
            <a:r>
              <a:rPr lang="fi-FI" dirty="0" err="1" smtClean="0"/>
              <a:t>ADHD-alttiudesta</a:t>
            </a:r>
            <a:endParaRPr lang="fi-FI" dirty="0" smtClean="0"/>
          </a:p>
          <a:p>
            <a:r>
              <a:rPr lang="fi-FI" dirty="0" smtClean="0"/>
              <a:t>Riskitekijöitä perheessä: (muokkaavat kehittyvää keskushermostoa) riitaisa ja kielteinen ilmapiiri, vähäinen lämpimien tunteiden osoittaminen, epäjohdonmukaisuus kasvatuksessa, vanhemman psyykkinen sairaus (esim. äidin masennus ja vanhempien oma ADHD) ja väkivalta</a:t>
            </a:r>
          </a:p>
          <a:p>
            <a:r>
              <a:rPr lang="fi-FI" dirty="0" smtClean="0"/>
              <a:t>Lapsen keskittymisvaikeudet ja ylivilkkaus puolestaan voivat lisätä vanhemman ja lapsen välisen vuorovaikutuksen kielteisyyttä ja vanhempien rasittuneisuutta </a:t>
            </a:r>
            <a:r>
              <a:rPr lang="fi-FI" dirty="0" smtClean="0">
                <a:sym typeface="Wingdings" panose="05000000000000000000" pitchFamily="2" charset="2"/>
              </a:rPr>
              <a:t> kierre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16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234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Huomaa, että vaikka omatoimisuuden</a:t>
            </a:r>
            <a:r>
              <a:rPr lang="fi-FI" baseline="0" dirty="0" smtClean="0"/>
              <a:t> opettamisella tarkoitetaan hyvää, mennään helposti ojasta allikkoon.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17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51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Lääkehoitoa käytetään Suomessa vähän</a:t>
            </a:r>
            <a:r>
              <a:rPr lang="fi-FI" baseline="0" dirty="0" smtClean="0"/>
              <a:t> verrattuna muihin maihin. Suurin osa vaikuttaa aivojen välittäjäaineiden toimintaan (dopamiini, noradrenaliini). Osa lääkkeistä on amfetamiinin kaltaisia, mutta vaikuttavat ADHD-lapsilla eri tavoin, rauhoittavasti eikä stimuloivasti. Lääkkeiden teho on yleensä ollut aika hyvä, vaikkakin reagointi on hyvin yksilöllistä. </a:t>
            </a:r>
            <a:endParaRPr lang="fi-FI" dirty="0" smtClean="0"/>
          </a:p>
          <a:p>
            <a:endParaRPr lang="fi-FI" dirty="0" smtClean="0"/>
          </a:p>
          <a:p>
            <a:r>
              <a:rPr lang="fi-FI" dirty="0" smtClean="0"/>
              <a:t>Vaihtoehtohoitoja on kokeiltu</a:t>
            </a:r>
            <a:r>
              <a:rPr lang="fi-FI" baseline="0" dirty="0" smtClean="0"/>
              <a:t> paljon (</a:t>
            </a:r>
            <a:r>
              <a:rPr lang="fi-FI" baseline="0" dirty="0" err="1" smtClean="0"/>
              <a:t>omega</a:t>
            </a:r>
            <a:r>
              <a:rPr lang="fi-FI" baseline="0" dirty="0" smtClean="0"/>
              <a:t>-rasvahapot, sokerit, </a:t>
            </a:r>
            <a:r>
              <a:rPr lang="fi-FI" baseline="0" dirty="0" err="1" smtClean="0"/>
              <a:t>keinotek.makeutusaineiden</a:t>
            </a:r>
            <a:r>
              <a:rPr lang="fi-FI" baseline="0" dirty="0" smtClean="0"/>
              <a:t> vähentäminen), mutta niistä ei ole luotettavaa näyttöä juuri ADHD:hen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18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41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19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96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20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40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21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856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22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186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23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395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24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91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25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21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Liikunta: ns. rasvaa aivoja. esim. kili -  kuntoutusmenetelmä perustuu kielen ja liikunnan yhteisvaikutukseen</a:t>
            </a:r>
          </a:p>
          <a:p>
            <a:r>
              <a:rPr lang="fi-FI" dirty="0" smtClean="0"/>
              <a:t>Liikunta: </a:t>
            </a:r>
            <a:r>
              <a:rPr lang="fi-FI" dirty="0" err="1" smtClean="0"/>
              <a:t>Proprioseptiikka</a:t>
            </a:r>
            <a:r>
              <a:rPr lang="fi-FI" dirty="0" smtClean="0"/>
              <a:t> = nivelien, jänteiden ja lihasten tunto. Siitä tuleva virta ja palaute auttaa toimimaan tavoitteellisesti  aivojen vahva yhteys kehoon</a:t>
            </a:r>
          </a:p>
          <a:p>
            <a:r>
              <a:rPr lang="fi-FI" dirty="0" smtClean="0"/>
              <a:t> monikanavainen kuntoutus tehokkainta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26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005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27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83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Hyvän</a:t>
            </a:r>
            <a:r>
              <a:rPr lang="fi-FI" baseline="0" dirty="0" smtClean="0"/>
              <a:t> palautteen merkitys itsesäätely- ja toiminnan ohjauksen taitojen kehittymiselle on todettu useissa tutkimuksissa!</a:t>
            </a:r>
          </a:p>
          <a:p>
            <a:endParaRPr lang="fi-FI" baseline="0" dirty="0" smtClean="0"/>
          </a:p>
          <a:p>
            <a:r>
              <a:rPr lang="fi-FI" baseline="0" dirty="0" smtClean="0"/>
              <a:t>Muista, että jos kielellisissä taidoissa on puutteita, palaute tulee antaa hyvin konkreettisessa muodossa!</a:t>
            </a:r>
          </a:p>
          <a:p>
            <a:endParaRPr lang="fi-FI" baseline="0" dirty="0" smtClean="0"/>
          </a:p>
          <a:p>
            <a:r>
              <a:rPr lang="fi-FI" baseline="0" dirty="0" smtClean="0"/>
              <a:t>Positiivisen palautteen merkityksestä ja muista keinoista teksti: Haastan sinut </a:t>
            </a:r>
            <a:r>
              <a:rPr lang="fi-FI" baseline="0" smtClean="0"/>
              <a:t>haastamaan minut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DFD3-CE38-4FB4-BAC4-1F2FA8759934}" type="slidenum">
              <a:rPr lang="fi-FI" smtClean="0">
                <a:solidFill>
                  <a:prstClr val="black"/>
                </a:solidFill>
              </a:rPr>
              <a:pPr/>
              <a:t>28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120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30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890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Katsotaan esim. Kallioseikkailu-kohdasta.</a:t>
            </a:r>
            <a:r>
              <a:rPr lang="fi-FI" baseline="0" dirty="0" smtClean="0"/>
              <a:t> Lapsentasoisestikin kerrottu, mikä samassa ryhmässä olevaa </a:t>
            </a:r>
            <a:r>
              <a:rPr lang="fi-FI" baseline="0" dirty="0" err="1" smtClean="0"/>
              <a:t>ADHD-lasta</a:t>
            </a:r>
            <a:r>
              <a:rPr lang="fi-FI" baseline="0" smtClean="0"/>
              <a:t> auttaa.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31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176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32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824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Katsotaan yhdessä sisällysluettelo vihkosta: mihin</a:t>
            </a:r>
            <a:r>
              <a:rPr lang="fi-FI" baseline="0" dirty="0" smtClean="0"/>
              <a:t> kaikkiin tilanteisiin on vinkkejä. </a:t>
            </a:r>
          </a:p>
          <a:p>
            <a:r>
              <a:rPr lang="fi-FI" baseline="0" dirty="0" smtClean="0"/>
              <a:t>Huom. Vanhemmuuden tukeminen erityisen tärkeää, koska ympäristölle ADHD on raskas, ja väsynyt/tietämätön vanhempi voi huomaamattaan pahentaa lapsen oireita.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0B069-E412-4E5B-AD4F-19A2F937EB22}" type="slidenum">
              <a:rPr lang="fi-FI" smtClean="0">
                <a:solidFill>
                  <a:prstClr val="black"/>
                </a:solidFill>
              </a:rPr>
              <a:pPr/>
              <a:t>33</a:t>
            </a:fld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2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8" name="Suorakulmio 7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VÄLIOTSIKKO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5594" y="6413223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CE9AAAB9-CF09-415B-ADB9-F4706BE0877C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2720574C-DFEC-45F6-ACFC-2E06FDEE696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0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6251B744-787C-4741-9BA6-EE7260D9BFF3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77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Tämä on </a:t>
            </a:r>
            <a:r>
              <a:rPr lang="fi-FI" dirty="0" err="1" smtClean="0"/>
              <a:t>slide</a:t>
            </a:r>
            <a:r>
              <a:rPr lang="fi-FI" dirty="0" smtClean="0"/>
              <a:t> vain </a:t>
            </a:r>
            <a:br>
              <a:rPr lang="fi-FI" dirty="0" smtClean="0"/>
            </a:br>
            <a:r>
              <a:rPr lang="fi-FI" dirty="0" smtClean="0"/>
              <a:t>lyhyille teksteille.</a:t>
            </a:r>
            <a:endParaRPr lang="en-US" dirty="0"/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6800DC7E-7A69-420D-85C3-6F37FA74AFA6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9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68CC6996-BDF1-4B56-842F-15CA4369AB4F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Tämä on </a:t>
            </a:r>
            <a:r>
              <a:rPr lang="fi-FI" dirty="0" err="1" smtClean="0"/>
              <a:t>slide</a:t>
            </a:r>
            <a:r>
              <a:rPr lang="fi-FI" dirty="0" smtClean="0"/>
              <a:t> vain </a:t>
            </a:r>
            <a:br>
              <a:rPr lang="fi-FI" dirty="0" smtClean="0"/>
            </a:br>
            <a:r>
              <a:rPr lang="fi-FI" dirty="0" smtClean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1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620585A2-A33E-4C42-989A-3D27C4FA95AA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Tämä on </a:t>
            </a:r>
            <a:r>
              <a:rPr lang="fi-FI" dirty="0" err="1" smtClean="0"/>
              <a:t>slide</a:t>
            </a:r>
            <a:r>
              <a:rPr lang="fi-FI" dirty="0" smtClean="0"/>
              <a:t> vain </a:t>
            </a:r>
            <a:br>
              <a:rPr lang="fi-FI" dirty="0" smtClean="0"/>
            </a:br>
            <a:r>
              <a:rPr lang="fi-FI" dirty="0" smtClean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17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E92B9157-4F49-4EDD-BCFE-92EEAE391DE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52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EA621CC3-7B27-4C8D-8E0E-C8DBC1DA177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498854E7-42F3-4FC9-8592-2FDB692CD41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9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9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12F47451-31E7-43AC-A414-1F88A0A94DA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1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56DA0CDB-D4FE-42DD-BF9C-896D34ABA537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7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26E46ACE-23C9-4789-B0F3-844F21C5D356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A6676E56-87E3-4F8A-8413-F38D93C9A0D7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4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716796EC-8A93-4574-8C5F-5544F5453BCF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5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7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A7B65693-0233-43D4-9615-39357047E04A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4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0A20F04C-2761-434D-A60F-71A617D6D0E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3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8" y="402"/>
            <a:ext cx="4926271" cy="6875196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B2D9A4DB-CD67-4665-A31A-727619859F84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9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8" y="403"/>
            <a:ext cx="4926271" cy="6875194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B769EE70-1754-405F-A00A-864C76E8F671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13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68560" y="911184"/>
            <a:ext cx="4838995" cy="5112628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 baseline="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 smtClean="0"/>
              <a:t>Muokkaa tekstiä, lisää </a:t>
            </a:r>
            <a:r>
              <a:rPr lang="fi-FI" dirty="0" err="1" smtClean="0"/>
              <a:t>graafi</a:t>
            </a:r>
            <a:r>
              <a:rPr lang="fi-FI" dirty="0" smtClean="0"/>
              <a:t> tai kuva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4638007C-893B-477B-A11D-E377E96D48BA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2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06611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064548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A97F1266-E790-40F7-80C3-B6FBAD3C760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4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6D3D18C2-FEBA-4D98-AA63-A31CCEBAA49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72864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4269B5A4-95DF-4D76-BF79-0C8649895566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589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i-FI" sz="1800" dirty="0">
              <a:solidFill>
                <a:prstClr val="white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800" dirty="0">
                <a:solidFill>
                  <a:prstClr val="white"/>
                </a:solidFill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3AEAE87A-31EA-43B7-9BE2-4AD295DAD26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solidFill>
                  <a:prstClr val="black"/>
                </a:solidFill>
              </a:rPr>
              <a:pPr algn="ct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otsikko</a:t>
            </a:r>
            <a:endParaRPr lang="en-US" dirty="0"/>
          </a:p>
        </p:txBody>
      </p:sp>
      <p:sp>
        <p:nvSpPr>
          <p:cNvPr id="17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 smtClean="0"/>
              <a:t>Muokkaa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98130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1200" cy="685800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0"/>
            <a:ext cx="4165600" cy="6757416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02432" y="1817986"/>
            <a:ext cx="10363200" cy="147002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4000" b="1">
                <a:solidFill>
                  <a:srgbClr val="0357A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99456" y="3260576"/>
            <a:ext cx="10369152" cy="153657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rgbClr val="0357A2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11200" y="6357962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defTabSz="457200"/>
            <a:fld id="{E78B98C8-566A-404B-BF55-4003519301D5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fi-FI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>
              <a:solidFill>
                <a:prstClr val="black"/>
              </a:solidFill>
            </a:endParaRP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2" y="5474208"/>
            <a:ext cx="3604768" cy="138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8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056" y="5815584"/>
            <a:ext cx="2726944" cy="1042416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12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77461" y="274638"/>
            <a:ext cx="10871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>
                <a:solidFill>
                  <a:srgbClr val="0357A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77461" y="1600202"/>
            <a:ext cx="10871200" cy="42050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357A2"/>
              </a:buClr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138965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8B22705-2145-4983-9536-198607B62654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fi-FI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026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äliotsikko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350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350" dirty="0">
                <a:solidFill>
                  <a:prstClr val="white"/>
                </a:solidFill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000" kern="1300" cap="all" spc="375" baseline="0">
                <a:latin typeface="Arial Black"/>
                <a:cs typeface="Arial Black"/>
              </a:defRPr>
            </a:lvl1pPr>
          </a:lstStyle>
          <a:p>
            <a:r>
              <a:rPr lang="fi-FI" dirty="0" smtClean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9" y="6281898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/>
        </p:nvSpPr>
        <p:spPr>
          <a:xfrm>
            <a:off x="11495337" y="186737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675" smtClean="0">
                <a:solidFill>
                  <a:prstClr val="black"/>
                </a:solidFill>
                <a:latin typeface="Georgia"/>
              </a:rPr>
              <a:pPr algn="ctr"/>
              <a:t>‹#›</a:t>
            </a:fld>
            <a:endParaRPr lang="en-US" sz="675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4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750">
                <a:latin typeface="+mn-lt"/>
                <a:cs typeface="Arial" panose="020B0604020202020204" pitchFamily="34" charset="0"/>
              </a:defRPr>
            </a:lvl1pPr>
          </a:lstStyle>
          <a:p>
            <a:pPr defTabSz="457200"/>
            <a:fld id="{2DCF5F55-38EF-4ECC-8033-49B2BCA3E1D4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1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52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133600" y="6492876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1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rveysportti.fi/xmedia/hoi/hoi50061d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hd-liitto.fi/adhd-tietoa/adhd-perustietoa/kriteerit-tautiluokitusten-mukaan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://www.kaypahoito.fi/web/kh/suositukset/naytaartikkeli/tunnus/hoi50061?hakusana=adh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hd-liitto.fi/sites/default/files/yritetaanyhdessa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terveysnetti.turkuamk.fi/juniorinetti/lapsenadhd/valisivu.htm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hd-liitto.fi/sites/default/files/page_attachment/arki_toimimaan_kevyt_valmis_2.pdf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Tarkkaavuuden ja toiminnan ohjauksen vaikeudet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8B19-7228-4A91-BF6F-49A3D75049B3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5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Tarkkaavaisuutta on…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4600" y="1412876"/>
          <a:ext cx="8153400" cy="544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5EF20A22-C164-4AA0-B3CC-B4FB6F69FEB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82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Jos tarkkaavuudessa on pulmia…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4600" y="1412876"/>
          <a:ext cx="8153400" cy="544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14EE7A47-0A2C-46A5-B35B-BEF84AC2B690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0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Tarkkaavuuden ongelmat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4600" y="1600200"/>
          <a:ext cx="8153400" cy="420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5185E277-C021-4A6D-834C-135B6F7932A2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Toiminnan ohjausta  on…</a:t>
            </a:r>
            <a:endParaRPr lang="fi-FI" dirty="0"/>
          </a:p>
        </p:txBody>
      </p:sp>
      <p:sp>
        <p:nvSpPr>
          <p:cNvPr id="11" name="Tekstin paikkamerkki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6-kärkinen tähti 3"/>
          <p:cNvSpPr/>
          <p:nvPr/>
        </p:nvSpPr>
        <p:spPr>
          <a:xfrm>
            <a:off x="2855640" y="1772816"/>
            <a:ext cx="1872208" cy="1872208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600" dirty="0" err="1">
                <a:solidFill>
                  <a:prstClr val="white"/>
                </a:solidFill>
              </a:rPr>
              <a:t>Aloittami-nen</a:t>
            </a:r>
            <a:endParaRPr lang="fi-FI" sz="1600" dirty="0">
              <a:solidFill>
                <a:prstClr val="white"/>
              </a:solidFill>
            </a:endParaRPr>
          </a:p>
        </p:txBody>
      </p:sp>
      <p:sp>
        <p:nvSpPr>
          <p:cNvPr id="5" name="6-kärkinen tähti 4"/>
          <p:cNvSpPr/>
          <p:nvPr/>
        </p:nvSpPr>
        <p:spPr>
          <a:xfrm>
            <a:off x="5159896" y="1196752"/>
            <a:ext cx="1728192" cy="1944216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100" dirty="0">
                <a:solidFill>
                  <a:prstClr val="white"/>
                </a:solidFill>
              </a:rPr>
              <a:t>Inhibitio: pystyy sulkemaan ylimääräiset ärsykkeet pois</a:t>
            </a:r>
          </a:p>
        </p:txBody>
      </p:sp>
      <p:sp>
        <p:nvSpPr>
          <p:cNvPr id="6" name="6-kärkinen tähti 5"/>
          <p:cNvSpPr/>
          <p:nvPr/>
        </p:nvSpPr>
        <p:spPr>
          <a:xfrm>
            <a:off x="8184232" y="1700808"/>
            <a:ext cx="1512168" cy="1872208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400" dirty="0" err="1">
                <a:solidFill>
                  <a:prstClr val="white"/>
                </a:solidFill>
              </a:rPr>
              <a:t>Vaihtami-nen</a:t>
            </a:r>
            <a:r>
              <a:rPr lang="fi-FI" sz="1400" dirty="0">
                <a:solidFill>
                  <a:prstClr val="white"/>
                </a:solidFill>
              </a:rPr>
              <a:t> joustavasti toiseen asiaan</a:t>
            </a:r>
          </a:p>
        </p:txBody>
      </p:sp>
      <p:sp>
        <p:nvSpPr>
          <p:cNvPr id="7" name="6-kärkinen tähti 6"/>
          <p:cNvSpPr/>
          <p:nvPr/>
        </p:nvSpPr>
        <p:spPr>
          <a:xfrm>
            <a:off x="2279576" y="3789040"/>
            <a:ext cx="1512168" cy="1728192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200" dirty="0">
                <a:solidFill>
                  <a:prstClr val="white"/>
                </a:solidFill>
              </a:rPr>
              <a:t>Suunnittelu-kyky, tavoitteiden asettaminen</a:t>
            </a:r>
          </a:p>
        </p:txBody>
      </p:sp>
      <p:sp>
        <p:nvSpPr>
          <p:cNvPr id="8" name="6-kärkinen tähti 7"/>
          <p:cNvSpPr/>
          <p:nvPr/>
        </p:nvSpPr>
        <p:spPr>
          <a:xfrm>
            <a:off x="4295800" y="3429000"/>
            <a:ext cx="1656184" cy="1872208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400" dirty="0" err="1">
                <a:solidFill>
                  <a:prstClr val="white"/>
                </a:solidFill>
              </a:rPr>
              <a:t>Järjestelmäl-lisyys</a:t>
            </a:r>
            <a:r>
              <a:rPr lang="fi-FI" sz="1400" dirty="0">
                <a:solidFill>
                  <a:prstClr val="white"/>
                </a:solidFill>
              </a:rPr>
              <a:t> ja toiminnan organisointi</a:t>
            </a:r>
          </a:p>
        </p:txBody>
      </p:sp>
      <p:sp>
        <p:nvSpPr>
          <p:cNvPr id="10" name="6-kärkinen tähti 9"/>
          <p:cNvSpPr/>
          <p:nvPr/>
        </p:nvSpPr>
        <p:spPr>
          <a:xfrm>
            <a:off x="8688288" y="4018721"/>
            <a:ext cx="1584176" cy="1692188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400" dirty="0">
                <a:solidFill>
                  <a:prstClr val="white"/>
                </a:solidFill>
              </a:rPr>
              <a:t>Kyky arvioida omaa toimintaa</a:t>
            </a:r>
          </a:p>
        </p:txBody>
      </p:sp>
      <p:sp>
        <p:nvSpPr>
          <p:cNvPr id="9" name="6-kärkinen tähti 8"/>
          <p:cNvSpPr/>
          <p:nvPr/>
        </p:nvSpPr>
        <p:spPr>
          <a:xfrm>
            <a:off x="6528048" y="3573016"/>
            <a:ext cx="1656184" cy="1728192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600" dirty="0">
                <a:solidFill>
                  <a:prstClr val="white"/>
                </a:solidFill>
              </a:rPr>
              <a:t>Omien tunteiden säätely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0D8CF3FB-653B-47AF-B24C-DB8CF697E59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Alatunnisteen paikkamerkki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4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Toiminnanohjauksen pulmat näkyvät: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 smtClean="0"/>
              <a:t>Aloitekyky</a:t>
            </a:r>
          </a:p>
          <a:p>
            <a:pPr lvl="1"/>
            <a:r>
              <a:rPr lang="fi-FI" dirty="0" smtClean="0"/>
              <a:t>Lapsi ei seuraa ohjeita, joita annat</a:t>
            </a:r>
          </a:p>
          <a:p>
            <a:pPr lvl="1"/>
            <a:r>
              <a:rPr lang="fi-FI" dirty="0" smtClean="0"/>
              <a:t>Lasta täytyy yhä uudelleen kehottaa</a:t>
            </a:r>
          </a:p>
          <a:p>
            <a:r>
              <a:rPr lang="fi-FI" b="1" dirty="0" smtClean="0"/>
              <a:t>Joustavuus</a:t>
            </a:r>
          </a:p>
          <a:p>
            <a:pPr lvl="1"/>
            <a:r>
              <a:rPr lang="fi-FI" dirty="0" smtClean="0"/>
              <a:t>Lapsen </a:t>
            </a:r>
            <a:r>
              <a:rPr lang="fi-FI" dirty="0"/>
              <a:t>on vaikea sopeutua arjen rutiinien muutoksiin.</a:t>
            </a:r>
          </a:p>
          <a:p>
            <a:pPr lvl="1"/>
            <a:r>
              <a:rPr lang="fi-FI" dirty="0" smtClean="0"/>
              <a:t>Lapsi </a:t>
            </a:r>
            <a:r>
              <a:rPr lang="fi-FI" dirty="0"/>
              <a:t>juuttuu epätarkoituksenmukaiseen </a:t>
            </a:r>
            <a:r>
              <a:rPr lang="fi-FI" dirty="0" smtClean="0"/>
              <a:t>toimintaan.</a:t>
            </a:r>
            <a:endParaRPr lang="fi-FI" dirty="0"/>
          </a:p>
          <a:p>
            <a:pPr lvl="1"/>
            <a:r>
              <a:rPr lang="fi-FI" dirty="0" smtClean="0"/>
              <a:t>Lapsi toistaa </a:t>
            </a:r>
            <a:r>
              <a:rPr lang="fi-FI" dirty="0"/>
              <a:t>samoja virheitä. </a:t>
            </a:r>
          </a:p>
          <a:p>
            <a:pPr lvl="1"/>
            <a:r>
              <a:rPr lang="fi-FI" dirty="0" smtClean="0"/>
              <a:t>Lapsella </a:t>
            </a:r>
            <a:r>
              <a:rPr lang="fi-FI" dirty="0"/>
              <a:t>voi olla vaikeuksia muuttaa käyttäytymistään sosiaalisesta tilanteesta toiseen.</a:t>
            </a:r>
          </a:p>
          <a:p>
            <a:pPr lvl="1"/>
            <a:r>
              <a:rPr lang="fi-FI" dirty="0" smtClean="0"/>
              <a:t>Lapsi </a:t>
            </a:r>
            <a:r>
              <a:rPr lang="fi-FI" dirty="0"/>
              <a:t>ei pääse pettymyksen tai muun tunteen yli.</a:t>
            </a:r>
          </a:p>
          <a:p>
            <a:endParaRPr lang="fi-FI" dirty="0" smtClean="0"/>
          </a:p>
          <a:p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71" y="1293341"/>
            <a:ext cx="2976607" cy="2232455"/>
          </a:xfrm>
          <a:prstGeom prst="rect">
            <a:avLst/>
          </a:prstGeom>
        </p:spPr>
      </p:pic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E2FD590A-7BD8-4976-952D-9CA260BE0822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5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b="1" dirty="0" smtClean="0"/>
              <a:t>Suunnittelu</a:t>
            </a:r>
            <a:endParaRPr lang="fi-FI" dirty="0"/>
          </a:p>
          <a:p>
            <a:pPr lvl="2"/>
            <a:r>
              <a:rPr lang="fi-FI" dirty="0"/>
              <a:t>Lapsi toimii ennen kuin ajattelee.</a:t>
            </a:r>
            <a:endParaRPr lang="fi-FI" sz="1600" dirty="0"/>
          </a:p>
          <a:p>
            <a:pPr lvl="2"/>
            <a:r>
              <a:rPr lang="fi-FI" dirty="0"/>
              <a:t>Hänen on vaikea ennakoida ja hahmottaa, mitä pitää tehdä sekä arvioida tarvittavaa työmäärää.</a:t>
            </a:r>
            <a:endParaRPr lang="fi-FI" sz="1600" dirty="0"/>
          </a:p>
          <a:p>
            <a:pPr lvl="2"/>
            <a:r>
              <a:rPr lang="fi-FI" dirty="0"/>
              <a:t>Lapsen on vaikea valita oikeat toiminnat ja paloitella kokonaisuus osatehtäviin.</a:t>
            </a:r>
            <a:endParaRPr lang="fi-FI" sz="1600" dirty="0"/>
          </a:p>
          <a:p>
            <a:pPr lvl="2"/>
            <a:r>
              <a:rPr lang="fi-FI" dirty="0"/>
              <a:t>Lapsen on vaikea aloittaa toiminta tai niiden sarja sekä järjestää toiminnot oikein tai laittaa ne tärkeysjärjestykseen.</a:t>
            </a:r>
            <a:endParaRPr lang="fi-FI" sz="1600" dirty="0"/>
          </a:p>
          <a:p>
            <a:pPr lvl="2"/>
            <a:r>
              <a:rPr lang="fi-FI" dirty="0"/>
              <a:t>Lapsen on vaikea hahmottaa, miten tehtävä saatetaan päätökseen</a:t>
            </a:r>
            <a:r>
              <a:rPr lang="fi-FI" dirty="0" smtClean="0"/>
              <a:t>.</a:t>
            </a:r>
          </a:p>
          <a:p>
            <a:r>
              <a:rPr lang="fi-FI" b="1" dirty="0" smtClean="0"/>
              <a:t>Inhibitio = kykyä olla huomioimatta häiritseviä tekijöitä</a:t>
            </a:r>
            <a:endParaRPr lang="fi-FI" dirty="0"/>
          </a:p>
          <a:p>
            <a:pPr lvl="2"/>
            <a:r>
              <a:rPr lang="fi-FI" dirty="0"/>
              <a:t>Häiriöherkkyys, hätäisyys ja huolimattomuusvirheet.</a:t>
            </a:r>
            <a:endParaRPr lang="fi-FI" sz="1600" dirty="0"/>
          </a:p>
          <a:p>
            <a:pPr lvl="2"/>
            <a:r>
              <a:rPr lang="fi-FI" dirty="0"/>
              <a:t>Ajatukset, puhe ja huomio poukkoilevat. Lapsi puhuu muiden päälle tai ennen kuin ehtii ajatella.</a:t>
            </a:r>
            <a:endParaRPr lang="fi-FI" sz="1600" dirty="0"/>
          </a:p>
          <a:p>
            <a:pPr lvl="2"/>
            <a:r>
              <a:rPr lang="fi-FI" dirty="0"/>
              <a:t>Lapsen on vaikea odottaa vuoroaan ja hän ryhtyy toimeen ennen kuin ohjeet on annettu.</a:t>
            </a:r>
            <a:endParaRPr lang="fi-FI" sz="1600" dirty="0"/>
          </a:p>
          <a:p>
            <a:pPr lvl="2"/>
            <a:r>
              <a:rPr lang="fi-FI" dirty="0"/>
              <a:t>Myös tunteiden säätely voi olla vaikeaa: negatiivisten tunteiden sietäminen, ylireagointi ja äkkipikaisuus, mielialan vaihtelu.</a:t>
            </a:r>
            <a:endParaRPr lang="fi-FI" sz="1600" dirty="0"/>
          </a:p>
          <a:p>
            <a:pPr lvl="2"/>
            <a:r>
              <a:rPr lang="fi-FI" dirty="0"/>
              <a:t>Lapsi saattaa vaikuttaa ikäistään nuoremmalta, jos esimerkiksi tunne-elämän kehitys on jäljessä.</a:t>
            </a:r>
            <a:endParaRPr lang="fi-FI" sz="1600" dirty="0"/>
          </a:p>
          <a:p>
            <a:pPr lvl="1"/>
            <a:endParaRPr lang="fi-FI" b="1" dirty="0" smtClean="0"/>
          </a:p>
          <a:p>
            <a:pPr lvl="2"/>
            <a:endParaRPr lang="fi-FI" sz="1600" b="1" dirty="0"/>
          </a:p>
          <a:p>
            <a:pPr lvl="1"/>
            <a:endParaRPr lang="fi-FI" b="1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07" y="311802"/>
            <a:ext cx="1341120" cy="1950720"/>
          </a:xfrm>
          <a:prstGeom prst="rect">
            <a:avLst/>
          </a:prstGeom>
        </p:spPr>
      </p:pic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C6F9C46-4D3D-4D25-AA08-F5609AD830F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9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Lapsi, jolla on toiminnanohjauksen pulmia, saattaa olla…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Räjähdys 2 3"/>
          <p:cNvSpPr/>
          <p:nvPr/>
        </p:nvSpPr>
        <p:spPr>
          <a:xfrm>
            <a:off x="2855640" y="2276872"/>
            <a:ext cx="3744416" cy="3312368"/>
          </a:xfrm>
          <a:prstGeom prst="irregularSeal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sz="1600" dirty="0">
                <a:solidFill>
                  <a:prstClr val="white"/>
                </a:solidFill>
              </a:rPr>
              <a:t>Hetken mielijohteesta toimiva, erilaisten impulssien perässä juoksija</a:t>
            </a:r>
          </a:p>
        </p:txBody>
      </p:sp>
      <p:sp>
        <p:nvSpPr>
          <p:cNvPr id="5" name="Pilvi 4"/>
          <p:cNvSpPr/>
          <p:nvPr/>
        </p:nvSpPr>
        <p:spPr>
          <a:xfrm>
            <a:off x="7248128" y="2636912"/>
            <a:ext cx="3024336" cy="2808312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dirty="0">
                <a:solidFill>
                  <a:prstClr val="white"/>
                </a:solidFill>
              </a:rPr>
              <a:t>Vetämätön, aikaansaamaton ja aloitekyvytön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3E3BCCC8-52B6-4E71-93AA-ECCA0CD88C9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5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Toiminnanohjauksen kehitys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3-4-vuotiaana </a:t>
            </a:r>
            <a:r>
              <a:rPr lang="fi-FI" dirty="0" smtClean="0"/>
              <a:t>lapsi pystyy ohjaamaan omaa toimintaansa ohjeiden avulla n. puoli tuntia</a:t>
            </a:r>
            <a:endParaRPr lang="fi-FI" dirty="0"/>
          </a:p>
          <a:p>
            <a:r>
              <a:rPr lang="fi-FI" dirty="0" smtClean="0"/>
              <a:t>Varsinainen </a:t>
            </a:r>
            <a:r>
              <a:rPr lang="fi-FI" dirty="0"/>
              <a:t>tahdonalainen </a:t>
            </a:r>
            <a:r>
              <a:rPr lang="fi-FI" dirty="0" smtClean="0"/>
              <a:t>toiminnanohjaus </a:t>
            </a:r>
            <a:r>
              <a:rPr lang="fi-FI" dirty="0"/>
              <a:t>kehittyy noin </a:t>
            </a:r>
            <a:r>
              <a:rPr lang="fi-FI" dirty="0" smtClean="0"/>
              <a:t>5-6-vuotiaana</a:t>
            </a:r>
          </a:p>
          <a:p>
            <a:pPr lvl="1"/>
            <a:r>
              <a:rPr lang="fi-FI" dirty="0" smtClean="0"/>
              <a:t>Lapsen tietoisuus itsestään ja omasta toiminnasta lisääntyy</a:t>
            </a:r>
            <a:endParaRPr lang="fi-FI" dirty="0"/>
          </a:p>
          <a:p>
            <a:endParaRPr lang="fi-FI" dirty="0"/>
          </a:p>
        </p:txBody>
      </p:sp>
      <p:pic>
        <p:nvPicPr>
          <p:cNvPr id="1028" name="Picture 4" descr="C:\Users\irimuuri\AppData\Local\Microsoft\Windows\Temporary Internet Files\Content.IE5\RD7736RB\MC90043782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083" y="3284985"/>
            <a:ext cx="1154679" cy="33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1CBCC897-0582-4216-9C19-99B5DD05FE4B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5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Negatiivinen kehä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4600" y="1600200"/>
          <a:ext cx="8153400" cy="420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FC6760B-A0C2-47BA-B55E-E4545672E63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0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Ulos negatiivisuuden kehästä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Vanhempien jaksamisen tukeminen ja käytännön ohjeet</a:t>
            </a:r>
          </a:p>
          <a:p>
            <a:r>
              <a:rPr lang="fi-FI" dirty="0" smtClean="0"/>
              <a:t>Päiväkodissa huomiota erityisesti:</a:t>
            </a:r>
          </a:p>
          <a:p>
            <a:pPr lvl="1"/>
            <a:r>
              <a:rPr lang="fi-FI" dirty="0" smtClean="0"/>
              <a:t>Päivittäisten toimintojen jäsentäminen</a:t>
            </a:r>
          </a:p>
          <a:p>
            <a:pPr lvl="1"/>
            <a:r>
              <a:rPr lang="fi-FI" dirty="0" smtClean="0"/>
              <a:t>Vuorovaikutustilanteiden läpikäymistä ja kehittämistä</a:t>
            </a:r>
          </a:p>
          <a:p>
            <a:r>
              <a:rPr lang="fi-FI" b="1" dirty="0" smtClean="0"/>
              <a:t>Välittömät, johdonmukaiset ja lasta tukevat </a:t>
            </a:r>
            <a:r>
              <a:rPr lang="fi-FI" dirty="0" smtClean="0"/>
              <a:t>palkitsemismenetelmät</a:t>
            </a:r>
          </a:p>
          <a:p>
            <a:pPr lvl="1"/>
            <a:r>
              <a:rPr lang="fi-FI" dirty="0" smtClean="0"/>
              <a:t>Moni lapsi hyötyy ei-kielellisistä palautteista</a:t>
            </a:r>
          </a:p>
          <a:p>
            <a:r>
              <a:rPr lang="fi-FI" dirty="0" smtClean="0"/>
              <a:t>Myös huumoria ja lämpöä tarvitaan</a:t>
            </a:r>
          </a:p>
          <a:p>
            <a:pPr lvl="1"/>
            <a:r>
              <a:rPr lang="fi-FI" dirty="0" smtClean="0"/>
              <a:t>Kukaan ei jaksa ponnistella koko ajan!</a:t>
            </a:r>
            <a:endParaRPr lang="fi-FI" dirty="0"/>
          </a:p>
        </p:txBody>
      </p:sp>
      <p:pic>
        <p:nvPicPr>
          <p:cNvPr id="9218" name="Picture 2" descr="C:\Users\irimuuri\AppData\Local\Microsoft\Windows\Temporary Internet Files\Content.IE5\HN04MWJ5\MC900428363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5" y="4005064"/>
            <a:ext cx="2634605" cy="205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3782503-11EA-4C65-99FF-7BE8798351B6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20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Tarkkaavuushäiriö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pPr marL="342900" lvl="1" indent="-342900"/>
            <a:r>
              <a:rPr lang="fi-FI" dirty="0" smtClean="0"/>
              <a:t>Käyttäytymisessä näkyvä iänmukaisesta </a:t>
            </a:r>
            <a:r>
              <a:rPr lang="fi-FI" dirty="0"/>
              <a:t>kehityksestä </a:t>
            </a:r>
            <a:r>
              <a:rPr lang="fi-FI" dirty="0" smtClean="0"/>
              <a:t>poikkeava tarkkaamattomuus, impulsiivisuus </a:t>
            </a:r>
            <a:r>
              <a:rPr lang="fi-FI" dirty="0"/>
              <a:t>tai </a:t>
            </a:r>
            <a:r>
              <a:rPr lang="fi-FI" dirty="0" smtClean="0"/>
              <a:t>ylivilkkaus </a:t>
            </a:r>
          </a:p>
          <a:p>
            <a:pPr marL="742950" lvl="2" indent="-342900"/>
            <a:r>
              <a:rPr lang="fi-FI" dirty="0" smtClean="0"/>
              <a:t>Neuropsykiatrinen diagnoosi</a:t>
            </a:r>
          </a:p>
          <a:p>
            <a:endParaRPr lang="fi-FI" dirty="0"/>
          </a:p>
          <a:p>
            <a:r>
              <a:rPr lang="fi-FI" dirty="0" smtClean="0"/>
              <a:t>KOLME MUOTOA:  </a:t>
            </a:r>
          </a:p>
          <a:p>
            <a:pPr lvl="1"/>
            <a:r>
              <a:rPr lang="fi-FI" dirty="0" smtClean="0"/>
              <a:t>Voittopuolisesti </a:t>
            </a:r>
            <a:r>
              <a:rPr lang="fi-FI" dirty="0"/>
              <a:t>tarkkaamaton (ADD) </a:t>
            </a:r>
          </a:p>
          <a:p>
            <a:pPr lvl="2"/>
            <a:r>
              <a:rPr lang="fi-FI" dirty="0"/>
              <a:t>Lapsi jättää huomiotta yksityiskohtia, vaikeuksia tehtävien suunnittelussa ja </a:t>
            </a:r>
            <a:r>
              <a:rPr lang="fi-FI" dirty="0" smtClean="0"/>
              <a:t>toteuttamisessa</a:t>
            </a:r>
          </a:p>
          <a:p>
            <a:pPr lvl="2"/>
            <a:r>
              <a:rPr lang="fi-FI" dirty="0"/>
              <a:t>Kognitiivisen prosessoinnin hitaus, käyttäytymisen hämmentyneisyys ja poissaolevuus</a:t>
            </a:r>
          </a:p>
          <a:p>
            <a:pPr lvl="2"/>
            <a:r>
              <a:rPr lang="fi-FI" dirty="0"/>
              <a:t>Toiminnan ohjauksessa ilmenevät puutteet , arkuus, pelokkuus </a:t>
            </a:r>
          </a:p>
          <a:p>
            <a:pPr lvl="1"/>
            <a:r>
              <a:rPr lang="fi-FI" dirty="0"/>
              <a:t>Voittopuolisesti ylivilkas ja impulsiivinen</a:t>
            </a:r>
          </a:p>
          <a:p>
            <a:pPr lvl="2"/>
            <a:r>
              <a:rPr lang="fi-FI" dirty="0"/>
              <a:t>Esim. motorinen levottomuus, ylenmääräinen puheliaisuus </a:t>
            </a:r>
          </a:p>
          <a:p>
            <a:pPr lvl="1"/>
            <a:r>
              <a:rPr lang="fi-FI" dirty="0" smtClean="0"/>
              <a:t>Edellisten </a:t>
            </a:r>
            <a:r>
              <a:rPr lang="fi-FI" dirty="0"/>
              <a:t>yhdistelmä (</a:t>
            </a:r>
            <a:r>
              <a:rPr lang="fi-FI" dirty="0" smtClean="0"/>
              <a:t>ADHD</a:t>
            </a:r>
            <a:r>
              <a:rPr lang="fi-FI" dirty="0"/>
              <a:t>) </a:t>
            </a:r>
          </a:p>
          <a:p>
            <a:pPr lvl="2"/>
            <a:r>
              <a:rPr lang="fi-FI" dirty="0"/>
              <a:t>Yleisimmin </a:t>
            </a:r>
            <a:r>
              <a:rPr lang="fi-FI" dirty="0" smtClean="0"/>
              <a:t>diagnosoitu</a:t>
            </a:r>
          </a:p>
          <a:p>
            <a:endParaRPr lang="fi-FI" dirty="0"/>
          </a:p>
          <a:p>
            <a:endParaRPr lang="fi-FI" dirty="0"/>
          </a:p>
          <a:p>
            <a:pPr marL="342900" lvl="1" indent="-342900"/>
            <a:endParaRPr lang="fi-FI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689" y="2376488"/>
            <a:ext cx="990600" cy="885825"/>
          </a:xfrm>
          <a:prstGeom prst="rect">
            <a:avLst/>
          </a:prstGeom>
        </p:spPr>
      </p:pic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F8731CBF-731A-4FD5-B1BE-80708296260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86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Kehityksellinen häiriö, jonka taustalla </a:t>
            </a:r>
            <a:r>
              <a:rPr lang="fi-FI" dirty="0"/>
              <a:t>sekä geneettisiä että ympäristötekijöitä</a:t>
            </a:r>
          </a:p>
          <a:p>
            <a:pPr lvl="1"/>
            <a:r>
              <a:rPr lang="fi-FI" dirty="0"/>
              <a:t>Perinnöllisyys</a:t>
            </a:r>
          </a:p>
          <a:p>
            <a:pPr lvl="1"/>
            <a:r>
              <a:rPr lang="fi-FI" dirty="0" smtClean="0"/>
              <a:t>Raskaudenaikainen runsas tupakointi ja alkoholinkäyttö lisäävät riskiä</a:t>
            </a:r>
            <a:endParaRPr lang="fi-FI" dirty="0"/>
          </a:p>
          <a:p>
            <a:endParaRPr lang="fi-FI" dirty="0" smtClean="0"/>
          </a:p>
          <a:p>
            <a:r>
              <a:rPr lang="fi-FI" dirty="0" smtClean="0"/>
              <a:t>Oireet </a:t>
            </a:r>
            <a:r>
              <a:rPr lang="fi-FI" dirty="0"/>
              <a:t>näkyvät ennen kouluikää, ovat pitkäkestoisia ja esiintyvät useammassa ympäristössä </a:t>
            </a:r>
          </a:p>
          <a:p>
            <a:r>
              <a:rPr lang="fi-FI" dirty="0"/>
              <a:t>Pojilla yleisempi kuin tytöillä</a:t>
            </a:r>
          </a:p>
          <a:p>
            <a:r>
              <a:rPr lang="fi-FI" dirty="0"/>
              <a:t>Samaan aikaan esiintyy usein muitakin häiriöitä</a:t>
            </a:r>
          </a:p>
          <a:p>
            <a:r>
              <a:rPr lang="fi-FI" dirty="0"/>
              <a:t>Esim. motoriikan, kielen, tunne-elämän alueella</a:t>
            </a:r>
          </a:p>
          <a:p>
            <a:endParaRPr lang="fi-FI" dirty="0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98EF2B4-E2FE-48CA-B19D-9A569745A04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5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Vaikeaa:</a:t>
            </a:r>
          </a:p>
          <a:p>
            <a:pPr lvl="1"/>
            <a:r>
              <a:rPr lang="fi-FI" dirty="0" smtClean="0"/>
              <a:t>Sulkea ylimääräisiä ärsykkeitä pois</a:t>
            </a:r>
          </a:p>
          <a:p>
            <a:pPr lvl="2"/>
            <a:r>
              <a:rPr lang="fi-FI" dirty="0" smtClean="0">
                <a:sym typeface="Wingdings" pitchFamily="2" charset="2"/>
              </a:rPr>
              <a:t> toiminnan ohjauksen pulmat (suunnittelu, itsesäätely, toiminnan toteuttaminen)</a:t>
            </a:r>
            <a:endParaRPr lang="fi-FI" dirty="0" smtClean="0"/>
          </a:p>
          <a:p>
            <a:pPr lvl="1"/>
            <a:r>
              <a:rPr lang="fi-FI" dirty="0" smtClean="0"/>
              <a:t>Ylläpitää valppautta ja tarkkaavaisuutta</a:t>
            </a:r>
          </a:p>
          <a:p>
            <a:pPr lvl="1"/>
            <a:r>
              <a:rPr lang="fi-FI" dirty="0" smtClean="0"/>
              <a:t>Säädellä vireystilaa</a:t>
            </a:r>
          </a:p>
          <a:p>
            <a:pPr lvl="1"/>
            <a:endParaRPr lang="fi-FI" dirty="0"/>
          </a:p>
          <a:p>
            <a:pPr lvl="1"/>
            <a:endParaRPr lang="fi-FI" dirty="0" smtClean="0"/>
          </a:p>
          <a:p>
            <a:pPr lvl="1"/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318" y="4077730"/>
            <a:ext cx="3598525" cy="2398079"/>
          </a:xfrm>
          <a:prstGeom prst="rect">
            <a:avLst/>
          </a:prstGeom>
        </p:spPr>
      </p:pic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4F195B5F-A396-479C-9571-A6EAED270029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1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ADHD </a:t>
            </a:r>
            <a:r>
              <a:rPr lang="fi-FI" sz="1400" dirty="0"/>
              <a:t>(</a:t>
            </a:r>
            <a:r>
              <a:rPr lang="fi-FI" sz="1400" dirty="0" err="1"/>
              <a:t>Attention</a:t>
            </a:r>
            <a:r>
              <a:rPr lang="fi-FI" sz="1400" dirty="0"/>
              <a:t> </a:t>
            </a:r>
            <a:r>
              <a:rPr lang="fi-FI" sz="1400" dirty="0" err="1"/>
              <a:t>Deficit/Hyperactivity</a:t>
            </a:r>
            <a:r>
              <a:rPr lang="fi-FI" sz="1400" dirty="0"/>
              <a:t> </a:t>
            </a:r>
            <a:r>
              <a:rPr lang="fi-FI" sz="1400" dirty="0" err="1"/>
              <a:t>Disorder</a:t>
            </a:r>
            <a:r>
              <a:rPr lang="fi-FI" sz="1400" dirty="0"/>
              <a:t>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i-FI" sz="6400" dirty="0"/>
              <a:t>Keskittymättömyys </a:t>
            </a:r>
          </a:p>
          <a:p>
            <a:pPr lvl="1"/>
            <a:r>
              <a:rPr lang="fi-FI" sz="6000" dirty="0"/>
              <a:t>Ei kykene säilyttämään keskittymiskykyä leikeissä tai tehtävissä </a:t>
            </a:r>
          </a:p>
          <a:p>
            <a:pPr lvl="1"/>
            <a:r>
              <a:rPr lang="fi-FI" sz="6000" dirty="0"/>
              <a:t>Ei tunnu kuuntelevan puhuteltaessa </a:t>
            </a:r>
          </a:p>
          <a:p>
            <a:pPr lvl="1"/>
            <a:r>
              <a:rPr lang="fi-FI" sz="6000" dirty="0"/>
              <a:t>Ei seuraa ohjeita eikä kykene saattamaan loppuun arjen tehtäviä</a:t>
            </a:r>
          </a:p>
          <a:p>
            <a:pPr lvl="1"/>
            <a:r>
              <a:rPr lang="fi-FI" sz="6000" dirty="0"/>
              <a:t>Toiminnan ohjaus on usein vaikeaa </a:t>
            </a:r>
          </a:p>
          <a:p>
            <a:pPr lvl="1"/>
            <a:r>
              <a:rPr lang="fi-FI" sz="6000" dirty="0"/>
              <a:t>Ei halua aloittaa mitään, joka vaatii pitkää keskittymiskykyä </a:t>
            </a:r>
          </a:p>
          <a:p>
            <a:pPr lvl="1"/>
            <a:r>
              <a:rPr lang="fi-FI" sz="6000" dirty="0"/>
              <a:t>Usein hukkaa leluja, vaatteita ja muita tavaroita</a:t>
            </a:r>
          </a:p>
          <a:p>
            <a:pPr lvl="1"/>
            <a:r>
              <a:rPr lang="fi-FI" sz="6000" dirty="0"/>
              <a:t>Häiriintyy helposti ulkopuolisista ärsykkeistä </a:t>
            </a:r>
          </a:p>
          <a:p>
            <a:pPr lvl="1"/>
            <a:r>
              <a:rPr lang="fi-FI" sz="6000" dirty="0"/>
              <a:t>Unohtelee usein jokapäiväisiä asioita</a:t>
            </a:r>
          </a:p>
          <a:p>
            <a:r>
              <a:rPr lang="fi-FI" sz="6400" dirty="0"/>
              <a:t>Ylivilkkaus tai impulsiivisuus </a:t>
            </a:r>
          </a:p>
          <a:p>
            <a:pPr lvl="1"/>
            <a:r>
              <a:rPr lang="fi-FI" sz="6000" dirty="0"/>
              <a:t>Ylivilkkaus </a:t>
            </a:r>
          </a:p>
          <a:p>
            <a:pPr lvl="2"/>
            <a:r>
              <a:rPr lang="fi-FI" sz="5600" dirty="0"/>
              <a:t>Pyörii, hypistelee, touhuaa pakonomaisesti kaikenlaista, jos pitäisi pysyä paikallaan</a:t>
            </a:r>
          </a:p>
          <a:p>
            <a:pPr lvl="2"/>
            <a:r>
              <a:rPr lang="fi-FI" sz="5600" dirty="0"/>
              <a:t>Juoksentelee tai kiipeilee tilanteissa, joissa ei saisi</a:t>
            </a:r>
          </a:p>
          <a:p>
            <a:pPr lvl="2"/>
            <a:r>
              <a:rPr lang="fi-FI" sz="5600" dirty="0"/>
              <a:t>Leikki on usein hyvin äänekästä</a:t>
            </a:r>
          </a:p>
          <a:p>
            <a:pPr lvl="2"/>
            <a:r>
              <a:rPr lang="fi-FI" sz="5600" dirty="0"/>
              <a:t>On usein "menossa", ei pysty olemaan kauan paikallaan. </a:t>
            </a:r>
          </a:p>
          <a:p>
            <a:pPr lvl="2"/>
            <a:r>
              <a:rPr lang="fi-FI" sz="5600" dirty="0"/>
              <a:t>Puhuu paljon </a:t>
            </a:r>
          </a:p>
          <a:p>
            <a:pPr lvl="1"/>
            <a:r>
              <a:rPr lang="fi-FI" sz="6000" dirty="0"/>
              <a:t>Impulsiivisuus </a:t>
            </a:r>
          </a:p>
          <a:p>
            <a:pPr lvl="2"/>
            <a:r>
              <a:rPr lang="fi-FI" sz="5600" dirty="0"/>
              <a:t>Ei jaksa odottaa vuoroaan </a:t>
            </a:r>
          </a:p>
          <a:p>
            <a:pPr lvl="2"/>
            <a:r>
              <a:rPr lang="fi-FI" sz="5600" dirty="0"/>
              <a:t>Keskeyttää tai häiritsee muita </a:t>
            </a:r>
          </a:p>
          <a:p>
            <a:endParaRPr lang="fi-FI" sz="6000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EA487813-A4E0-45E6-B674-A2C977DBE73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9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ADHD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n. 5 % lapsista ja nuorista  (esiintyvyys pienenee iän myötä)</a:t>
            </a:r>
          </a:p>
          <a:p>
            <a:r>
              <a:rPr lang="fi-FI" dirty="0" smtClean="0"/>
              <a:t>Neurobiologinen häiriö</a:t>
            </a:r>
          </a:p>
          <a:p>
            <a:pPr lvl="1"/>
            <a:r>
              <a:rPr lang="fi-FI" dirty="0" smtClean="0"/>
              <a:t>Perimän ja ympäristön yhteisvaikutus taustalla</a:t>
            </a:r>
          </a:p>
          <a:p>
            <a:r>
              <a:rPr lang="fi-FI" dirty="0" smtClean="0"/>
              <a:t>Usein </a:t>
            </a:r>
            <a:r>
              <a:rPr lang="fi-FI" dirty="0" err="1" smtClean="0"/>
              <a:t>ADHD-oireet</a:t>
            </a:r>
            <a:r>
              <a:rPr lang="fi-FI" dirty="0" smtClean="0"/>
              <a:t> näkyvät jo ennen kouluikää, mutta diagnoosia ei mielellään tehdä kovin varhain</a:t>
            </a:r>
          </a:p>
          <a:p>
            <a:r>
              <a:rPr lang="fi-FI" dirty="0" smtClean="0"/>
              <a:t>Tutkitaan useilla eri menetelmillä (havainnointi eri ympäristöissä, psykologiset tutkimukset, kartoituskyselyt jne.)</a:t>
            </a:r>
          </a:p>
          <a:p>
            <a:pPr lvl="1"/>
            <a:endParaRPr lang="fi-FI" dirty="0" smtClean="0"/>
          </a:p>
          <a:p>
            <a:r>
              <a:rPr lang="fi-FI" dirty="0" err="1" smtClean="0"/>
              <a:t>ADHD-oireiden</a:t>
            </a:r>
            <a:r>
              <a:rPr lang="fi-FI" dirty="0" smtClean="0"/>
              <a:t> kartoituslomake:</a:t>
            </a:r>
            <a:endParaRPr lang="fi-FI" dirty="0"/>
          </a:p>
          <a:p>
            <a:pPr lvl="1"/>
            <a:r>
              <a:rPr lang="fi-FI" dirty="0">
                <a:hlinkClick r:id="rId3"/>
              </a:rPr>
              <a:t>http://</a:t>
            </a:r>
            <a:r>
              <a:rPr lang="fi-FI" dirty="0" smtClean="0">
                <a:hlinkClick r:id="rId3"/>
              </a:rPr>
              <a:t>www.terveysportti.fi/xmedia/hoi/hoi50061d.pdf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15DE29BD-956A-4422-996A-A2844E31B549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73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Eri ikäisten lasten tukeminen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 smtClean="0"/>
              <a:t>Pienet lapset</a:t>
            </a:r>
          </a:p>
          <a:p>
            <a:pPr lvl="1"/>
            <a:r>
              <a:rPr lang="fi-FI" dirty="0"/>
              <a:t>T</a:t>
            </a:r>
            <a:r>
              <a:rPr lang="fi-FI" dirty="0" smtClean="0"/>
              <a:t>uetaan </a:t>
            </a:r>
            <a:r>
              <a:rPr lang="fi-FI" dirty="0"/>
              <a:t>ympäristöön vaikuttamalla ja aikuisten </a:t>
            </a:r>
            <a:r>
              <a:rPr lang="fi-FI" dirty="0" smtClean="0"/>
              <a:t>ohjauksella.</a:t>
            </a:r>
          </a:p>
          <a:p>
            <a:r>
              <a:rPr lang="fi-FI" b="1" dirty="0" smtClean="0"/>
              <a:t>Isommat lapset</a:t>
            </a:r>
          </a:p>
          <a:p>
            <a:pPr lvl="1"/>
            <a:r>
              <a:rPr lang="fi-FI" dirty="0"/>
              <a:t>P</a:t>
            </a:r>
            <a:r>
              <a:rPr lang="fi-FI" dirty="0" smtClean="0"/>
              <a:t>yritään </a:t>
            </a:r>
            <a:r>
              <a:rPr lang="fi-FI" dirty="0"/>
              <a:t>vahvistamaan </a:t>
            </a:r>
            <a:r>
              <a:rPr lang="fi-FI" dirty="0" smtClean="0"/>
              <a:t>lapsen omia toiminnanohjaustaitoja</a:t>
            </a:r>
          </a:p>
          <a:p>
            <a:pPr lvl="1"/>
            <a:endParaRPr lang="fi-FI" dirty="0"/>
          </a:p>
          <a:p>
            <a:r>
              <a:rPr lang="fi-FI" dirty="0"/>
              <a:t>Liian varhainen itsenäisyyden ja </a:t>
            </a:r>
            <a:r>
              <a:rPr lang="fi-FI" dirty="0" smtClean="0"/>
              <a:t>omatoimisuuden korostaminen aiheuttaa</a:t>
            </a:r>
          </a:p>
          <a:p>
            <a:pPr lvl="1">
              <a:buFont typeface="Wingdings"/>
              <a:buChar char="à"/>
            </a:pPr>
            <a:r>
              <a:rPr lang="fi-FI" dirty="0" smtClean="0">
                <a:sym typeface="Wingdings" panose="05000000000000000000" pitchFamily="2" charset="2"/>
              </a:rPr>
              <a:t>Stressiä</a:t>
            </a:r>
          </a:p>
          <a:p>
            <a:pPr lvl="1">
              <a:buFont typeface="Wingdings"/>
              <a:buChar char="à"/>
            </a:pPr>
            <a:r>
              <a:rPr lang="fi-FI" dirty="0" smtClean="0">
                <a:sym typeface="Wingdings" panose="05000000000000000000" pitchFamily="2" charset="2"/>
              </a:rPr>
              <a:t>Turvattomuutta</a:t>
            </a: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298" y="4589370"/>
            <a:ext cx="2833816" cy="2125362"/>
          </a:xfrm>
          <a:prstGeom prst="rect">
            <a:avLst/>
          </a:prstGeom>
        </p:spPr>
      </p:pic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31E6224E-041A-414D-A6EE-81E319E7C7BC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5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Mikä ADHD -lasta auttaa?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smtClean="0"/>
              <a:t>Kodin, varhaiskasvatuksen, koulun ja muiden ympäristöjen antama tuki</a:t>
            </a:r>
          </a:p>
          <a:p>
            <a:pPr lvl="1"/>
            <a:r>
              <a:rPr lang="fi-FI" dirty="0" smtClean="0"/>
              <a:t>Johdonmukainen kasvatus</a:t>
            </a:r>
          </a:p>
          <a:p>
            <a:pPr lvl="1"/>
            <a:r>
              <a:rPr lang="fi-FI" dirty="0" smtClean="0"/>
              <a:t>Selkeät säännöt</a:t>
            </a:r>
          </a:p>
          <a:p>
            <a:pPr lvl="1"/>
            <a:r>
              <a:rPr lang="fi-FI" dirty="0" smtClean="0"/>
              <a:t>Huolehdittava </a:t>
            </a:r>
            <a:r>
              <a:rPr lang="fi-FI" smtClean="0"/>
              <a:t>säännöllisestä elämästä</a:t>
            </a:r>
            <a:endParaRPr lang="fi-FI" dirty="0" smtClean="0"/>
          </a:p>
          <a:p>
            <a:r>
              <a:rPr lang="fi-FI" dirty="0" smtClean="0"/>
              <a:t>Psykososiaaliset </a:t>
            </a:r>
            <a:r>
              <a:rPr lang="fi-FI" dirty="0"/>
              <a:t>hoitomuodot </a:t>
            </a:r>
            <a:endParaRPr lang="fi-FI" dirty="0" smtClean="0"/>
          </a:p>
          <a:p>
            <a:pPr lvl="1"/>
            <a:r>
              <a:rPr lang="fi-FI" dirty="0" smtClean="0"/>
              <a:t>Mm. psykoterapia, toimintaterapia</a:t>
            </a:r>
          </a:p>
          <a:p>
            <a:r>
              <a:rPr lang="fi-FI" dirty="0" smtClean="0"/>
              <a:t>Lääkehoito</a:t>
            </a:r>
          </a:p>
          <a:p>
            <a:pPr lvl="1"/>
            <a:r>
              <a:rPr lang="fi-FI" dirty="0" smtClean="0"/>
              <a:t>Mahdollinen yli 6-vuotiailla</a:t>
            </a:r>
          </a:p>
          <a:p>
            <a:pPr lvl="1"/>
            <a:endParaRPr lang="fi-FI" dirty="0"/>
          </a:p>
          <a:p>
            <a:r>
              <a:rPr lang="fi-FI" dirty="0" smtClean="0"/>
              <a:t>Hoitamattoman </a:t>
            </a:r>
            <a:r>
              <a:rPr lang="fi-FI" dirty="0" err="1" smtClean="0"/>
              <a:t>ADHD:n</a:t>
            </a:r>
            <a:r>
              <a:rPr lang="fi-FI" dirty="0" smtClean="0"/>
              <a:t> riskejä:</a:t>
            </a:r>
          </a:p>
          <a:p>
            <a:pPr lvl="1"/>
            <a:r>
              <a:rPr lang="fi-FI" dirty="0"/>
              <a:t>Heikompi suoriutuminen koulussa ja työelämässä</a:t>
            </a:r>
          </a:p>
          <a:p>
            <a:pPr lvl="1"/>
            <a:r>
              <a:rPr lang="fi-FI" dirty="0"/>
              <a:t>Tapaturma-alttius lapsena, nuorena ja vielä aikuisenakin</a:t>
            </a:r>
          </a:p>
          <a:p>
            <a:pPr lvl="1"/>
            <a:r>
              <a:rPr lang="fi-FI" dirty="0"/>
              <a:t>Hoitamattomana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Alttius päihteiden käyttöön ja rikoksiin</a:t>
            </a:r>
          </a:p>
          <a:p>
            <a:endParaRPr lang="fi-FI" dirty="0"/>
          </a:p>
        </p:txBody>
      </p:sp>
      <p:cxnSp>
        <p:nvCxnSpPr>
          <p:cNvPr id="7" name="Kulmayhdysviiva 6"/>
          <p:cNvCxnSpPr/>
          <p:nvPr/>
        </p:nvCxnSpPr>
        <p:spPr>
          <a:xfrm>
            <a:off x="6456040" y="2132856"/>
            <a:ext cx="1512168" cy="100811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i 7"/>
          <p:cNvSpPr/>
          <p:nvPr/>
        </p:nvSpPr>
        <p:spPr>
          <a:xfrm>
            <a:off x="8112224" y="2204864"/>
            <a:ext cx="1584176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dirty="0" err="1">
                <a:solidFill>
                  <a:prstClr val="white"/>
                </a:solidFill>
              </a:rPr>
              <a:t>Yhdis-telmä-hoito</a:t>
            </a:r>
            <a:r>
              <a:rPr lang="fi-FI" dirty="0">
                <a:solidFill>
                  <a:prstClr val="white"/>
                </a:solidFill>
              </a:rPr>
              <a:t> ollut tehokas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0D097854-5DF6-447D-B9FD-1BB8B2FADA3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3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 lasta kohdentamisessa: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Mieti sopiva ärsykkeiden määrä lapsen oppimisen kannalta</a:t>
            </a:r>
          </a:p>
          <a:p>
            <a:pPr lvl="1"/>
            <a:r>
              <a:rPr lang="fi-FI" dirty="0"/>
              <a:t>Liika </a:t>
            </a:r>
            <a:r>
              <a:rPr lang="fi-FI" dirty="0" smtClean="0"/>
              <a:t>hajottaa </a:t>
            </a:r>
            <a:r>
              <a:rPr lang="fi-FI" dirty="0"/>
              <a:t>keskittymisen ja liian vähän ei edistä lapsen tarkkaavaisuutta</a:t>
            </a:r>
          </a:p>
          <a:p>
            <a:r>
              <a:rPr lang="fi-FI" dirty="0" smtClean="0"/>
              <a:t>Puhuttele lasta nimeltä</a:t>
            </a:r>
          </a:p>
          <a:p>
            <a:r>
              <a:rPr lang="fi-FI" dirty="0" smtClean="0"/>
              <a:t>Muista katsekontakti</a:t>
            </a:r>
          </a:p>
          <a:p>
            <a:r>
              <a:rPr lang="fi-FI" dirty="0" smtClean="0"/>
              <a:t>Käytä visuaalisia vihjeitä; kuvia, merkkejä jne.</a:t>
            </a:r>
          </a:p>
          <a:p>
            <a:r>
              <a:rPr lang="fi-FI" dirty="0"/>
              <a:t>Lyhyet </a:t>
            </a:r>
            <a:r>
              <a:rPr lang="fi-FI" dirty="0" smtClean="0"/>
              <a:t>ohjeet</a:t>
            </a:r>
          </a:p>
          <a:p>
            <a:r>
              <a:rPr lang="fi-FI" dirty="0" smtClean="0"/>
              <a:t>Toista ohjeet tarvittaessa</a:t>
            </a:r>
          </a:p>
          <a:p>
            <a:r>
              <a:rPr lang="fi-FI" dirty="0" smtClean="0"/>
              <a:t>Tarkista, onko viesti mennyt perille!</a:t>
            </a:r>
          </a:p>
          <a:p>
            <a:pPr lvl="1"/>
            <a:r>
              <a:rPr lang="fi-FI" dirty="0" smtClean="0"/>
              <a:t>Esim. ”kerro omin sanoin, mitä nyt pitäisi tehdä”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C4B07863-C85A-47B3-B3DA-88A81D76B81F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 lasta tarkkaavuuden ylläpitämisessä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smtClean="0"/>
              <a:t>Varmista onnistumisen kokemukset; ei liian pitkiä tehtäviä</a:t>
            </a:r>
          </a:p>
          <a:p>
            <a:r>
              <a:rPr lang="fi-FI" dirty="0" smtClean="0"/>
              <a:t>Pidä selkeä päivärytmi</a:t>
            </a:r>
          </a:p>
          <a:p>
            <a:r>
              <a:rPr lang="fi-FI" dirty="0" smtClean="0"/>
              <a:t>Ennakoi tulevaa myös kuvin</a:t>
            </a:r>
          </a:p>
          <a:p>
            <a:r>
              <a:rPr lang="fi-FI" dirty="0"/>
              <a:t>Tarpeeksi lyhyet tuokiot, jotka on selkeästi </a:t>
            </a:r>
            <a:r>
              <a:rPr lang="fi-FI" dirty="0" smtClean="0"/>
              <a:t>suunniteltu</a:t>
            </a:r>
          </a:p>
          <a:p>
            <a:r>
              <a:rPr lang="fi-FI" dirty="0" smtClean="0"/>
              <a:t>Tauota työskentelyä</a:t>
            </a:r>
          </a:p>
          <a:p>
            <a:r>
              <a:rPr lang="fi-FI" dirty="0" smtClean="0"/>
              <a:t>Varmista rauhallinen ympäristö</a:t>
            </a:r>
          </a:p>
          <a:p>
            <a:pPr lvl="1"/>
            <a:r>
              <a:rPr lang="fi-FI" dirty="0"/>
              <a:t>Istumapaikan tulisi olla sellainen, että </a:t>
            </a:r>
          </a:p>
          <a:p>
            <a:pPr lvl="1"/>
            <a:r>
              <a:rPr lang="fi-FI" dirty="0"/>
              <a:t>aikuinen saa helposti katsekontaktin</a:t>
            </a:r>
          </a:p>
          <a:p>
            <a:pPr lvl="1"/>
            <a:r>
              <a:rPr lang="fi-FI" dirty="0"/>
              <a:t>Lähellä istuvat lapset tukevat </a:t>
            </a:r>
            <a:r>
              <a:rPr lang="fi-FI" dirty="0" smtClean="0"/>
              <a:t>oppimista</a:t>
            </a:r>
          </a:p>
          <a:p>
            <a:pPr lvl="1"/>
            <a:r>
              <a:rPr lang="fi-FI" dirty="0"/>
              <a:t>Jos lapsi itse kokee sen mieluisaksi ja hyödylliseksi, sermillä tms. erotettu tila voi auttaa itsenäisessä työskentelyssä</a:t>
            </a:r>
          </a:p>
          <a:p>
            <a:pPr lvl="1"/>
            <a:r>
              <a:rPr lang="fi-FI" dirty="0" smtClean="0"/>
              <a:t>Kuulosuojaimia kannattaa pitää myös tarjolla</a:t>
            </a:r>
          </a:p>
          <a:p>
            <a:r>
              <a:rPr lang="fi-FI" dirty="0"/>
              <a:t>Muokkaa tehtäviä niin että ne ovat lasta kiinnostavia</a:t>
            </a:r>
          </a:p>
          <a:p>
            <a:pPr lvl="1"/>
            <a:r>
              <a:rPr lang="fi-FI" dirty="0"/>
              <a:t>Käytä esim. värejä jotta tärkeimmät asiat löytyvät tehtävistä helposti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8129F31-DFCC-4606-9888-807518198D48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9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 lasta tarkkaavuuden jakamisessa/ toiminnan vaihtamisessa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Järjestelmällisyys </a:t>
            </a:r>
            <a:r>
              <a:rPr lang="fi-FI" dirty="0" smtClean="0"/>
              <a:t>luokassa auttaa</a:t>
            </a:r>
          </a:p>
          <a:p>
            <a:r>
              <a:rPr lang="fi-FI" dirty="0" smtClean="0"/>
              <a:t>Ennakoi siirtymät huolella</a:t>
            </a:r>
          </a:p>
          <a:p>
            <a:r>
              <a:rPr lang="fi-FI" dirty="0"/>
              <a:t>Siirtymätilanteissa äänimerkki voi </a:t>
            </a:r>
            <a:r>
              <a:rPr lang="fi-FI" dirty="0" smtClean="0"/>
              <a:t>auttaa</a:t>
            </a:r>
          </a:p>
          <a:p>
            <a:r>
              <a:rPr lang="fi-FI" dirty="0" smtClean="0"/>
              <a:t>Tarjoa ohjausta siirtymien ajaksi</a:t>
            </a:r>
          </a:p>
          <a:p>
            <a:r>
              <a:rPr lang="fi-FI" dirty="0" smtClean="0"/>
              <a:t>Jäsennä toimintaa kuvien, listojen ym. avulla </a:t>
            </a:r>
          </a:p>
          <a:p>
            <a:r>
              <a:rPr lang="fi-FI" dirty="0" smtClean="0"/>
              <a:t>Ohjaa tekemään yksi asia kerrallaan</a:t>
            </a:r>
          </a:p>
          <a:p>
            <a:endParaRPr lang="fi-FI" dirty="0" smtClean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598" y="4020065"/>
            <a:ext cx="3188816" cy="2125877"/>
          </a:xfrm>
          <a:prstGeom prst="rect">
            <a:avLst/>
          </a:prstGeom>
        </p:spPr>
      </p:pic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5446DE9E-C669-4DFB-A175-7856949E8099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3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 motorisesti </a:t>
            </a:r>
            <a:br>
              <a:rPr lang="fi-FI" dirty="0" smtClean="0"/>
            </a:br>
            <a:r>
              <a:rPr lang="fi-FI" dirty="0" smtClean="0"/>
              <a:t>levotonta lasta: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Ei liikaa </a:t>
            </a:r>
            <a:r>
              <a:rPr lang="fi-FI" dirty="0" smtClean="0"/>
              <a:t>odottamista</a:t>
            </a:r>
          </a:p>
          <a:p>
            <a:r>
              <a:rPr lang="fi-FI" dirty="0" smtClean="0"/>
              <a:t>Paljon liikuntaa ja motorista toimintaa</a:t>
            </a:r>
          </a:p>
          <a:p>
            <a:pPr lvl="1"/>
            <a:r>
              <a:rPr lang="fi-FI" dirty="0" smtClean="0"/>
              <a:t>Myös ”riehuminen” on monelle hyväksi, mutta sääntöjen ja valvonnan kera</a:t>
            </a:r>
          </a:p>
          <a:p>
            <a:r>
              <a:rPr lang="fi-FI" dirty="0" smtClean="0"/>
              <a:t>Koska levottomuutta ei kuitenkaan voida kokonaan kitkeä pois, se kannattaa suunnata toisin: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i-FI" dirty="0" smtClean="0"/>
              <a:t>Luvallinen liikkuminen sellaisella tavalla, joka ei häiritse toisia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i-FI" dirty="0" smtClean="0"/>
              <a:t>Toimintaa käsille, esim. ”stressilelut”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i-FI" dirty="0" smtClean="0"/>
              <a:t>Tauotusta istumiseen esim. apulaistehtävillä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i-FI" dirty="0" smtClean="0"/>
              <a:t>Istuin, joka mahdollistaa pienen liikkeen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30" y="461320"/>
            <a:ext cx="3141854" cy="2094788"/>
          </a:xfrm>
          <a:prstGeom prst="rect">
            <a:avLst/>
          </a:prstGeom>
        </p:spPr>
      </p:pic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D540DF04-70DC-480D-B933-200EC4A05EDF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10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Auta lasta parantamaan impulssikontrollia: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smtClean="0"/>
              <a:t>Älä vahvista huonoa käytöstä vaan tarjoa tilalle muuta</a:t>
            </a:r>
          </a:p>
          <a:p>
            <a:r>
              <a:rPr lang="fi-FI" dirty="0" smtClean="0"/>
              <a:t>Ennakoi siirtymät niin, ettei lapselle tulisi pitkää odotusaikaa</a:t>
            </a:r>
          </a:p>
          <a:p>
            <a:r>
              <a:rPr lang="fi-FI" dirty="0" smtClean="0"/>
              <a:t>Selkeät säännöt myös kuvin</a:t>
            </a:r>
          </a:p>
          <a:p>
            <a:pPr lvl="1"/>
            <a:r>
              <a:rPr lang="fi-FI" dirty="0" smtClean="0"/>
              <a:t>Pysäytysmerkit, liikennevalot jne.</a:t>
            </a:r>
            <a:endParaRPr lang="fi-FI" dirty="0"/>
          </a:p>
          <a:p>
            <a:r>
              <a:rPr lang="fi-FI" dirty="0" smtClean="0"/>
              <a:t>Tee lapselle selväksi, mikä on seuraamus tietynlaisesta käytöksestä</a:t>
            </a:r>
          </a:p>
          <a:p>
            <a:r>
              <a:rPr lang="fi-FI" dirty="0" smtClean="0"/>
              <a:t>Tue </a:t>
            </a:r>
            <a:r>
              <a:rPr lang="fi-FI" dirty="0"/>
              <a:t>vuorovaikutusta luokan sisällä esim. selkeäsääntöisen pelin avulla, johon mahdollisimman moni pystyy osallistumaan</a:t>
            </a:r>
          </a:p>
          <a:p>
            <a:endParaRPr lang="fi-FI" dirty="0" smtClean="0"/>
          </a:p>
          <a:p>
            <a:endParaRPr lang="fi-FI" dirty="0" smtClean="0"/>
          </a:p>
          <a:p>
            <a:r>
              <a:rPr lang="fi-FI" dirty="0" smtClean="0"/>
              <a:t>Harjoituksia malttamattomalle lapselle:</a:t>
            </a:r>
            <a:endParaRPr lang="fi-FI" dirty="0"/>
          </a:p>
          <a:p>
            <a:pPr lvl="1"/>
            <a:r>
              <a:rPr lang="fi-FI" dirty="0"/>
              <a:t>Älä kurkista vielä lahjaa</a:t>
            </a:r>
          </a:p>
          <a:p>
            <a:pPr lvl="1"/>
            <a:r>
              <a:rPr lang="fi-FI" dirty="0"/>
              <a:t>Malta tehdä vain pieni </a:t>
            </a:r>
            <a:r>
              <a:rPr lang="fi-FI" dirty="0" smtClean="0"/>
              <a:t>liike</a:t>
            </a:r>
          </a:p>
          <a:p>
            <a:pPr lvl="1"/>
            <a:r>
              <a:rPr lang="fi-FI" dirty="0"/>
              <a:t>Harjoituksena esim. ”Kapteeni käskee” </a:t>
            </a:r>
            <a:r>
              <a:rPr lang="fi-FI" dirty="0" smtClean="0"/>
              <a:t>–leikki</a:t>
            </a:r>
          </a:p>
          <a:p>
            <a:pPr lvl="1"/>
            <a:r>
              <a:rPr lang="fi-FI" dirty="0" smtClean="0"/>
              <a:t>Ei saa nauraa –leikki</a:t>
            </a:r>
          </a:p>
          <a:p>
            <a:pPr lvl="1"/>
            <a:endParaRPr lang="fi-FI" dirty="0"/>
          </a:p>
          <a:p>
            <a:pPr lvl="1"/>
            <a:endParaRPr lang="fi-FI" dirty="0"/>
          </a:p>
          <a:p>
            <a:endParaRPr lang="fi-FI" dirty="0" smtClean="0"/>
          </a:p>
          <a:p>
            <a:pPr marL="0" indent="0">
              <a:buNone/>
            </a:pPr>
            <a:endParaRPr lang="fi-FI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B522BDC4-8085-454B-BF16-B0427B7A5C5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10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Lapsen omien toiminnanohjaustaitojen vahvistaminen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endParaRPr lang="fi-FI" dirty="0" smtClean="0"/>
          </a:p>
          <a:p>
            <a:r>
              <a:rPr lang="fi-FI" dirty="0" smtClean="0"/>
              <a:t>Yhteistä pohdintaa aikuisen kanssa</a:t>
            </a:r>
          </a:p>
          <a:p>
            <a:pPr lvl="1"/>
            <a:r>
              <a:rPr lang="fi-FI" dirty="0" smtClean="0"/>
              <a:t>Suunnittelu: Mitä sinun pitäisi nyt tehdä?</a:t>
            </a:r>
          </a:p>
          <a:p>
            <a:pPr lvl="1"/>
            <a:r>
              <a:rPr lang="fi-FI" dirty="0" smtClean="0"/>
              <a:t>Toiminnan aloittaminen: Mitä alat tehdä ensimmäiseksi? </a:t>
            </a:r>
          </a:p>
          <a:p>
            <a:pPr lvl="1"/>
            <a:r>
              <a:rPr lang="fi-FI" dirty="0" smtClean="0"/>
              <a:t>Pitkäjänteisyys: Teetkö nyt sitä mitä oli tarkoitus?</a:t>
            </a:r>
          </a:p>
          <a:p>
            <a:pPr lvl="1"/>
            <a:r>
              <a:rPr lang="fi-FI" dirty="0" smtClean="0"/>
              <a:t>Loppuunsaattaminen: Tuliko valmista? </a:t>
            </a:r>
          </a:p>
          <a:p>
            <a:pPr marL="457200" lvl="1" indent="0">
              <a:buNone/>
            </a:pPr>
            <a:r>
              <a:rPr lang="fi-FI" dirty="0" smtClean="0">
                <a:sym typeface="Wingdings" panose="05000000000000000000" pitchFamily="2" charset="2"/>
              </a:rPr>
              <a:t> Pienistäkin edistysaskeleista kehuja, kannustusta, palkitsemista!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97C28652-D4E8-4212-ADD0-2DA9D6135AD3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Sisäisen puheen kehittäminen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514600" y="1600200"/>
          <a:ext cx="8153400" cy="420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7B14A711-5B57-45D8-AB29-4F7598B3F21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30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Lisää liikuntaa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Aktiivinen liikunta edistää tutkimusten mukaan toiminnanohjaustaitoja ja tarkkaavaisuutta</a:t>
            </a:r>
          </a:p>
          <a:p>
            <a:pPr lvl="1"/>
            <a:r>
              <a:rPr lang="fi-FI" dirty="0" smtClean="0"/>
              <a:t>Vahvistaa etuotsalohkon kypsymistä </a:t>
            </a:r>
            <a:r>
              <a:rPr lang="fi-FI" dirty="0" smtClean="0">
                <a:sym typeface="Wingdings" panose="05000000000000000000" pitchFamily="2" charset="2"/>
              </a:rPr>
              <a:t> toiminnanohjaustaidot!</a:t>
            </a:r>
          </a:p>
          <a:p>
            <a:pPr lvl="1"/>
            <a:r>
              <a:rPr lang="fi-FI" dirty="0"/>
              <a:t>Liikunta lisää hermokasvutekijöiden määrää </a:t>
            </a:r>
            <a:r>
              <a:rPr lang="fi-FI" dirty="0" smtClean="0">
                <a:sym typeface="Wingdings" panose="05000000000000000000" pitchFamily="2" charset="2"/>
              </a:rPr>
              <a:t></a:t>
            </a:r>
            <a:r>
              <a:rPr lang="fi-FI" dirty="0" smtClean="0"/>
              <a:t> </a:t>
            </a:r>
            <a:r>
              <a:rPr lang="fi-FI" dirty="0"/>
              <a:t>oppiminen ja tiedonsiirto tehostuu </a:t>
            </a:r>
            <a:endParaRPr lang="fi-FI" dirty="0" smtClean="0"/>
          </a:p>
          <a:p>
            <a:pPr lvl="0"/>
            <a:r>
              <a:rPr lang="fi-FI" dirty="0">
                <a:solidFill>
                  <a:prstClr val="black"/>
                </a:solidFill>
              </a:rPr>
              <a:t>Aivojen vahva yhteys kehoon </a:t>
            </a:r>
            <a:r>
              <a:rPr lang="fi-FI" dirty="0" smtClean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fi-FI" dirty="0" smtClean="0">
                <a:solidFill>
                  <a:prstClr val="black"/>
                </a:solidFill>
              </a:rPr>
              <a:t> </a:t>
            </a:r>
            <a:r>
              <a:rPr lang="fi-FI" dirty="0">
                <a:solidFill>
                  <a:prstClr val="black"/>
                </a:solidFill>
              </a:rPr>
              <a:t>Kuntoutus monikanavaisesti. </a:t>
            </a:r>
            <a:endParaRPr lang="fi-FI" dirty="0"/>
          </a:p>
          <a:p>
            <a:pPr lvl="1"/>
            <a:endParaRPr lang="fi-FI" dirty="0" smtClean="0"/>
          </a:p>
          <a:p>
            <a:r>
              <a:rPr lang="fi-FI" dirty="0" smtClean="0"/>
              <a:t>Paikallaan olemista ja odotustilanteita kannattaa tauottaa mahdollisimman usein liikunnallisilla tehtävillä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12E41ECD-0D13-40AD-83FB-E6962AA0BEE1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7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Struktuuri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i-FI" dirty="0" smtClean="0"/>
              <a:t>Ennakointi:</a:t>
            </a:r>
          </a:p>
          <a:p>
            <a:pPr lvl="1"/>
            <a:r>
              <a:rPr lang="fi-FI" dirty="0" smtClean="0"/>
              <a:t>Kun lapsen tuntee, pystyy ennakoimaan tilanteet, jotka todennäköisesti ovat lapselle hankalia</a:t>
            </a:r>
          </a:p>
          <a:p>
            <a:pPr lvl="1"/>
            <a:r>
              <a:rPr lang="fi-FI" dirty="0" smtClean="0"/>
              <a:t>Lasta valmistellaan etukäteen uusiin tilanteisiin</a:t>
            </a:r>
          </a:p>
          <a:p>
            <a:pPr lvl="1"/>
            <a:endParaRPr lang="fi-FI" dirty="0"/>
          </a:p>
          <a:p>
            <a:r>
              <a:rPr lang="fi-FI" dirty="0" smtClean="0"/>
              <a:t>Selkeys</a:t>
            </a:r>
          </a:p>
          <a:p>
            <a:pPr lvl="1"/>
            <a:r>
              <a:rPr lang="fi-FI" dirty="0" smtClean="0"/>
              <a:t>Muutoksia päivittäisessä ohjelmassa vältetään niin paljon kuin mahdollista</a:t>
            </a:r>
          </a:p>
          <a:p>
            <a:pPr lvl="1"/>
            <a:r>
              <a:rPr lang="fi-FI" dirty="0" smtClean="0"/>
              <a:t>Ympäristö on ennustettava ja strukturoitu (välineet, toimintapaikat, aikataulut)</a:t>
            </a:r>
          </a:p>
          <a:p>
            <a:pPr lvl="2"/>
            <a:r>
              <a:rPr lang="fi-FI" dirty="0" smtClean="0"/>
              <a:t>Tilat ja välineet</a:t>
            </a:r>
          </a:p>
          <a:p>
            <a:pPr lvl="2"/>
            <a:r>
              <a:rPr lang="fi-FI" dirty="0" smtClean="0"/>
              <a:t>Toimintapaikat</a:t>
            </a:r>
          </a:p>
          <a:p>
            <a:pPr lvl="2"/>
            <a:r>
              <a:rPr lang="fi-FI" dirty="0" smtClean="0"/>
              <a:t>Aikataulut ja toimintajärjestys visuaalisena </a:t>
            </a:r>
          </a:p>
          <a:p>
            <a:pPr lvl="1"/>
            <a:r>
              <a:rPr lang="fi-FI" dirty="0" smtClean="0"/>
              <a:t>Mahdollisimman vähän ulkoisia ärsykkeitä ja häiriötekijöitä</a:t>
            </a:r>
          </a:p>
          <a:p>
            <a:pPr lvl="2"/>
            <a:endParaRPr lang="fi-FI" dirty="0"/>
          </a:p>
          <a:p>
            <a:r>
              <a:rPr lang="fi-FI" dirty="0" smtClean="0"/>
              <a:t>Kiireen välttäminen:</a:t>
            </a:r>
          </a:p>
          <a:p>
            <a:pPr lvl="1"/>
            <a:r>
              <a:rPr lang="fi-FI" dirty="0" smtClean="0"/>
              <a:t>Mieluummin rauhassa loppuun asti</a:t>
            </a:r>
          </a:p>
          <a:p>
            <a:pPr lvl="1"/>
            <a:endParaRPr lang="fi-FI" dirty="0"/>
          </a:p>
          <a:p>
            <a:r>
              <a:rPr lang="fi-FI" dirty="0" smtClean="0"/>
              <a:t>Askel kerrallaan</a:t>
            </a:r>
          </a:p>
          <a:p>
            <a:pPr lvl="1"/>
            <a:r>
              <a:rPr lang="fi-FI" dirty="0" smtClean="0"/>
              <a:t>Kun lapsen toiminnan ohjauksen kyvyt kehittyvät, aikuisen tukea vähennetään asteittain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9C3950D-91E6-4B90-B0EF-19548DF5A0C1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>
                    <a:tint val="75000"/>
                  </a:prstClr>
                </a:solidFill>
              </a:rPr>
              <a:t>Irina Muuri </a:t>
            </a:r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Palaute ja motivointi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fi-FI" sz="1400" dirty="0">
                <a:solidFill>
                  <a:prstClr val="black"/>
                </a:solidFill>
              </a:rPr>
              <a:t>Palaute:</a:t>
            </a:r>
          </a:p>
          <a:p>
            <a:pPr lvl="0"/>
            <a:endParaRPr lang="fi-FI" sz="1400" dirty="0">
              <a:solidFill>
                <a:prstClr val="black"/>
              </a:solidFill>
            </a:endParaRPr>
          </a:p>
          <a:p>
            <a:pPr lvl="1"/>
            <a:r>
              <a:rPr lang="fi-FI" sz="1400" dirty="0">
                <a:solidFill>
                  <a:prstClr val="black"/>
                </a:solidFill>
              </a:rPr>
              <a:t>Johdonmukaista</a:t>
            </a:r>
          </a:p>
          <a:p>
            <a:pPr lvl="1"/>
            <a:r>
              <a:rPr lang="fi-FI" sz="1400" dirty="0">
                <a:solidFill>
                  <a:prstClr val="black"/>
                </a:solidFill>
              </a:rPr>
              <a:t>Säännöllistä</a:t>
            </a:r>
          </a:p>
          <a:p>
            <a:pPr lvl="1"/>
            <a:r>
              <a:rPr lang="fi-FI" sz="1400" dirty="0">
                <a:solidFill>
                  <a:prstClr val="black"/>
                </a:solidFill>
              </a:rPr>
              <a:t>Selkeää</a:t>
            </a:r>
          </a:p>
          <a:p>
            <a:pPr lvl="1"/>
            <a:r>
              <a:rPr lang="fi-FI" sz="1400" dirty="0">
                <a:solidFill>
                  <a:prstClr val="black"/>
                </a:solidFill>
              </a:rPr>
              <a:t>Välitöntä</a:t>
            </a:r>
          </a:p>
          <a:p>
            <a:pPr lvl="1"/>
            <a:r>
              <a:rPr lang="fi-FI" sz="1400" dirty="0">
                <a:solidFill>
                  <a:prstClr val="black"/>
                </a:solidFill>
              </a:rPr>
              <a:t>Riittävän vahvaa</a:t>
            </a:r>
          </a:p>
          <a:p>
            <a:pPr lvl="0"/>
            <a:endParaRPr lang="fi-FI" sz="1400" dirty="0">
              <a:solidFill>
                <a:prstClr val="black"/>
              </a:solidFill>
            </a:endParaRP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Huolehdi siitä, että onnistumisen kokemuksia tulee tarpeeksi</a:t>
            </a: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Selvitä, mikä palkkio lasta motivoi</a:t>
            </a: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Palkitse myös yrittämisestä ja ponnistelusta</a:t>
            </a: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Keskity yhteen haasteeseen kerrallaan </a:t>
            </a:r>
            <a:r>
              <a:rPr lang="fi-FI" sz="1400" dirty="0">
                <a:solidFill>
                  <a:prstClr val="black"/>
                </a:solidFill>
                <a:sym typeface="Wingdings" panose="05000000000000000000" pitchFamily="2" charset="2"/>
              </a:rPr>
              <a:t> lapselle selkeä</a:t>
            </a:r>
            <a:endParaRPr lang="fi-FI" sz="1400" dirty="0">
              <a:solidFill>
                <a:prstClr val="black"/>
              </a:solidFill>
            </a:endParaRP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Mallita hankalia tilanteita, käytä satuja ja näytelmiä hyödyksi, jotta lapsi oppisi uusia toimintatapoja</a:t>
            </a: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Jätä negatiivinen käytös huomiotta, jos mahdollista</a:t>
            </a:r>
          </a:p>
          <a:p>
            <a:pPr lvl="0"/>
            <a:r>
              <a:rPr lang="fi-FI" sz="1400" dirty="0">
                <a:solidFill>
                  <a:prstClr val="black"/>
                </a:solidFill>
              </a:rPr>
              <a:t>Muuta kiellot myönteisiksi kehotuksiksi (”älä juokse” </a:t>
            </a:r>
            <a:r>
              <a:rPr lang="fi-FI" sz="1400" dirty="0">
                <a:solidFill>
                  <a:prstClr val="black"/>
                </a:solidFill>
                <a:sym typeface="Wingdings" panose="05000000000000000000" pitchFamily="2" charset="2"/>
              </a:rPr>
              <a:t> ”kävele”)</a:t>
            </a:r>
            <a:endParaRPr lang="fi-FI" sz="1400" dirty="0">
              <a:solidFill>
                <a:prstClr val="black"/>
              </a:solidFill>
            </a:endParaRPr>
          </a:p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49C889F7-0E0B-4667-AD70-C26C2DC8DBD5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90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Palkitseminen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Selkeä tavoite, jonka saavuttamisesta lasta palkitaan</a:t>
            </a:r>
          </a:p>
          <a:p>
            <a:pPr lvl="1"/>
            <a:r>
              <a:rPr lang="fi-FI" dirty="0" smtClean="0"/>
              <a:t>Esim. pysyy tuolillaan ruokailun ajan 10 minuuttia</a:t>
            </a:r>
          </a:p>
          <a:p>
            <a:r>
              <a:rPr lang="fi-FI" dirty="0" smtClean="0"/>
              <a:t>Vain yksi tavoite kerrallaan</a:t>
            </a:r>
          </a:p>
          <a:p>
            <a:r>
              <a:rPr lang="fi-FI" dirty="0" smtClean="0"/>
              <a:t>Yhdessä lapsen kanssa mietitään sopiva palkinto</a:t>
            </a:r>
          </a:p>
          <a:p>
            <a:r>
              <a:rPr lang="fi-FI" dirty="0" smtClean="0"/>
              <a:t>Varmistetaan että lapsi ymmärtää, missä tilanteessa ja miten hän saa palkinnon</a:t>
            </a:r>
          </a:p>
          <a:p>
            <a:r>
              <a:rPr lang="fi-FI" dirty="0" smtClean="0"/>
              <a:t>Lasta havainnoidaan tarkasti ja palkinto annetaan heti onnistumisen jälkeen</a:t>
            </a:r>
          </a:p>
          <a:p>
            <a:pPr marL="0" indent="0">
              <a:buNone/>
            </a:pPr>
            <a:endParaRPr lang="fi-FI" dirty="0" smtClean="0"/>
          </a:p>
          <a:p>
            <a:pPr lvl="1"/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B5CC637A-96EC-40BC-9C69-48D8769115C5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1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Kriteereistä ja hoidosta tarkempaa tietoa löydät täältä: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 smtClean="0"/>
              <a:t>ADHD-liitto</a:t>
            </a:r>
            <a:endParaRPr lang="fi-FI" dirty="0" smtClean="0">
              <a:hlinkClick r:id="rId3"/>
            </a:endParaRPr>
          </a:p>
          <a:p>
            <a:pPr lvl="1"/>
            <a:r>
              <a:rPr lang="fi-FI" dirty="0" smtClean="0">
                <a:hlinkClick r:id="rId3"/>
              </a:rPr>
              <a:t>http</a:t>
            </a:r>
            <a:r>
              <a:rPr lang="fi-FI" dirty="0">
                <a:hlinkClick r:id="rId3"/>
              </a:rPr>
              <a:t>://</a:t>
            </a:r>
            <a:r>
              <a:rPr lang="fi-FI" dirty="0" smtClean="0">
                <a:hlinkClick r:id="rId3"/>
              </a:rPr>
              <a:t>www.adhd-liitto.fi/adhd-tietoa/adhd-perustietoa/kriteerit-tautiluokitusten-mukaan</a:t>
            </a:r>
            <a:endParaRPr lang="fi-FI" dirty="0" smtClean="0"/>
          </a:p>
          <a:p>
            <a:r>
              <a:rPr lang="fi-FI" dirty="0" smtClean="0"/>
              <a:t>Käypä hoito –suositukset</a:t>
            </a:r>
          </a:p>
          <a:p>
            <a:pPr lvl="1"/>
            <a:r>
              <a:rPr lang="fi-FI" dirty="0">
                <a:hlinkClick r:id="rId4"/>
              </a:rPr>
              <a:t>http://</a:t>
            </a:r>
            <a:r>
              <a:rPr lang="fi-FI" dirty="0" smtClean="0">
                <a:hlinkClick r:id="rId4"/>
              </a:rPr>
              <a:t>www.kaypahoito.fi/web/kh/suositukset/naytaartikkeli/tunnus/hoi50061?hakusana=adhd</a:t>
            </a:r>
            <a:endParaRPr lang="fi-FI" dirty="0" smtClean="0"/>
          </a:p>
          <a:p>
            <a:pPr lvl="1"/>
            <a:endParaRPr lang="fi-FI" dirty="0" smtClean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EA8F60FE-3C3A-4759-A22B-5B865349CFEF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7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Yritetään yhdessä -huoneentaulu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3"/>
              </a:rPr>
              <a:t>http://</a:t>
            </a:r>
            <a:r>
              <a:rPr lang="fi-FI" dirty="0" smtClean="0">
                <a:hlinkClick r:id="rId3"/>
              </a:rPr>
              <a:t>www.adhd-liitto.fi/sites/default/files/yritetaanyhdessa.pdf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9E62C145-4F07-46D9-9A2F-EB517980931D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66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Tietoa lapselle: kuinka suhtaudun kaveriini, jolla on ADHD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3"/>
              </a:rPr>
              <a:t>http://</a:t>
            </a:r>
            <a:r>
              <a:rPr lang="fi-FI" dirty="0" smtClean="0">
                <a:hlinkClick r:id="rId3"/>
              </a:rPr>
              <a:t>terveysnetti.turkuamk.fi/juniorinetti/lapsenadhd/valisivu.html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C7C5997F-05F2-4D81-85E7-E798A17CA48E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Materiaali lapsen vanhemmalle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3"/>
              </a:rPr>
              <a:t>http://</a:t>
            </a:r>
            <a:r>
              <a:rPr lang="fi-FI" dirty="0" smtClean="0">
                <a:hlinkClick r:id="rId3"/>
              </a:rPr>
              <a:t>www.adhd-liitto.fi/sites/default/files/page_attachment/arki_toimimaan_kevyt_valmis_2.pdf</a:t>
            </a:r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0F2C6D7B-70BC-4CDD-AFE9-CB1C55250126}" type="datetime1">
              <a:rPr lang="fi-FI" smtClean="0">
                <a:solidFill>
                  <a:prstClr val="black"/>
                </a:solidFill>
              </a:rPr>
              <a:t>27.3.2018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smtClean="0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4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PT_pohja_Omnia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84E0F"/>
      </a:accent1>
      <a:accent2>
        <a:srgbClr val="B2DCD6"/>
      </a:accent2>
      <a:accent3>
        <a:srgbClr val="F3C300"/>
      </a:accent3>
      <a:accent4>
        <a:srgbClr val="DFDFDE"/>
      </a:accent4>
      <a:accent5>
        <a:srgbClr val="B2DCD6"/>
      </a:accent5>
      <a:accent6>
        <a:srgbClr val="F3C300"/>
      </a:accent6>
      <a:hlink>
        <a:srgbClr val="E84E0F"/>
      </a:hlink>
      <a:folHlink>
        <a:srgbClr val="F3C300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ohja_Omnia" id="{B9F0C88A-4C56-4661-BCEA-ED0258212F92}" vid="{71C85619-7740-4493-AA22-F4C5575E06A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1949</Words>
  <Application>Microsoft Office PowerPoint</Application>
  <PresentationFormat>Laajakuva</PresentationFormat>
  <Paragraphs>420</Paragraphs>
  <Slides>33</Slides>
  <Notes>31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Calibri</vt:lpstr>
      <vt:lpstr>Georgia</vt:lpstr>
      <vt:lpstr>Wingdings</vt:lpstr>
      <vt:lpstr>1_PPT_pohja_Omnia</vt:lpstr>
      <vt:lpstr>Tarkkaavuuden ja toiminnan ohjauksen vaikeudet</vt:lpstr>
      <vt:lpstr>Tarkkaavaisuutta on…</vt:lpstr>
      <vt:lpstr>Jos tarkkaavuudessa on pulmia…</vt:lpstr>
      <vt:lpstr>Tarkkaavuuden ongelmat</vt:lpstr>
      <vt:lpstr>Toiminnan ohjausta  on…</vt:lpstr>
      <vt:lpstr>Toiminnanohjauksen pulmat näkyvät:</vt:lpstr>
      <vt:lpstr>PowerPoint-esitys</vt:lpstr>
      <vt:lpstr>Lapsi, jolla on toiminnanohjauksen pulmia, saattaa olla…</vt:lpstr>
      <vt:lpstr>Toiminnanohjauksen kehitys</vt:lpstr>
      <vt:lpstr>Negatiivinen kehä</vt:lpstr>
      <vt:lpstr>Ulos negatiivisuuden kehästä</vt:lpstr>
      <vt:lpstr>Tarkkaavuushäiriö</vt:lpstr>
      <vt:lpstr>PowerPoint-esitys</vt:lpstr>
      <vt:lpstr>PowerPoint-esitys</vt:lpstr>
      <vt:lpstr>ADHD (Attention Deficit/Hyperactivity Disorder)</vt:lpstr>
      <vt:lpstr>ADHD </vt:lpstr>
      <vt:lpstr>Eri ikäisten lasten tukeminen</vt:lpstr>
      <vt:lpstr>Mikä ADHD -lasta auttaa?</vt:lpstr>
      <vt:lpstr>Auta lasta kohdentamisessa:</vt:lpstr>
      <vt:lpstr>Auta lasta tarkkaavuuden ylläpitämisessä</vt:lpstr>
      <vt:lpstr>Auta lasta tarkkaavuuden jakamisessa/ toiminnan vaihtamisessa</vt:lpstr>
      <vt:lpstr>Auta motorisesti  levotonta lasta:</vt:lpstr>
      <vt:lpstr>Auta lasta parantamaan impulssikontrollia:</vt:lpstr>
      <vt:lpstr>Lapsen omien toiminnanohjaustaitojen vahvistaminen</vt:lpstr>
      <vt:lpstr>Sisäisen puheen kehittäminen</vt:lpstr>
      <vt:lpstr>Lisää liikuntaa</vt:lpstr>
      <vt:lpstr>Struktuuri</vt:lpstr>
      <vt:lpstr>Palaute ja motivointi</vt:lpstr>
      <vt:lpstr>Palkitseminen</vt:lpstr>
      <vt:lpstr>Kriteereistä ja hoidosta tarkempaa tietoa löydät täältä:</vt:lpstr>
      <vt:lpstr>Yritetään yhdessä -huoneentaulu</vt:lpstr>
      <vt:lpstr>Tietoa lapselle: kuinka suhtaudun kaveriini, jolla on ADHD</vt:lpstr>
      <vt:lpstr>Materiaali lapsen vanhemmalle</vt:lpstr>
    </vt:vector>
  </TitlesOfParts>
  <Company>Espoon seudun koulutsukuntayhtymä Omnia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Tarkkaavuuden ja toiminnan ohjauksen vaikeudet</dc:title>
  <dc:creator>Irina Muuri</dc:creator>
  <cp:lastModifiedBy>Irina Muuri</cp:lastModifiedBy>
  <cp:revision>3</cp:revision>
  <dcterms:created xsi:type="dcterms:W3CDTF">2018-03-19T15:22:25Z</dcterms:created>
  <dcterms:modified xsi:type="dcterms:W3CDTF">2018-03-27T13:20:52Z</dcterms:modified>
</cp:coreProperties>
</file>