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3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9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86" r:id="rId18"/>
    <p:sldId id="287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90" r:id="rId28"/>
    <p:sldId id="289" r:id="rId29"/>
    <p:sldId id="291" r:id="rId30"/>
    <p:sldId id="292" r:id="rId31"/>
    <p:sldId id="264" r:id="rId32"/>
    <p:sldId id="298" r:id="rId33"/>
    <p:sldId id="299" r:id="rId34"/>
    <p:sldId id="306" r:id="rId35"/>
    <p:sldId id="284" r:id="rId36"/>
    <p:sldId id="296" r:id="rId37"/>
    <p:sldId id="305" r:id="rId38"/>
    <p:sldId id="301" r:id="rId39"/>
    <p:sldId id="295" r:id="rId40"/>
    <p:sldId id="293" r:id="rId41"/>
    <p:sldId id="294" r:id="rId42"/>
    <p:sldId id="302" r:id="rId43"/>
    <p:sldId id="300" r:id="rId44"/>
    <p:sldId id="303" r:id="rId45"/>
    <p:sldId id="304" r:id="rId46"/>
    <p:sldId id="285" r:id="rId4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1#2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colorful1#3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F21C2-7554-44DA-BAE0-C076DEA33A2C}" type="doc">
      <dgm:prSet loTypeId="urn:microsoft.com/office/officeart/2005/8/layout/vList2" loCatId="list" qsTypeId="urn:microsoft.com/office/officeart/2005/8/quickstyle/3d2" qsCatId="3D" csTypeId="urn:microsoft.com/office/officeart/2005/8/colors/colorful1#17" csCatId="colorful" phldr="1"/>
      <dgm:spPr/>
      <dgm:t>
        <a:bodyPr/>
        <a:lstStyle/>
        <a:p>
          <a:endParaRPr lang="fi-FI"/>
        </a:p>
      </dgm:t>
    </dgm:pt>
    <dgm:pt modelId="{8271D9CC-F6F7-4117-8CC9-9B47B03CC4BB}">
      <dgm:prSet custT="1"/>
      <dgm:spPr/>
      <dgm:t>
        <a:bodyPr/>
        <a:lstStyle/>
        <a:p>
          <a:pPr algn="ctr" rtl="0"/>
          <a:r>
            <a:rPr lang="fi-FI" sz="4400" dirty="0" smtClean="0"/>
            <a:t>Tavanomaiset varotoimet</a:t>
          </a:r>
          <a:endParaRPr lang="fi-FI" sz="4400" dirty="0"/>
        </a:p>
      </dgm:t>
    </dgm:pt>
    <dgm:pt modelId="{E1F2C407-EAF9-4703-A91A-290F163054A7}" type="parTrans" cxnId="{DD1712FC-8848-4FF8-ACA6-D188D9BA3C8B}">
      <dgm:prSet/>
      <dgm:spPr/>
      <dgm:t>
        <a:bodyPr/>
        <a:lstStyle/>
        <a:p>
          <a:endParaRPr lang="fi-FI"/>
        </a:p>
      </dgm:t>
    </dgm:pt>
    <dgm:pt modelId="{FFA8B5CF-377B-4080-9BCF-0311DB96B2FD}" type="sibTrans" cxnId="{DD1712FC-8848-4FF8-ACA6-D188D9BA3C8B}">
      <dgm:prSet/>
      <dgm:spPr/>
      <dgm:t>
        <a:bodyPr/>
        <a:lstStyle/>
        <a:p>
          <a:endParaRPr lang="fi-FI"/>
        </a:p>
      </dgm:t>
    </dgm:pt>
    <dgm:pt modelId="{159197FB-4023-4E82-8E06-01443B7BB5C1}">
      <dgm:prSet custT="1"/>
      <dgm:spPr/>
      <dgm:t>
        <a:bodyPr/>
        <a:lstStyle/>
        <a:p>
          <a:pPr algn="ctr" rtl="0"/>
          <a:r>
            <a:rPr lang="fi-FI" sz="4400" dirty="0" smtClean="0"/>
            <a:t>Eristäminen</a:t>
          </a:r>
          <a:endParaRPr lang="fi-FI" sz="4400" dirty="0"/>
        </a:p>
      </dgm:t>
    </dgm:pt>
    <dgm:pt modelId="{BB001EED-6CE0-4231-BAC4-756EDCDC58F5}" type="parTrans" cxnId="{60F4A30A-032B-4E6A-B056-FF8B95EDB7AC}">
      <dgm:prSet/>
      <dgm:spPr/>
    </dgm:pt>
    <dgm:pt modelId="{2B899E1D-E5AC-444A-97E2-77D629A993E9}" type="sibTrans" cxnId="{60F4A30A-032B-4E6A-B056-FF8B95EDB7AC}">
      <dgm:prSet/>
      <dgm:spPr/>
    </dgm:pt>
    <dgm:pt modelId="{6BCF3428-8ECE-4D6E-B2FB-60EB07563B1C}" type="pres">
      <dgm:prSet presAssocID="{FE5F21C2-7554-44DA-BAE0-C076DEA33A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DDBE1DA-793B-4FEE-A778-D8C703E29117}" type="pres">
      <dgm:prSet presAssocID="{8271D9CC-F6F7-4117-8CC9-9B47B03CC4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6F83951-0DBB-4B21-BBFB-8AEBA9ED2578}" type="pres">
      <dgm:prSet presAssocID="{FFA8B5CF-377B-4080-9BCF-0311DB96B2FD}" presName="spacer" presStyleCnt="0"/>
      <dgm:spPr/>
      <dgm:t>
        <a:bodyPr/>
        <a:lstStyle/>
        <a:p>
          <a:endParaRPr lang="fi-FI"/>
        </a:p>
      </dgm:t>
    </dgm:pt>
    <dgm:pt modelId="{147968C3-0296-442B-988B-ED2CE4AC37ED}" type="pres">
      <dgm:prSet presAssocID="{159197FB-4023-4E82-8E06-01443B7BB5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0F4A30A-032B-4E6A-B056-FF8B95EDB7AC}" srcId="{FE5F21C2-7554-44DA-BAE0-C076DEA33A2C}" destId="{159197FB-4023-4E82-8E06-01443B7BB5C1}" srcOrd="1" destOrd="0" parTransId="{BB001EED-6CE0-4231-BAC4-756EDCDC58F5}" sibTransId="{2B899E1D-E5AC-444A-97E2-77D629A993E9}"/>
    <dgm:cxn modelId="{9BFAC66C-9A8C-4C28-AD2C-BA36489218A4}" type="presOf" srcId="{8271D9CC-F6F7-4117-8CC9-9B47B03CC4BB}" destId="{3DDBE1DA-793B-4FEE-A778-D8C703E29117}" srcOrd="0" destOrd="0" presId="urn:microsoft.com/office/officeart/2005/8/layout/vList2"/>
    <dgm:cxn modelId="{DD1712FC-8848-4FF8-ACA6-D188D9BA3C8B}" srcId="{FE5F21C2-7554-44DA-BAE0-C076DEA33A2C}" destId="{8271D9CC-F6F7-4117-8CC9-9B47B03CC4BB}" srcOrd="0" destOrd="0" parTransId="{E1F2C407-EAF9-4703-A91A-290F163054A7}" sibTransId="{FFA8B5CF-377B-4080-9BCF-0311DB96B2FD}"/>
    <dgm:cxn modelId="{18FC10F6-CD01-4319-9C1F-B6A7EFAEBBDB}" type="presOf" srcId="{FE5F21C2-7554-44DA-BAE0-C076DEA33A2C}" destId="{6BCF3428-8ECE-4D6E-B2FB-60EB07563B1C}" srcOrd="0" destOrd="0" presId="urn:microsoft.com/office/officeart/2005/8/layout/vList2"/>
    <dgm:cxn modelId="{F0AFA22A-3270-4777-AF4A-D73542D023CC}" type="presOf" srcId="{159197FB-4023-4E82-8E06-01443B7BB5C1}" destId="{147968C3-0296-442B-988B-ED2CE4AC37ED}" srcOrd="0" destOrd="0" presId="urn:microsoft.com/office/officeart/2005/8/layout/vList2"/>
    <dgm:cxn modelId="{5A01D6AC-1607-43AF-B9F6-ED2C5FA842FA}" type="presParOf" srcId="{6BCF3428-8ECE-4D6E-B2FB-60EB07563B1C}" destId="{3DDBE1DA-793B-4FEE-A778-D8C703E29117}" srcOrd="0" destOrd="0" presId="urn:microsoft.com/office/officeart/2005/8/layout/vList2"/>
    <dgm:cxn modelId="{5B3964E3-33C0-491E-BD2E-E1B0D504F0C9}" type="presParOf" srcId="{6BCF3428-8ECE-4D6E-B2FB-60EB07563B1C}" destId="{26F83951-0DBB-4B21-BBFB-8AEBA9ED2578}" srcOrd="1" destOrd="0" presId="urn:microsoft.com/office/officeart/2005/8/layout/vList2"/>
    <dgm:cxn modelId="{A03134D6-59F5-4FC1-A1BA-D26F1C12A722}" type="presParOf" srcId="{6BCF3428-8ECE-4D6E-B2FB-60EB07563B1C}" destId="{147968C3-0296-442B-988B-ED2CE4AC37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F821F4-794D-43D7-BD53-338CAC19E1DF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CA28DB41-5ACA-49D9-9F9A-2B84735B2788}">
      <dgm:prSet/>
      <dgm:spPr/>
      <dgm:t>
        <a:bodyPr/>
        <a:lstStyle/>
        <a:p>
          <a:pPr rtl="0"/>
          <a:r>
            <a:rPr lang="fi-FI" b="1" dirty="0" smtClean="0"/>
            <a:t>Noudatetaan jokaisen potilaan hoidossa</a:t>
          </a:r>
          <a:endParaRPr lang="fi-FI" dirty="0"/>
        </a:p>
      </dgm:t>
    </dgm:pt>
    <dgm:pt modelId="{A175F2AD-C5BC-4E8A-85C8-55A5A0D46823}" type="parTrans" cxnId="{00081091-BA8B-49BD-A79B-DD20D76297A0}">
      <dgm:prSet/>
      <dgm:spPr/>
      <dgm:t>
        <a:bodyPr/>
        <a:lstStyle/>
        <a:p>
          <a:endParaRPr lang="fi-FI"/>
        </a:p>
      </dgm:t>
    </dgm:pt>
    <dgm:pt modelId="{94BF9831-D1E5-46CD-BEF7-09FCB075EEED}" type="sibTrans" cxnId="{00081091-BA8B-49BD-A79B-DD20D76297A0}">
      <dgm:prSet/>
      <dgm:spPr/>
      <dgm:t>
        <a:bodyPr/>
        <a:lstStyle/>
        <a:p>
          <a:endParaRPr lang="fi-FI"/>
        </a:p>
      </dgm:t>
    </dgm:pt>
    <dgm:pt modelId="{6C5F386D-C685-4F34-97BF-E5251892CB7F}">
      <dgm:prSet/>
      <dgm:spPr/>
      <dgm:t>
        <a:bodyPr/>
        <a:lstStyle/>
        <a:p>
          <a:pPr rtl="0"/>
          <a:r>
            <a:rPr lang="fi-FI" b="1" dirty="0" smtClean="0"/>
            <a:t>Tarkoituksena katkaista kosketus- ja veritartuntatiet</a:t>
          </a:r>
          <a:endParaRPr lang="fi-FI" dirty="0"/>
        </a:p>
      </dgm:t>
    </dgm:pt>
    <dgm:pt modelId="{0E94F23E-E1A0-4C74-ACA5-C8D414E0FCD6}" type="parTrans" cxnId="{DEF2541A-9ADC-4857-81A2-3D1D235E0E1F}">
      <dgm:prSet/>
      <dgm:spPr/>
      <dgm:t>
        <a:bodyPr/>
        <a:lstStyle/>
        <a:p>
          <a:endParaRPr lang="fi-FI"/>
        </a:p>
      </dgm:t>
    </dgm:pt>
    <dgm:pt modelId="{CD5B58BB-077C-4BD2-AB14-3DC70BF678FC}" type="sibTrans" cxnId="{DEF2541A-9ADC-4857-81A2-3D1D235E0E1F}">
      <dgm:prSet/>
      <dgm:spPr/>
      <dgm:t>
        <a:bodyPr/>
        <a:lstStyle/>
        <a:p>
          <a:endParaRPr lang="fi-FI"/>
        </a:p>
      </dgm:t>
    </dgm:pt>
    <dgm:pt modelId="{59EEC6A1-B97C-4861-BED0-8B36D9ED29BA}">
      <dgm:prSet/>
      <dgm:spPr/>
      <dgm:t>
        <a:bodyPr/>
        <a:lstStyle/>
        <a:p>
          <a:pPr rtl="0"/>
          <a:r>
            <a:rPr lang="fi-FI" b="1" dirty="0" smtClean="0"/>
            <a:t>Ovat riittäviä hoidettaessa esim. HIV tai hepatiitti B ja C potilaita, ESBL</a:t>
          </a:r>
          <a:endParaRPr lang="fi-FI" dirty="0"/>
        </a:p>
      </dgm:t>
    </dgm:pt>
    <dgm:pt modelId="{92124FF6-C547-4CFC-A3B0-51C72033F30A}" type="parTrans" cxnId="{4554A093-8DF9-4C4B-A552-24649DEC81E1}">
      <dgm:prSet/>
      <dgm:spPr/>
      <dgm:t>
        <a:bodyPr/>
        <a:lstStyle/>
        <a:p>
          <a:endParaRPr lang="fi-FI"/>
        </a:p>
      </dgm:t>
    </dgm:pt>
    <dgm:pt modelId="{EE7E1C4D-496B-4F5B-9066-467F43561A8D}" type="sibTrans" cxnId="{4554A093-8DF9-4C4B-A552-24649DEC81E1}">
      <dgm:prSet/>
      <dgm:spPr/>
      <dgm:t>
        <a:bodyPr/>
        <a:lstStyle/>
        <a:p>
          <a:endParaRPr lang="fi-FI"/>
        </a:p>
      </dgm:t>
    </dgm:pt>
    <dgm:pt modelId="{F072E659-EF43-4DC1-B5EA-4FD50B8F2D3A}">
      <dgm:prSet/>
      <dgm:spPr/>
      <dgm:t>
        <a:bodyPr/>
        <a:lstStyle/>
        <a:p>
          <a:pPr rtl="0"/>
          <a:r>
            <a:rPr lang="fi-FI" b="1" dirty="0" smtClean="0"/>
            <a:t>Muodostavat pohjan mahdollisille eristystoimille</a:t>
          </a:r>
          <a:endParaRPr lang="fi-FI" b="1" dirty="0"/>
        </a:p>
      </dgm:t>
    </dgm:pt>
    <dgm:pt modelId="{1FC05F55-3104-4560-8CDB-1528908E5D78}" type="parTrans" cxnId="{2FD258B3-485C-48AB-B2B0-E560D002A1DD}">
      <dgm:prSet/>
      <dgm:spPr/>
      <dgm:t>
        <a:bodyPr/>
        <a:lstStyle/>
        <a:p>
          <a:endParaRPr lang="fi-FI"/>
        </a:p>
      </dgm:t>
    </dgm:pt>
    <dgm:pt modelId="{08036C23-3713-4077-A659-3CFD13DE113F}" type="sibTrans" cxnId="{2FD258B3-485C-48AB-B2B0-E560D002A1DD}">
      <dgm:prSet/>
      <dgm:spPr/>
      <dgm:t>
        <a:bodyPr/>
        <a:lstStyle/>
        <a:p>
          <a:endParaRPr lang="fi-FI"/>
        </a:p>
      </dgm:t>
    </dgm:pt>
    <dgm:pt modelId="{48AF971B-889F-4C99-A004-0DE52BB93F5A}" type="pres">
      <dgm:prSet presAssocID="{6EF821F4-794D-43D7-BD53-338CAC19E1D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00249B5-E883-4D92-B3BE-B8EF42457803}" type="pres">
      <dgm:prSet presAssocID="{6EF821F4-794D-43D7-BD53-338CAC19E1DF}" presName="arrow" presStyleLbl="bgShp" presStyleIdx="0" presStyleCnt="1"/>
      <dgm:spPr/>
      <dgm:t>
        <a:bodyPr/>
        <a:lstStyle/>
        <a:p>
          <a:endParaRPr lang="fi-FI"/>
        </a:p>
      </dgm:t>
    </dgm:pt>
    <dgm:pt modelId="{344E5795-C45B-4F3F-BA1E-E3D5E93A189F}" type="pres">
      <dgm:prSet presAssocID="{6EF821F4-794D-43D7-BD53-338CAC19E1DF}" presName="linearProcess" presStyleCnt="0"/>
      <dgm:spPr/>
      <dgm:t>
        <a:bodyPr/>
        <a:lstStyle/>
        <a:p>
          <a:endParaRPr lang="fi-FI"/>
        </a:p>
      </dgm:t>
    </dgm:pt>
    <dgm:pt modelId="{862CBBA4-6A8E-4A00-B850-BEEA4F66454D}" type="pres">
      <dgm:prSet presAssocID="{CA28DB41-5ACA-49D9-9F9A-2B84735B278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57E390C-56CD-44FD-8892-BAD54450711A}" type="pres">
      <dgm:prSet presAssocID="{94BF9831-D1E5-46CD-BEF7-09FCB075EEED}" presName="sibTrans" presStyleCnt="0"/>
      <dgm:spPr/>
      <dgm:t>
        <a:bodyPr/>
        <a:lstStyle/>
        <a:p>
          <a:endParaRPr lang="fi-FI"/>
        </a:p>
      </dgm:t>
    </dgm:pt>
    <dgm:pt modelId="{E1207C81-E9FF-4807-9358-5AEE60A17496}" type="pres">
      <dgm:prSet presAssocID="{6C5F386D-C685-4F34-97BF-E5251892CB7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96DE19-5540-4E6D-9F67-30D4CA42D771}" type="pres">
      <dgm:prSet presAssocID="{CD5B58BB-077C-4BD2-AB14-3DC70BF678FC}" presName="sibTrans" presStyleCnt="0"/>
      <dgm:spPr/>
      <dgm:t>
        <a:bodyPr/>
        <a:lstStyle/>
        <a:p>
          <a:endParaRPr lang="fi-FI"/>
        </a:p>
      </dgm:t>
    </dgm:pt>
    <dgm:pt modelId="{E594427D-F3B9-472D-A2A9-4E132741B770}" type="pres">
      <dgm:prSet presAssocID="{59EEC6A1-B97C-4861-BED0-8B36D9ED29B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CADEA22-47B6-4B0D-8578-B546B3D781B7}" type="pres">
      <dgm:prSet presAssocID="{EE7E1C4D-496B-4F5B-9066-467F43561A8D}" presName="sibTrans" presStyleCnt="0"/>
      <dgm:spPr/>
      <dgm:t>
        <a:bodyPr/>
        <a:lstStyle/>
        <a:p>
          <a:endParaRPr lang="fi-FI"/>
        </a:p>
      </dgm:t>
    </dgm:pt>
    <dgm:pt modelId="{84EFA4FE-8BBD-476B-B74C-AE058F717893}" type="pres">
      <dgm:prSet presAssocID="{F072E659-EF43-4DC1-B5EA-4FD50B8F2D3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E88174D-1DB1-459A-9B8B-92D5B813BDF9}" type="presOf" srcId="{6C5F386D-C685-4F34-97BF-E5251892CB7F}" destId="{E1207C81-E9FF-4807-9358-5AEE60A17496}" srcOrd="0" destOrd="0" presId="urn:microsoft.com/office/officeart/2005/8/layout/hProcess9"/>
    <dgm:cxn modelId="{23429413-4BD1-4ABD-8C3C-BC6F1586A364}" type="presOf" srcId="{F072E659-EF43-4DC1-B5EA-4FD50B8F2D3A}" destId="{84EFA4FE-8BBD-476B-B74C-AE058F717893}" srcOrd="0" destOrd="0" presId="urn:microsoft.com/office/officeart/2005/8/layout/hProcess9"/>
    <dgm:cxn modelId="{E45EBBF2-AFA6-4E0A-B1AC-A7BD932F948E}" type="presOf" srcId="{CA28DB41-5ACA-49D9-9F9A-2B84735B2788}" destId="{862CBBA4-6A8E-4A00-B850-BEEA4F66454D}" srcOrd="0" destOrd="0" presId="urn:microsoft.com/office/officeart/2005/8/layout/hProcess9"/>
    <dgm:cxn modelId="{00081091-BA8B-49BD-A79B-DD20D76297A0}" srcId="{6EF821F4-794D-43D7-BD53-338CAC19E1DF}" destId="{CA28DB41-5ACA-49D9-9F9A-2B84735B2788}" srcOrd="0" destOrd="0" parTransId="{A175F2AD-C5BC-4E8A-85C8-55A5A0D46823}" sibTransId="{94BF9831-D1E5-46CD-BEF7-09FCB075EEED}"/>
    <dgm:cxn modelId="{76CFBB21-750A-4D0F-9EF6-C2A1A2BC9066}" type="presOf" srcId="{6EF821F4-794D-43D7-BD53-338CAC19E1DF}" destId="{48AF971B-889F-4C99-A004-0DE52BB93F5A}" srcOrd="0" destOrd="0" presId="urn:microsoft.com/office/officeart/2005/8/layout/hProcess9"/>
    <dgm:cxn modelId="{2FD258B3-485C-48AB-B2B0-E560D002A1DD}" srcId="{6EF821F4-794D-43D7-BD53-338CAC19E1DF}" destId="{F072E659-EF43-4DC1-B5EA-4FD50B8F2D3A}" srcOrd="3" destOrd="0" parTransId="{1FC05F55-3104-4560-8CDB-1528908E5D78}" sibTransId="{08036C23-3713-4077-A659-3CFD13DE113F}"/>
    <dgm:cxn modelId="{7BEAE296-7558-43EA-A7BA-79975188D1CD}" type="presOf" srcId="{59EEC6A1-B97C-4861-BED0-8B36D9ED29BA}" destId="{E594427D-F3B9-472D-A2A9-4E132741B770}" srcOrd="0" destOrd="0" presId="urn:microsoft.com/office/officeart/2005/8/layout/hProcess9"/>
    <dgm:cxn modelId="{DEF2541A-9ADC-4857-81A2-3D1D235E0E1F}" srcId="{6EF821F4-794D-43D7-BD53-338CAC19E1DF}" destId="{6C5F386D-C685-4F34-97BF-E5251892CB7F}" srcOrd="1" destOrd="0" parTransId="{0E94F23E-E1A0-4C74-ACA5-C8D414E0FCD6}" sibTransId="{CD5B58BB-077C-4BD2-AB14-3DC70BF678FC}"/>
    <dgm:cxn modelId="{4554A093-8DF9-4C4B-A552-24649DEC81E1}" srcId="{6EF821F4-794D-43D7-BD53-338CAC19E1DF}" destId="{59EEC6A1-B97C-4861-BED0-8B36D9ED29BA}" srcOrd="2" destOrd="0" parTransId="{92124FF6-C547-4CFC-A3B0-51C72033F30A}" sibTransId="{EE7E1C4D-496B-4F5B-9066-467F43561A8D}"/>
    <dgm:cxn modelId="{BC8F3AC4-7AAF-4913-BEB6-0B91AA8E9354}" type="presParOf" srcId="{48AF971B-889F-4C99-A004-0DE52BB93F5A}" destId="{800249B5-E883-4D92-B3BE-B8EF42457803}" srcOrd="0" destOrd="0" presId="urn:microsoft.com/office/officeart/2005/8/layout/hProcess9"/>
    <dgm:cxn modelId="{3DA19F3D-D6C8-449A-A910-A6777D171956}" type="presParOf" srcId="{48AF971B-889F-4C99-A004-0DE52BB93F5A}" destId="{344E5795-C45B-4F3F-BA1E-E3D5E93A189F}" srcOrd="1" destOrd="0" presId="urn:microsoft.com/office/officeart/2005/8/layout/hProcess9"/>
    <dgm:cxn modelId="{C68D8927-3157-493E-8E87-033DD426FFA1}" type="presParOf" srcId="{344E5795-C45B-4F3F-BA1E-E3D5E93A189F}" destId="{862CBBA4-6A8E-4A00-B850-BEEA4F66454D}" srcOrd="0" destOrd="0" presId="urn:microsoft.com/office/officeart/2005/8/layout/hProcess9"/>
    <dgm:cxn modelId="{922A7077-B8F9-4BFE-A8ED-17EDC41F5F49}" type="presParOf" srcId="{344E5795-C45B-4F3F-BA1E-E3D5E93A189F}" destId="{657E390C-56CD-44FD-8892-BAD54450711A}" srcOrd="1" destOrd="0" presId="urn:microsoft.com/office/officeart/2005/8/layout/hProcess9"/>
    <dgm:cxn modelId="{23E4228D-0080-4A67-9D6B-F025F027A8E7}" type="presParOf" srcId="{344E5795-C45B-4F3F-BA1E-E3D5E93A189F}" destId="{E1207C81-E9FF-4807-9358-5AEE60A17496}" srcOrd="2" destOrd="0" presId="urn:microsoft.com/office/officeart/2005/8/layout/hProcess9"/>
    <dgm:cxn modelId="{34222904-77B3-443C-88A8-BF0E4A9F3F49}" type="presParOf" srcId="{344E5795-C45B-4F3F-BA1E-E3D5E93A189F}" destId="{E096DE19-5540-4E6D-9F67-30D4CA42D771}" srcOrd="3" destOrd="0" presId="urn:microsoft.com/office/officeart/2005/8/layout/hProcess9"/>
    <dgm:cxn modelId="{F2DB06F1-AEEC-475B-AC2B-36E6F19EDBB8}" type="presParOf" srcId="{344E5795-C45B-4F3F-BA1E-E3D5E93A189F}" destId="{E594427D-F3B9-472D-A2A9-4E132741B770}" srcOrd="4" destOrd="0" presId="urn:microsoft.com/office/officeart/2005/8/layout/hProcess9"/>
    <dgm:cxn modelId="{2F40F8B8-31D4-4615-87E5-35DB1554B590}" type="presParOf" srcId="{344E5795-C45B-4F3F-BA1E-E3D5E93A189F}" destId="{BCADEA22-47B6-4B0D-8578-B546B3D781B7}" srcOrd="5" destOrd="0" presId="urn:microsoft.com/office/officeart/2005/8/layout/hProcess9"/>
    <dgm:cxn modelId="{CAD2683B-1162-4135-9C62-A762A89C7FE4}" type="presParOf" srcId="{344E5795-C45B-4F3F-BA1E-E3D5E93A189F}" destId="{84EFA4FE-8BBD-476B-B74C-AE058F7178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134F98-82F4-455F-AF2C-DEB82840039F}" type="doc">
      <dgm:prSet loTypeId="urn:microsoft.com/office/officeart/2005/8/layout/radial1" loCatId="relationship" qsTypeId="urn:microsoft.com/office/officeart/2005/8/quickstyle/3d2" qsCatId="3D" csTypeId="urn:microsoft.com/office/officeart/2005/8/colors/colorful1#21" csCatId="colorful" phldr="1"/>
      <dgm:spPr/>
      <dgm:t>
        <a:bodyPr/>
        <a:lstStyle/>
        <a:p>
          <a:endParaRPr lang="fi-FI"/>
        </a:p>
      </dgm:t>
    </dgm:pt>
    <dgm:pt modelId="{23631B10-3CB3-4095-B08B-EAE5CB1D4226}">
      <dgm:prSet phldrT="[Teksti]"/>
      <dgm:spPr/>
      <dgm:t>
        <a:bodyPr/>
        <a:lstStyle/>
        <a:p>
          <a:r>
            <a:rPr lang="fi-FI" dirty="0" smtClean="0"/>
            <a:t>Tavanomaiset varotoimet</a:t>
          </a:r>
          <a:endParaRPr lang="fi-FI" dirty="0"/>
        </a:p>
      </dgm:t>
    </dgm:pt>
    <dgm:pt modelId="{85747842-F098-43B6-8146-9C10696BD9DE}" type="parTrans" cxnId="{588DD1D5-5B38-416B-8D92-CB9E21924D9B}">
      <dgm:prSet/>
      <dgm:spPr/>
      <dgm:t>
        <a:bodyPr/>
        <a:lstStyle/>
        <a:p>
          <a:endParaRPr lang="fi-FI"/>
        </a:p>
      </dgm:t>
    </dgm:pt>
    <dgm:pt modelId="{581E549E-BBA8-4684-89A4-F303505A6557}" type="sibTrans" cxnId="{588DD1D5-5B38-416B-8D92-CB9E21924D9B}">
      <dgm:prSet/>
      <dgm:spPr/>
      <dgm:t>
        <a:bodyPr/>
        <a:lstStyle/>
        <a:p>
          <a:endParaRPr lang="fi-FI"/>
        </a:p>
      </dgm:t>
    </dgm:pt>
    <dgm:pt modelId="{8F2FEA41-5A52-49E4-A15C-3B460CB43FBE}">
      <dgm:prSet phldrT="[Teksti]" custT="1"/>
      <dgm:spPr/>
      <dgm:t>
        <a:bodyPr/>
        <a:lstStyle/>
        <a:p>
          <a:r>
            <a:rPr lang="fi-FI" sz="2400" dirty="0" smtClean="0"/>
            <a:t>Kosketus eristys</a:t>
          </a:r>
          <a:endParaRPr lang="fi-FI" sz="2400" dirty="0"/>
        </a:p>
      </dgm:t>
    </dgm:pt>
    <dgm:pt modelId="{3DEE95C6-CAC8-40EE-9D20-604280DF6341}" type="parTrans" cxnId="{CDE9C50E-B1D9-4538-9D21-6CAE334465EC}">
      <dgm:prSet/>
      <dgm:spPr/>
      <dgm:t>
        <a:bodyPr/>
        <a:lstStyle/>
        <a:p>
          <a:endParaRPr lang="fi-FI"/>
        </a:p>
      </dgm:t>
    </dgm:pt>
    <dgm:pt modelId="{5C149978-943A-4DEE-BD81-1ECEB42B17DE}" type="sibTrans" cxnId="{CDE9C50E-B1D9-4538-9D21-6CAE334465EC}">
      <dgm:prSet/>
      <dgm:spPr/>
      <dgm:t>
        <a:bodyPr/>
        <a:lstStyle/>
        <a:p>
          <a:endParaRPr lang="fi-FI"/>
        </a:p>
      </dgm:t>
    </dgm:pt>
    <dgm:pt modelId="{6EE6613B-0F9A-4B73-83C6-D905F3D3C75A}">
      <dgm:prSet phldrT="[Teksti]" custT="1"/>
      <dgm:spPr/>
      <dgm:t>
        <a:bodyPr/>
        <a:lstStyle/>
        <a:p>
          <a:r>
            <a:rPr lang="fi-FI" sz="2400" dirty="0" smtClean="0"/>
            <a:t>Pisaraeristys</a:t>
          </a:r>
          <a:endParaRPr lang="fi-FI" sz="2400" dirty="0"/>
        </a:p>
      </dgm:t>
    </dgm:pt>
    <dgm:pt modelId="{88F8269B-9389-4223-816B-361D40399F19}" type="parTrans" cxnId="{1797338D-E987-4043-8B53-32E3565DAD2A}">
      <dgm:prSet/>
      <dgm:spPr/>
      <dgm:t>
        <a:bodyPr/>
        <a:lstStyle/>
        <a:p>
          <a:endParaRPr lang="fi-FI"/>
        </a:p>
      </dgm:t>
    </dgm:pt>
    <dgm:pt modelId="{AADB49B7-5E1A-4306-8197-DED87AEE62D5}" type="sibTrans" cxnId="{1797338D-E987-4043-8B53-32E3565DAD2A}">
      <dgm:prSet/>
      <dgm:spPr/>
      <dgm:t>
        <a:bodyPr/>
        <a:lstStyle/>
        <a:p>
          <a:endParaRPr lang="fi-FI"/>
        </a:p>
      </dgm:t>
    </dgm:pt>
    <dgm:pt modelId="{8E961FB2-0D54-40AF-B88E-515D0F32A926}">
      <dgm:prSet phldrT="[Teksti]" custT="1"/>
      <dgm:spPr/>
      <dgm:t>
        <a:bodyPr/>
        <a:lstStyle/>
        <a:p>
          <a:r>
            <a:rPr lang="fi-FI" sz="2400" dirty="0" smtClean="0"/>
            <a:t>Ilmaeristys</a:t>
          </a:r>
          <a:endParaRPr lang="fi-FI" sz="2400" dirty="0"/>
        </a:p>
      </dgm:t>
    </dgm:pt>
    <dgm:pt modelId="{C668DD70-0350-462A-A3E8-641B9E4137CB}" type="parTrans" cxnId="{0B754F53-4F2C-4F4A-A2C5-C431FF354A54}">
      <dgm:prSet/>
      <dgm:spPr/>
      <dgm:t>
        <a:bodyPr/>
        <a:lstStyle/>
        <a:p>
          <a:endParaRPr lang="fi-FI"/>
        </a:p>
      </dgm:t>
    </dgm:pt>
    <dgm:pt modelId="{3CE0E1BD-73CD-49D7-9615-E2792CA1F689}" type="sibTrans" cxnId="{0B754F53-4F2C-4F4A-A2C5-C431FF354A54}">
      <dgm:prSet/>
      <dgm:spPr/>
      <dgm:t>
        <a:bodyPr/>
        <a:lstStyle/>
        <a:p>
          <a:endParaRPr lang="fi-FI"/>
        </a:p>
      </dgm:t>
    </dgm:pt>
    <dgm:pt modelId="{553DD467-28BB-458D-A72C-C28F4C0E9087}" type="pres">
      <dgm:prSet presAssocID="{62134F98-82F4-455F-AF2C-DEB82840039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C5260AD-395B-484C-9A2C-AC86446FB4C6}" type="pres">
      <dgm:prSet presAssocID="{23631B10-3CB3-4095-B08B-EAE5CB1D4226}" presName="centerShape" presStyleLbl="node0" presStyleIdx="0" presStyleCnt="1" custScaleX="134382" custScaleY="138673"/>
      <dgm:spPr/>
      <dgm:t>
        <a:bodyPr/>
        <a:lstStyle/>
        <a:p>
          <a:endParaRPr lang="fi-FI"/>
        </a:p>
      </dgm:t>
    </dgm:pt>
    <dgm:pt modelId="{6DB7DA74-D55F-4275-89D0-0EC9EB9C1834}" type="pres">
      <dgm:prSet presAssocID="{3DEE95C6-CAC8-40EE-9D20-604280DF6341}" presName="Name9" presStyleLbl="parChTrans1D2" presStyleIdx="0" presStyleCnt="3"/>
      <dgm:spPr/>
      <dgm:t>
        <a:bodyPr/>
        <a:lstStyle/>
        <a:p>
          <a:endParaRPr lang="fi-FI"/>
        </a:p>
      </dgm:t>
    </dgm:pt>
    <dgm:pt modelId="{D4ED083A-8E43-4641-9E02-1786D3D6F02F}" type="pres">
      <dgm:prSet presAssocID="{3DEE95C6-CAC8-40EE-9D20-604280DF6341}" presName="connTx" presStyleLbl="parChTrans1D2" presStyleIdx="0" presStyleCnt="3"/>
      <dgm:spPr/>
      <dgm:t>
        <a:bodyPr/>
        <a:lstStyle/>
        <a:p>
          <a:endParaRPr lang="fi-FI"/>
        </a:p>
      </dgm:t>
    </dgm:pt>
    <dgm:pt modelId="{ECFD4A93-A65D-44B2-87A9-42F297704796}" type="pres">
      <dgm:prSet presAssocID="{8F2FEA41-5A52-49E4-A15C-3B460CB43F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34BF29-F622-4178-B009-CCF94143D15F}" type="pres">
      <dgm:prSet presAssocID="{88F8269B-9389-4223-816B-361D40399F19}" presName="Name9" presStyleLbl="parChTrans1D2" presStyleIdx="1" presStyleCnt="3"/>
      <dgm:spPr/>
      <dgm:t>
        <a:bodyPr/>
        <a:lstStyle/>
        <a:p>
          <a:endParaRPr lang="fi-FI"/>
        </a:p>
      </dgm:t>
    </dgm:pt>
    <dgm:pt modelId="{BAFA6B2D-3932-4EF6-8CC8-B9EF1F908E00}" type="pres">
      <dgm:prSet presAssocID="{88F8269B-9389-4223-816B-361D40399F19}" presName="connTx" presStyleLbl="parChTrans1D2" presStyleIdx="1" presStyleCnt="3"/>
      <dgm:spPr/>
      <dgm:t>
        <a:bodyPr/>
        <a:lstStyle/>
        <a:p>
          <a:endParaRPr lang="fi-FI"/>
        </a:p>
      </dgm:t>
    </dgm:pt>
    <dgm:pt modelId="{277DB3A7-980E-4E33-BD7D-D09461E685B6}" type="pres">
      <dgm:prSet presAssocID="{6EE6613B-0F9A-4B73-83C6-D905F3D3C7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B5706A-3825-49FB-81C2-9C743487848A}" type="pres">
      <dgm:prSet presAssocID="{C668DD70-0350-462A-A3E8-641B9E4137CB}" presName="Name9" presStyleLbl="parChTrans1D2" presStyleIdx="2" presStyleCnt="3"/>
      <dgm:spPr/>
      <dgm:t>
        <a:bodyPr/>
        <a:lstStyle/>
        <a:p>
          <a:endParaRPr lang="fi-FI"/>
        </a:p>
      </dgm:t>
    </dgm:pt>
    <dgm:pt modelId="{1486C32F-B53B-4579-93FF-F5EEAF11EF70}" type="pres">
      <dgm:prSet presAssocID="{C668DD70-0350-462A-A3E8-641B9E4137CB}" presName="connTx" presStyleLbl="parChTrans1D2" presStyleIdx="2" presStyleCnt="3"/>
      <dgm:spPr/>
      <dgm:t>
        <a:bodyPr/>
        <a:lstStyle/>
        <a:p>
          <a:endParaRPr lang="fi-FI"/>
        </a:p>
      </dgm:t>
    </dgm:pt>
    <dgm:pt modelId="{7DCE1B60-7471-4057-A16C-A0D24EE7E3CC}" type="pres">
      <dgm:prSet presAssocID="{8E961FB2-0D54-40AF-B88E-515D0F32A926}" presName="node" presStyleLbl="node1" presStyleIdx="2" presStyleCnt="3" custRadScaleRad="99838" custRadScaleInc="94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8151C99-361A-4BA0-808A-04D263ED1F77}" type="presOf" srcId="{3DEE95C6-CAC8-40EE-9D20-604280DF6341}" destId="{D4ED083A-8E43-4641-9E02-1786D3D6F02F}" srcOrd="1" destOrd="0" presId="urn:microsoft.com/office/officeart/2005/8/layout/radial1"/>
    <dgm:cxn modelId="{0B754F53-4F2C-4F4A-A2C5-C431FF354A54}" srcId="{23631B10-3CB3-4095-B08B-EAE5CB1D4226}" destId="{8E961FB2-0D54-40AF-B88E-515D0F32A926}" srcOrd="2" destOrd="0" parTransId="{C668DD70-0350-462A-A3E8-641B9E4137CB}" sibTransId="{3CE0E1BD-73CD-49D7-9615-E2792CA1F689}"/>
    <dgm:cxn modelId="{4F88D90B-F86D-44A4-AC6C-2CE240F50610}" type="presOf" srcId="{C668DD70-0350-462A-A3E8-641B9E4137CB}" destId="{1486C32F-B53B-4579-93FF-F5EEAF11EF70}" srcOrd="1" destOrd="0" presId="urn:microsoft.com/office/officeart/2005/8/layout/radial1"/>
    <dgm:cxn modelId="{8C35BA51-F76F-467D-8182-3FFD2A8AACD9}" type="presOf" srcId="{C668DD70-0350-462A-A3E8-641B9E4137CB}" destId="{22B5706A-3825-49FB-81C2-9C743487848A}" srcOrd="0" destOrd="0" presId="urn:microsoft.com/office/officeart/2005/8/layout/radial1"/>
    <dgm:cxn modelId="{72FAF854-41A3-4736-B63A-74E6ADBF94C0}" type="presOf" srcId="{88F8269B-9389-4223-816B-361D40399F19}" destId="{5B34BF29-F622-4178-B009-CCF94143D15F}" srcOrd="0" destOrd="0" presId="urn:microsoft.com/office/officeart/2005/8/layout/radial1"/>
    <dgm:cxn modelId="{4FD75CEB-0BB9-46AA-9140-66DF9E7CEB86}" type="presOf" srcId="{23631B10-3CB3-4095-B08B-EAE5CB1D4226}" destId="{BC5260AD-395B-484C-9A2C-AC86446FB4C6}" srcOrd="0" destOrd="0" presId="urn:microsoft.com/office/officeart/2005/8/layout/radial1"/>
    <dgm:cxn modelId="{FC4292B0-2BD3-4367-9817-944678ECAFAA}" type="presOf" srcId="{8E961FB2-0D54-40AF-B88E-515D0F32A926}" destId="{7DCE1B60-7471-4057-A16C-A0D24EE7E3CC}" srcOrd="0" destOrd="0" presId="urn:microsoft.com/office/officeart/2005/8/layout/radial1"/>
    <dgm:cxn modelId="{46596FEB-4B61-4E0B-9682-C543A51BB168}" type="presOf" srcId="{3DEE95C6-CAC8-40EE-9D20-604280DF6341}" destId="{6DB7DA74-D55F-4275-89D0-0EC9EB9C1834}" srcOrd="0" destOrd="0" presId="urn:microsoft.com/office/officeart/2005/8/layout/radial1"/>
    <dgm:cxn modelId="{8CA45A9B-319A-47AC-8855-886A6CBC7D47}" type="presOf" srcId="{8F2FEA41-5A52-49E4-A15C-3B460CB43FBE}" destId="{ECFD4A93-A65D-44B2-87A9-42F297704796}" srcOrd="0" destOrd="0" presId="urn:microsoft.com/office/officeart/2005/8/layout/radial1"/>
    <dgm:cxn modelId="{1797338D-E987-4043-8B53-32E3565DAD2A}" srcId="{23631B10-3CB3-4095-B08B-EAE5CB1D4226}" destId="{6EE6613B-0F9A-4B73-83C6-D905F3D3C75A}" srcOrd="1" destOrd="0" parTransId="{88F8269B-9389-4223-816B-361D40399F19}" sibTransId="{AADB49B7-5E1A-4306-8197-DED87AEE62D5}"/>
    <dgm:cxn modelId="{CDE9C50E-B1D9-4538-9D21-6CAE334465EC}" srcId="{23631B10-3CB3-4095-B08B-EAE5CB1D4226}" destId="{8F2FEA41-5A52-49E4-A15C-3B460CB43FBE}" srcOrd="0" destOrd="0" parTransId="{3DEE95C6-CAC8-40EE-9D20-604280DF6341}" sibTransId="{5C149978-943A-4DEE-BD81-1ECEB42B17DE}"/>
    <dgm:cxn modelId="{92E8DB97-85F7-4414-AD0F-4B63692B55CD}" type="presOf" srcId="{62134F98-82F4-455F-AF2C-DEB82840039F}" destId="{553DD467-28BB-458D-A72C-C28F4C0E9087}" srcOrd="0" destOrd="0" presId="urn:microsoft.com/office/officeart/2005/8/layout/radial1"/>
    <dgm:cxn modelId="{3B3136FA-AB9A-41E0-BF87-01491233DC59}" type="presOf" srcId="{6EE6613B-0F9A-4B73-83C6-D905F3D3C75A}" destId="{277DB3A7-980E-4E33-BD7D-D09461E685B6}" srcOrd="0" destOrd="0" presId="urn:microsoft.com/office/officeart/2005/8/layout/radial1"/>
    <dgm:cxn modelId="{FBFBBCAE-ECCE-4185-B7F7-BC64DC9023D9}" type="presOf" srcId="{88F8269B-9389-4223-816B-361D40399F19}" destId="{BAFA6B2D-3932-4EF6-8CC8-B9EF1F908E00}" srcOrd="1" destOrd="0" presId="urn:microsoft.com/office/officeart/2005/8/layout/radial1"/>
    <dgm:cxn modelId="{588DD1D5-5B38-416B-8D92-CB9E21924D9B}" srcId="{62134F98-82F4-455F-AF2C-DEB82840039F}" destId="{23631B10-3CB3-4095-B08B-EAE5CB1D4226}" srcOrd="0" destOrd="0" parTransId="{85747842-F098-43B6-8146-9C10696BD9DE}" sibTransId="{581E549E-BBA8-4684-89A4-F303505A6557}"/>
    <dgm:cxn modelId="{5C75B52D-188B-4282-B0A3-DC98A3B9E6E8}" type="presParOf" srcId="{553DD467-28BB-458D-A72C-C28F4C0E9087}" destId="{BC5260AD-395B-484C-9A2C-AC86446FB4C6}" srcOrd="0" destOrd="0" presId="urn:microsoft.com/office/officeart/2005/8/layout/radial1"/>
    <dgm:cxn modelId="{EDCB127A-0A95-4CB0-BD1A-DBE2812BC7FE}" type="presParOf" srcId="{553DD467-28BB-458D-A72C-C28F4C0E9087}" destId="{6DB7DA74-D55F-4275-89D0-0EC9EB9C1834}" srcOrd="1" destOrd="0" presId="urn:microsoft.com/office/officeart/2005/8/layout/radial1"/>
    <dgm:cxn modelId="{5D21441B-E594-474A-B868-27850F46A509}" type="presParOf" srcId="{6DB7DA74-D55F-4275-89D0-0EC9EB9C1834}" destId="{D4ED083A-8E43-4641-9E02-1786D3D6F02F}" srcOrd="0" destOrd="0" presId="urn:microsoft.com/office/officeart/2005/8/layout/radial1"/>
    <dgm:cxn modelId="{112B1C47-00BB-4F99-9C74-B690259FCEF6}" type="presParOf" srcId="{553DD467-28BB-458D-A72C-C28F4C0E9087}" destId="{ECFD4A93-A65D-44B2-87A9-42F297704796}" srcOrd="2" destOrd="0" presId="urn:microsoft.com/office/officeart/2005/8/layout/radial1"/>
    <dgm:cxn modelId="{CA517C57-2B37-4DB3-A85E-B2512ADA4D44}" type="presParOf" srcId="{553DD467-28BB-458D-A72C-C28F4C0E9087}" destId="{5B34BF29-F622-4178-B009-CCF94143D15F}" srcOrd="3" destOrd="0" presId="urn:microsoft.com/office/officeart/2005/8/layout/radial1"/>
    <dgm:cxn modelId="{7C646C3A-39D1-4347-845E-FAE8CD8E57C6}" type="presParOf" srcId="{5B34BF29-F622-4178-B009-CCF94143D15F}" destId="{BAFA6B2D-3932-4EF6-8CC8-B9EF1F908E00}" srcOrd="0" destOrd="0" presId="urn:microsoft.com/office/officeart/2005/8/layout/radial1"/>
    <dgm:cxn modelId="{3C7985FF-5462-494D-94CA-5E713F6F38F4}" type="presParOf" srcId="{553DD467-28BB-458D-A72C-C28F4C0E9087}" destId="{277DB3A7-980E-4E33-BD7D-D09461E685B6}" srcOrd="4" destOrd="0" presId="urn:microsoft.com/office/officeart/2005/8/layout/radial1"/>
    <dgm:cxn modelId="{235438EB-097D-48D9-A137-EA8629E00E9A}" type="presParOf" srcId="{553DD467-28BB-458D-A72C-C28F4C0E9087}" destId="{22B5706A-3825-49FB-81C2-9C743487848A}" srcOrd="5" destOrd="0" presId="urn:microsoft.com/office/officeart/2005/8/layout/radial1"/>
    <dgm:cxn modelId="{60155377-7174-4F15-A30E-E291C453FEAE}" type="presParOf" srcId="{22B5706A-3825-49FB-81C2-9C743487848A}" destId="{1486C32F-B53B-4579-93FF-F5EEAF11EF70}" srcOrd="0" destOrd="0" presId="urn:microsoft.com/office/officeart/2005/8/layout/radial1"/>
    <dgm:cxn modelId="{096F99DA-2865-43CA-9AAB-4BF4B408E67D}" type="presParOf" srcId="{553DD467-28BB-458D-A72C-C28F4C0E9087}" destId="{7DCE1B60-7471-4057-A16C-A0D24EE7E3C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4F6191-5265-40A4-A604-6FD29345BEC5}" type="doc">
      <dgm:prSet loTypeId="urn:microsoft.com/office/officeart/2005/8/layout/vList2" loCatId="list" qsTypeId="urn:microsoft.com/office/officeart/2005/8/quickstyle/3d2" qsCatId="3D" csTypeId="urn:microsoft.com/office/officeart/2005/8/colors/accent1_2#3" csCatId="accent1"/>
      <dgm:spPr/>
      <dgm:t>
        <a:bodyPr/>
        <a:lstStyle/>
        <a:p>
          <a:endParaRPr lang="fi-FI"/>
        </a:p>
      </dgm:t>
    </dgm:pt>
    <dgm:pt modelId="{1E43DF52-FEBB-4261-B708-0E5B68B1FC1C}">
      <dgm:prSet/>
      <dgm:spPr/>
      <dgm:t>
        <a:bodyPr/>
        <a:lstStyle/>
        <a:p>
          <a:pPr algn="ctr" rtl="0"/>
          <a:r>
            <a:rPr lang="fi-FI" b="1" dirty="0" smtClean="0"/>
            <a:t>Resistentin bakteerin </a:t>
          </a:r>
          <a:r>
            <a:rPr lang="fi-FI" b="1" dirty="0" err="1" smtClean="0"/>
            <a:t>kantajuus</a:t>
          </a:r>
          <a:r>
            <a:rPr lang="fi-FI" b="1" dirty="0" smtClean="0"/>
            <a:t> ei näy päällepäin</a:t>
          </a:r>
          <a:endParaRPr lang="fi-FI" b="1" dirty="0"/>
        </a:p>
      </dgm:t>
    </dgm:pt>
    <dgm:pt modelId="{94BC6D1F-21C1-48A7-A644-3F88D1BBF81F}" type="parTrans" cxnId="{50A9BDC9-44A7-4F5B-A058-68DBF1F7154D}">
      <dgm:prSet/>
      <dgm:spPr/>
      <dgm:t>
        <a:bodyPr/>
        <a:lstStyle/>
        <a:p>
          <a:endParaRPr lang="fi-FI"/>
        </a:p>
      </dgm:t>
    </dgm:pt>
    <dgm:pt modelId="{F442C532-3F44-4985-AA7B-A799EB872AB3}" type="sibTrans" cxnId="{50A9BDC9-44A7-4F5B-A058-68DBF1F7154D}">
      <dgm:prSet/>
      <dgm:spPr/>
      <dgm:t>
        <a:bodyPr/>
        <a:lstStyle/>
        <a:p>
          <a:endParaRPr lang="fi-FI"/>
        </a:p>
      </dgm:t>
    </dgm:pt>
    <dgm:pt modelId="{E6A0E52A-E515-4CAB-854E-162D09B1CD7C}" type="pres">
      <dgm:prSet presAssocID="{574F6191-5265-40A4-A604-6FD29345BE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5E8794F-65F3-4FB6-AFC1-99AE8059898A}" type="pres">
      <dgm:prSet presAssocID="{1E43DF52-FEBB-4261-B708-0E5B68B1FC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50A9BDC9-44A7-4F5B-A058-68DBF1F7154D}" srcId="{574F6191-5265-40A4-A604-6FD29345BEC5}" destId="{1E43DF52-FEBB-4261-B708-0E5B68B1FC1C}" srcOrd="0" destOrd="0" parTransId="{94BC6D1F-21C1-48A7-A644-3F88D1BBF81F}" sibTransId="{F442C532-3F44-4985-AA7B-A799EB872AB3}"/>
    <dgm:cxn modelId="{1718B2D6-9EBB-4933-A5CC-377FD69737B6}" type="presOf" srcId="{1E43DF52-FEBB-4261-B708-0E5B68B1FC1C}" destId="{65E8794F-65F3-4FB6-AFC1-99AE8059898A}" srcOrd="0" destOrd="0" presId="urn:microsoft.com/office/officeart/2005/8/layout/vList2"/>
    <dgm:cxn modelId="{D5C6EB90-98B3-42B1-9C34-209C87E23183}" type="presOf" srcId="{574F6191-5265-40A4-A604-6FD29345BEC5}" destId="{E6A0E52A-E515-4CAB-854E-162D09B1CD7C}" srcOrd="0" destOrd="0" presId="urn:microsoft.com/office/officeart/2005/8/layout/vList2"/>
    <dgm:cxn modelId="{FB6F07FF-4931-4730-9AC5-DCEA449D8C2F}" type="presParOf" srcId="{E6A0E52A-E515-4CAB-854E-162D09B1CD7C}" destId="{65E8794F-65F3-4FB6-AFC1-99AE805989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E8BBDC-D8F6-419F-B485-7E189BA973C6}" type="doc">
      <dgm:prSet loTypeId="urn:microsoft.com/office/officeart/2005/8/layout/radial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01337C30-F2A7-4906-B391-C9C1BD07B060}">
      <dgm:prSet phldrT="[Teksti]" custT="1"/>
      <dgm:spPr/>
      <dgm:t>
        <a:bodyPr/>
        <a:lstStyle/>
        <a:p>
          <a:r>
            <a:rPr lang="fi-FI" sz="2000" b="1" dirty="0" smtClean="0">
              <a:solidFill>
                <a:schemeClr val="tx1"/>
              </a:solidFill>
            </a:rPr>
            <a:t>Merkittävin keino vähentää hoitoon liittyviä infektioita</a:t>
          </a:r>
          <a:endParaRPr lang="fi-FI" sz="2000" b="1" dirty="0">
            <a:solidFill>
              <a:schemeClr val="tx1"/>
            </a:solidFill>
          </a:endParaRPr>
        </a:p>
      </dgm:t>
    </dgm:pt>
    <dgm:pt modelId="{6C845154-D495-424D-A42F-0DBBAAA2F10E}" type="parTrans" cxnId="{9CBE30E5-326A-49AB-A66F-CF8806229F8E}">
      <dgm:prSet/>
      <dgm:spPr/>
      <dgm:t>
        <a:bodyPr/>
        <a:lstStyle/>
        <a:p>
          <a:endParaRPr lang="fi-FI"/>
        </a:p>
      </dgm:t>
    </dgm:pt>
    <dgm:pt modelId="{DD4BD874-DD61-467C-BC00-81F7439B0025}" type="sibTrans" cxnId="{9CBE30E5-326A-49AB-A66F-CF8806229F8E}">
      <dgm:prSet/>
      <dgm:spPr/>
      <dgm:t>
        <a:bodyPr/>
        <a:lstStyle/>
        <a:p>
          <a:endParaRPr lang="fi-FI"/>
        </a:p>
      </dgm:t>
    </dgm:pt>
    <dgm:pt modelId="{5E45FBC8-85F7-434C-AE97-E448FF71E241}">
      <dgm:prSet phldrT="[Teksti]" custT="1"/>
      <dgm:spPr/>
      <dgm:t>
        <a:bodyPr/>
        <a:lstStyle/>
        <a:p>
          <a:r>
            <a:rPr lang="fi-FI" sz="1800" b="1" dirty="0" smtClean="0">
              <a:solidFill>
                <a:schemeClr val="tx1"/>
              </a:solidFill>
            </a:rPr>
            <a:t>Toimenpiteet, joilla estetään mikrobien siirtyminen käsien välityksellä</a:t>
          </a:r>
          <a:endParaRPr lang="fi-FI" sz="1800" b="1" dirty="0">
            <a:solidFill>
              <a:schemeClr val="tx1"/>
            </a:solidFill>
          </a:endParaRPr>
        </a:p>
      </dgm:t>
    </dgm:pt>
    <dgm:pt modelId="{BD525A1D-DB00-4D8A-AB6C-A82EE19B884D}" type="parTrans" cxnId="{6172EF94-FB6A-482D-86DF-F7A47AEA984E}">
      <dgm:prSet/>
      <dgm:spPr/>
      <dgm:t>
        <a:bodyPr/>
        <a:lstStyle/>
        <a:p>
          <a:endParaRPr lang="fi-FI"/>
        </a:p>
      </dgm:t>
    </dgm:pt>
    <dgm:pt modelId="{873C8DE3-33BB-4773-9DD3-45697DCAA3CE}" type="sibTrans" cxnId="{6172EF94-FB6A-482D-86DF-F7A47AEA984E}">
      <dgm:prSet/>
      <dgm:spPr/>
      <dgm:t>
        <a:bodyPr/>
        <a:lstStyle/>
        <a:p>
          <a:endParaRPr lang="fi-FI"/>
        </a:p>
      </dgm:t>
    </dgm:pt>
    <dgm:pt modelId="{21291E4E-DF16-4664-A6C8-F8A0A95FE7D6}">
      <dgm:prSet phldrT="[Teksti]" custT="1"/>
      <dgm:spPr/>
      <dgm:t>
        <a:bodyPr/>
        <a:lstStyle/>
        <a:p>
          <a:r>
            <a:rPr lang="fi-FI" sz="1800" b="1" dirty="0" smtClean="0">
              <a:solidFill>
                <a:schemeClr val="tx1"/>
              </a:solidFill>
            </a:rPr>
            <a:t>Pitäisi mieltää osaksi hyvää potilashoitoa ja -turvallisuutta</a:t>
          </a:r>
          <a:endParaRPr lang="fi-FI" sz="1800" b="1" dirty="0">
            <a:solidFill>
              <a:schemeClr val="tx1"/>
            </a:solidFill>
          </a:endParaRPr>
        </a:p>
      </dgm:t>
    </dgm:pt>
    <dgm:pt modelId="{1671730F-63A4-4F81-93D4-003ED89A906F}" type="parTrans" cxnId="{49C44D0F-7CE6-4DC2-B3E0-DABCB420C700}">
      <dgm:prSet/>
      <dgm:spPr/>
      <dgm:t>
        <a:bodyPr/>
        <a:lstStyle/>
        <a:p>
          <a:endParaRPr lang="fi-FI"/>
        </a:p>
      </dgm:t>
    </dgm:pt>
    <dgm:pt modelId="{1AC02470-330C-4026-8E92-456F71D9F640}" type="sibTrans" cxnId="{49C44D0F-7CE6-4DC2-B3E0-DABCB420C700}">
      <dgm:prSet/>
      <dgm:spPr/>
      <dgm:t>
        <a:bodyPr/>
        <a:lstStyle/>
        <a:p>
          <a:endParaRPr lang="fi-FI"/>
        </a:p>
      </dgm:t>
    </dgm:pt>
    <dgm:pt modelId="{10AD2721-7E40-4DCE-9B47-9A1176D9666D}">
      <dgm:prSet phldrT="[Teksti]" custT="1"/>
      <dgm:spPr/>
      <dgm:t>
        <a:bodyPr/>
        <a:lstStyle/>
        <a:p>
          <a:r>
            <a:rPr lang="fi-FI" sz="1800" b="1" dirty="0" smtClean="0">
              <a:solidFill>
                <a:schemeClr val="tx1"/>
              </a:solidFill>
            </a:rPr>
            <a:t>Kansainväliset ja kansalliset suositukset</a:t>
          </a:r>
          <a:endParaRPr lang="fi-FI" sz="1800" b="1" dirty="0">
            <a:solidFill>
              <a:schemeClr val="tx1"/>
            </a:solidFill>
          </a:endParaRPr>
        </a:p>
      </dgm:t>
    </dgm:pt>
    <dgm:pt modelId="{92459855-5F21-482B-8E8D-324088FB0EFC}" type="parTrans" cxnId="{B2551B0E-CB95-4FC1-B93E-8E2452E3AB08}">
      <dgm:prSet/>
      <dgm:spPr/>
      <dgm:t>
        <a:bodyPr/>
        <a:lstStyle/>
        <a:p>
          <a:endParaRPr lang="fi-FI"/>
        </a:p>
      </dgm:t>
    </dgm:pt>
    <dgm:pt modelId="{5D753FD7-ACEE-458C-9F16-5F29407A6AA5}" type="sibTrans" cxnId="{B2551B0E-CB95-4FC1-B93E-8E2452E3AB08}">
      <dgm:prSet/>
      <dgm:spPr/>
      <dgm:t>
        <a:bodyPr/>
        <a:lstStyle/>
        <a:p>
          <a:endParaRPr lang="fi-FI"/>
        </a:p>
      </dgm:t>
    </dgm:pt>
    <dgm:pt modelId="{51C5CC32-EB12-4CF3-B16F-7A852AB46D8F}" type="pres">
      <dgm:prSet presAssocID="{17E8BBDC-D8F6-419F-B485-7E189BA973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20D5AF3-93EA-42CD-AFEC-E05AB9BBD306}" type="pres">
      <dgm:prSet presAssocID="{01337C30-F2A7-4906-B391-C9C1BD07B060}" presName="centerShape" presStyleLbl="node0" presStyleIdx="0" presStyleCnt="1"/>
      <dgm:spPr/>
      <dgm:t>
        <a:bodyPr/>
        <a:lstStyle/>
        <a:p>
          <a:endParaRPr lang="fi-FI"/>
        </a:p>
      </dgm:t>
    </dgm:pt>
    <dgm:pt modelId="{1504A458-DEA2-4A7C-8BCC-3433A082C6F2}" type="pres">
      <dgm:prSet presAssocID="{5E45FBC8-85F7-434C-AE97-E448FF71E241}" presName="node" presStyleLbl="node1" presStyleIdx="0" presStyleCnt="3" custScaleX="139060" custScaleY="146674" custRadScaleRad="102090" custRadScaleInc="93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9FAB0FF-86F7-4A50-BDDC-47840543F9F9}" type="pres">
      <dgm:prSet presAssocID="{5E45FBC8-85F7-434C-AE97-E448FF71E241}" presName="dummy" presStyleCnt="0"/>
      <dgm:spPr/>
      <dgm:t>
        <a:bodyPr/>
        <a:lstStyle/>
        <a:p>
          <a:endParaRPr lang="fi-FI"/>
        </a:p>
      </dgm:t>
    </dgm:pt>
    <dgm:pt modelId="{C75A9DDD-78B4-4CF6-873F-5617FB5AEB5F}" type="pres">
      <dgm:prSet presAssocID="{873C8DE3-33BB-4773-9DD3-45697DCAA3CE}" presName="sibTrans" presStyleLbl="sibTrans2D1" presStyleIdx="0" presStyleCnt="3"/>
      <dgm:spPr/>
      <dgm:t>
        <a:bodyPr/>
        <a:lstStyle/>
        <a:p>
          <a:endParaRPr lang="fi-FI"/>
        </a:p>
      </dgm:t>
    </dgm:pt>
    <dgm:pt modelId="{99B4B723-0EF9-45D7-BA94-1832C000DFB4}" type="pres">
      <dgm:prSet presAssocID="{21291E4E-DF16-4664-A6C8-F8A0A95FE7D6}" presName="node" presStyleLbl="node1" presStyleIdx="1" presStyleCnt="3" custScaleX="139060" custScaleY="14667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86C973C-82F7-4254-8A43-A663A07C1D72}" type="pres">
      <dgm:prSet presAssocID="{21291E4E-DF16-4664-A6C8-F8A0A95FE7D6}" presName="dummy" presStyleCnt="0"/>
      <dgm:spPr/>
      <dgm:t>
        <a:bodyPr/>
        <a:lstStyle/>
        <a:p>
          <a:endParaRPr lang="fi-FI"/>
        </a:p>
      </dgm:t>
    </dgm:pt>
    <dgm:pt modelId="{E2C227D4-50F9-4C53-8CF2-AF390D3678BD}" type="pres">
      <dgm:prSet presAssocID="{1AC02470-330C-4026-8E92-456F71D9F640}" presName="sibTrans" presStyleLbl="sibTrans2D1" presStyleIdx="1" presStyleCnt="3"/>
      <dgm:spPr/>
      <dgm:t>
        <a:bodyPr/>
        <a:lstStyle/>
        <a:p>
          <a:endParaRPr lang="fi-FI"/>
        </a:p>
      </dgm:t>
    </dgm:pt>
    <dgm:pt modelId="{1613B77E-8C1F-4E30-8222-BD1822700A21}" type="pres">
      <dgm:prSet presAssocID="{10AD2721-7E40-4DCE-9B47-9A1176D9666D}" presName="node" presStyleLbl="node1" presStyleIdx="2" presStyleCnt="3" custScaleX="139060" custScaleY="14667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9A08FB-E37D-499C-AF71-F0E30B3E2573}" type="pres">
      <dgm:prSet presAssocID="{10AD2721-7E40-4DCE-9B47-9A1176D9666D}" presName="dummy" presStyleCnt="0"/>
      <dgm:spPr/>
      <dgm:t>
        <a:bodyPr/>
        <a:lstStyle/>
        <a:p>
          <a:endParaRPr lang="fi-FI"/>
        </a:p>
      </dgm:t>
    </dgm:pt>
    <dgm:pt modelId="{44A5501B-0346-411B-B1E5-F5FBA9A25329}" type="pres">
      <dgm:prSet presAssocID="{5D753FD7-ACEE-458C-9F16-5F29407A6AA5}" presName="sibTrans" presStyleLbl="sibTrans2D1" presStyleIdx="2" presStyleCnt="3"/>
      <dgm:spPr/>
      <dgm:t>
        <a:bodyPr/>
        <a:lstStyle/>
        <a:p>
          <a:endParaRPr lang="fi-FI"/>
        </a:p>
      </dgm:t>
    </dgm:pt>
  </dgm:ptLst>
  <dgm:cxnLst>
    <dgm:cxn modelId="{0D64F5F2-54B1-4FDC-AA23-E7701345F4D2}" type="presOf" srcId="{10AD2721-7E40-4DCE-9B47-9A1176D9666D}" destId="{1613B77E-8C1F-4E30-8222-BD1822700A21}" srcOrd="0" destOrd="0" presId="urn:microsoft.com/office/officeart/2005/8/layout/radial6"/>
    <dgm:cxn modelId="{FF4D2A6B-3F90-49F6-96DD-31F2BF7335DF}" type="presOf" srcId="{01337C30-F2A7-4906-B391-C9C1BD07B060}" destId="{720D5AF3-93EA-42CD-AFEC-E05AB9BBD306}" srcOrd="0" destOrd="0" presId="urn:microsoft.com/office/officeart/2005/8/layout/radial6"/>
    <dgm:cxn modelId="{6CA6F38D-CE7F-4739-9A7A-0C0D41F0F6ED}" type="presOf" srcId="{5E45FBC8-85F7-434C-AE97-E448FF71E241}" destId="{1504A458-DEA2-4A7C-8BCC-3433A082C6F2}" srcOrd="0" destOrd="0" presId="urn:microsoft.com/office/officeart/2005/8/layout/radial6"/>
    <dgm:cxn modelId="{8715D6C2-A1BA-4A63-BF46-C379FDB598F7}" type="presOf" srcId="{5D753FD7-ACEE-458C-9F16-5F29407A6AA5}" destId="{44A5501B-0346-411B-B1E5-F5FBA9A25329}" srcOrd="0" destOrd="0" presId="urn:microsoft.com/office/officeart/2005/8/layout/radial6"/>
    <dgm:cxn modelId="{6734DAD2-CD34-4A06-BA98-CFA9EC4ED1CE}" type="presOf" srcId="{873C8DE3-33BB-4773-9DD3-45697DCAA3CE}" destId="{C75A9DDD-78B4-4CF6-873F-5617FB5AEB5F}" srcOrd="0" destOrd="0" presId="urn:microsoft.com/office/officeart/2005/8/layout/radial6"/>
    <dgm:cxn modelId="{49C44D0F-7CE6-4DC2-B3E0-DABCB420C700}" srcId="{01337C30-F2A7-4906-B391-C9C1BD07B060}" destId="{21291E4E-DF16-4664-A6C8-F8A0A95FE7D6}" srcOrd="1" destOrd="0" parTransId="{1671730F-63A4-4F81-93D4-003ED89A906F}" sibTransId="{1AC02470-330C-4026-8E92-456F71D9F640}"/>
    <dgm:cxn modelId="{070ADE8B-CA68-4CE5-898C-14BB0475B7B6}" type="presOf" srcId="{1AC02470-330C-4026-8E92-456F71D9F640}" destId="{E2C227D4-50F9-4C53-8CF2-AF390D3678BD}" srcOrd="0" destOrd="0" presId="urn:microsoft.com/office/officeart/2005/8/layout/radial6"/>
    <dgm:cxn modelId="{9CBE30E5-326A-49AB-A66F-CF8806229F8E}" srcId="{17E8BBDC-D8F6-419F-B485-7E189BA973C6}" destId="{01337C30-F2A7-4906-B391-C9C1BD07B060}" srcOrd="0" destOrd="0" parTransId="{6C845154-D495-424D-A42F-0DBBAAA2F10E}" sibTransId="{DD4BD874-DD61-467C-BC00-81F7439B0025}"/>
    <dgm:cxn modelId="{6D1C1742-BE94-4BBD-B175-CFE9F90FEAF3}" type="presOf" srcId="{17E8BBDC-D8F6-419F-B485-7E189BA973C6}" destId="{51C5CC32-EB12-4CF3-B16F-7A852AB46D8F}" srcOrd="0" destOrd="0" presId="urn:microsoft.com/office/officeart/2005/8/layout/radial6"/>
    <dgm:cxn modelId="{7DAF9AD4-5777-4380-B9C0-16D89F7B6618}" type="presOf" srcId="{21291E4E-DF16-4664-A6C8-F8A0A95FE7D6}" destId="{99B4B723-0EF9-45D7-BA94-1832C000DFB4}" srcOrd="0" destOrd="0" presId="urn:microsoft.com/office/officeart/2005/8/layout/radial6"/>
    <dgm:cxn modelId="{B2551B0E-CB95-4FC1-B93E-8E2452E3AB08}" srcId="{01337C30-F2A7-4906-B391-C9C1BD07B060}" destId="{10AD2721-7E40-4DCE-9B47-9A1176D9666D}" srcOrd="2" destOrd="0" parTransId="{92459855-5F21-482B-8E8D-324088FB0EFC}" sibTransId="{5D753FD7-ACEE-458C-9F16-5F29407A6AA5}"/>
    <dgm:cxn modelId="{6172EF94-FB6A-482D-86DF-F7A47AEA984E}" srcId="{01337C30-F2A7-4906-B391-C9C1BD07B060}" destId="{5E45FBC8-85F7-434C-AE97-E448FF71E241}" srcOrd="0" destOrd="0" parTransId="{BD525A1D-DB00-4D8A-AB6C-A82EE19B884D}" sibTransId="{873C8DE3-33BB-4773-9DD3-45697DCAA3CE}"/>
    <dgm:cxn modelId="{74F02C05-02E6-4BB9-B6B0-C468B50A2FD6}" type="presParOf" srcId="{51C5CC32-EB12-4CF3-B16F-7A852AB46D8F}" destId="{720D5AF3-93EA-42CD-AFEC-E05AB9BBD306}" srcOrd="0" destOrd="0" presId="urn:microsoft.com/office/officeart/2005/8/layout/radial6"/>
    <dgm:cxn modelId="{96D133DA-2A62-4160-A44C-4E6CBC085F17}" type="presParOf" srcId="{51C5CC32-EB12-4CF3-B16F-7A852AB46D8F}" destId="{1504A458-DEA2-4A7C-8BCC-3433A082C6F2}" srcOrd="1" destOrd="0" presId="urn:microsoft.com/office/officeart/2005/8/layout/radial6"/>
    <dgm:cxn modelId="{BA9B0DCE-4969-44C2-B47B-3FD575EEDD8F}" type="presParOf" srcId="{51C5CC32-EB12-4CF3-B16F-7A852AB46D8F}" destId="{59FAB0FF-86F7-4A50-BDDC-47840543F9F9}" srcOrd="2" destOrd="0" presId="urn:microsoft.com/office/officeart/2005/8/layout/radial6"/>
    <dgm:cxn modelId="{41AB2B23-9A82-4F64-ABC2-92F57AC39CE1}" type="presParOf" srcId="{51C5CC32-EB12-4CF3-B16F-7A852AB46D8F}" destId="{C75A9DDD-78B4-4CF6-873F-5617FB5AEB5F}" srcOrd="3" destOrd="0" presId="urn:microsoft.com/office/officeart/2005/8/layout/radial6"/>
    <dgm:cxn modelId="{A834F9C7-4756-44FD-983B-73B9A2A50D6D}" type="presParOf" srcId="{51C5CC32-EB12-4CF3-B16F-7A852AB46D8F}" destId="{99B4B723-0EF9-45D7-BA94-1832C000DFB4}" srcOrd="4" destOrd="0" presId="urn:microsoft.com/office/officeart/2005/8/layout/radial6"/>
    <dgm:cxn modelId="{9E720A4B-00B5-403C-A99D-5F6EFD71FB2D}" type="presParOf" srcId="{51C5CC32-EB12-4CF3-B16F-7A852AB46D8F}" destId="{086C973C-82F7-4254-8A43-A663A07C1D72}" srcOrd="5" destOrd="0" presId="urn:microsoft.com/office/officeart/2005/8/layout/radial6"/>
    <dgm:cxn modelId="{910C4BC6-3461-43D7-B588-D12F0F472602}" type="presParOf" srcId="{51C5CC32-EB12-4CF3-B16F-7A852AB46D8F}" destId="{E2C227D4-50F9-4C53-8CF2-AF390D3678BD}" srcOrd="6" destOrd="0" presId="urn:microsoft.com/office/officeart/2005/8/layout/radial6"/>
    <dgm:cxn modelId="{E4065299-2B3B-498E-BEBF-625B15598899}" type="presParOf" srcId="{51C5CC32-EB12-4CF3-B16F-7A852AB46D8F}" destId="{1613B77E-8C1F-4E30-8222-BD1822700A21}" srcOrd="7" destOrd="0" presId="urn:microsoft.com/office/officeart/2005/8/layout/radial6"/>
    <dgm:cxn modelId="{84089695-74B1-4D91-AE30-C1B2F68E8065}" type="presParOf" srcId="{51C5CC32-EB12-4CF3-B16F-7A852AB46D8F}" destId="{7A9A08FB-E37D-499C-AF71-F0E30B3E2573}" srcOrd="8" destOrd="0" presId="urn:microsoft.com/office/officeart/2005/8/layout/radial6"/>
    <dgm:cxn modelId="{8B60EDED-1CDE-4B04-9DE9-966222D6B4F2}" type="presParOf" srcId="{51C5CC32-EB12-4CF3-B16F-7A852AB46D8F}" destId="{44A5501B-0346-411B-B1E5-F5FBA9A2532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157E33E-1691-4226-AF0A-1BF096288544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</dgm:pt>
    <dgm:pt modelId="{C8668285-E058-4B3A-AC3A-55E6D19245A4}">
      <dgm:prSet phldrT="[Teksti]" custT="1"/>
      <dgm:spPr/>
      <dgm:t>
        <a:bodyPr/>
        <a:lstStyle/>
        <a:p>
          <a:r>
            <a:rPr lang="fi-FI" sz="2000" b="1" dirty="0" smtClean="0"/>
            <a:t>Tarkoitus puhdistaa kädet liasta ja eritteistä</a:t>
          </a:r>
          <a:endParaRPr lang="fi-FI" sz="2000" b="1" dirty="0"/>
        </a:p>
      </dgm:t>
    </dgm:pt>
    <dgm:pt modelId="{3B68EB22-44E0-4D97-B545-6DF3FAA946AA}" type="parTrans" cxnId="{C70F61E4-7737-4317-A14B-7A666B0CBAFD}">
      <dgm:prSet/>
      <dgm:spPr/>
      <dgm:t>
        <a:bodyPr/>
        <a:lstStyle/>
        <a:p>
          <a:endParaRPr lang="fi-FI"/>
        </a:p>
      </dgm:t>
    </dgm:pt>
    <dgm:pt modelId="{69D2753B-8408-4288-8F4D-49C35737D790}" type="sibTrans" cxnId="{C70F61E4-7737-4317-A14B-7A666B0CBAFD}">
      <dgm:prSet/>
      <dgm:spPr/>
      <dgm:t>
        <a:bodyPr/>
        <a:lstStyle/>
        <a:p>
          <a:endParaRPr lang="fi-FI"/>
        </a:p>
      </dgm:t>
    </dgm:pt>
    <dgm:pt modelId="{F72FB9E3-68B9-4397-99C9-21B8B25D2E52}">
      <dgm:prSet phldrT="[Teksti]" custT="1"/>
      <dgm:spPr/>
      <dgm:t>
        <a:bodyPr/>
        <a:lstStyle/>
        <a:p>
          <a:r>
            <a:rPr lang="fi-FI" sz="2000" b="1" dirty="0" smtClean="0"/>
            <a:t>WC-käynnin jälkeen</a:t>
          </a:r>
          <a:endParaRPr lang="fi-FI" sz="2000" b="1" dirty="0"/>
        </a:p>
      </dgm:t>
    </dgm:pt>
    <dgm:pt modelId="{329DF33A-445A-44BB-9D68-B0055E736F49}" type="parTrans" cxnId="{56EC1360-4D53-4B1D-807E-50D789DF1EA4}">
      <dgm:prSet/>
      <dgm:spPr/>
      <dgm:t>
        <a:bodyPr/>
        <a:lstStyle/>
        <a:p>
          <a:endParaRPr lang="fi-FI"/>
        </a:p>
      </dgm:t>
    </dgm:pt>
    <dgm:pt modelId="{798FE46F-6EC8-4DD4-8E55-4C1FECE8D8DB}" type="sibTrans" cxnId="{56EC1360-4D53-4B1D-807E-50D789DF1EA4}">
      <dgm:prSet/>
      <dgm:spPr/>
      <dgm:t>
        <a:bodyPr/>
        <a:lstStyle/>
        <a:p>
          <a:endParaRPr lang="fi-FI"/>
        </a:p>
      </dgm:t>
    </dgm:pt>
    <dgm:pt modelId="{55055473-9F2D-4902-A140-9360F9721B9D}">
      <dgm:prSet phldrT="[Teksti]" custT="1"/>
      <dgm:spPr/>
      <dgm:t>
        <a:bodyPr/>
        <a:lstStyle/>
        <a:p>
          <a:r>
            <a:rPr lang="fi-FI" sz="2000" b="1" dirty="0" smtClean="0"/>
            <a:t>Norovirus ja </a:t>
          </a:r>
          <a:r>
            <a:rPr lang="fi-FI" sz="2000" b="1" dirty="0" err="1" smtClean="0"/>
            <a:t>C.difficile</a:t>
          </a:r>
          <a:r>
            <a:rPr lang="fi-FI" sz="2000" b="1" dirty="0" smtClean="0"/>
            <a:t> potilaan hoidossa</a:t>
          </a:r>
          <a:endParaRPr lang="fi-FI" sz="2000" b="1" dirty="0"/>
        </a:p>
      </dgm:t>
    </dgm:pt>
    <dgm:pt modelId="{0D1613F1-E8D0-440E-AD64-05B76E1392D7}" type="parTrans" cxnId="{2A59862B-D6A4-439D-9D9E-F21666A25BE4}">
      <dgm:prSet/>
      <dgm:spPr/>
      <dgm:t>
        <a:bodyPr/>
        <a:lstStyle/>
        <a:p>
          <a:endParaRPr lang="fi-FI"/>
        </a:p>
      </dgm:t>
    </dgm:pt>
    <dgm:pt modelId="{3B8FEBBF-7893-4E72-AC97-1D400D598748}" type="sibTrans" cxnId="{2A59862B-D6A4-439D-9D9E-F21666A25BE4}">
      <dgm:prSet/>
      <dgm:spPr/>
      <dgm:t>
        <a:bodyPr/>
        <a:lstStyle/>
        <a:p>
          <a:endParaRPr lang="fi-FI"/>
        </a:p>
      </dgm:t>
    </dgm:pt>
    <dgm:pt modelId="{901B8912-A6AC-40E3-AF56-D58D04B93FE7}">
      <dgm:prSet phldrT="[Teksti]" custT="1"/>
      <dgm:spPr/>
      <dgm:t>
        <a:bodyPr/>
        <a:lstStyle/>
        <a:p>
          <a:r>
            <a:rPr lang="fi-FI" sz="2000" b="1" dirty="0" smtClean="0"/>
            <a:t>Suljethan hanan myös paperi-pyyhkeellä –                   et kädellä</a:t>
          </a:r>
          <a:endParaRPr lang="fi-FI" sz="2000" b="1" dirty="0"/>
        </a:p>
      </dgm:t>
    </dgm:pt>
    <dgm:pt modelId="{9FA27470-4697-4275-8130-75381DC1858F}" type="parTrans" cxnId="{2BF3DF13-49B2-488F-9575-356C0963CB42}">
      <dgm:prSet/>
      <dgm:spPr/>
      <dgm:t>
        <a:bodyPr/>
        <a:lstStyle/>
        <a:p>
          <a:endParaRPr lang="fi-FI"/>
        </a:p>
      </dgm:t>
    </dgm:pt>
    <dgm:pt modelId="{BAEE8761-C7BF-4326-B402-857346ED2217}" type="sibTrans" cxnId="{2BF3DF13-49B2-488F-9575-356C0963CB42}">
      <dgm:prSet/>
      <dgm:spPr/>
      <dgm:t>
        <a:bodyPr/>
        <a:lstStyle/>
        <a:p>
          <a:endParaRPr lang="fi-FI"/>
        </a:p>
      </dgm:t>
    </dgm:pt>
    <dgm:pt modelId="{CD207994-9F7E-477A-82B0-1CD5D82B2D0B}" type="pres">
      <dgm:prSet presAssocID="{1157E33E-1691-4226-AF0A-1BF096288544}" presName="CompostProcess" presStyleCnt="0">
        <dgm:presLayoutVars>
          <dgm:dir/>
          <dgm:resizeHandles val="exact"/>
        </dgm:presLayoutVars>
      </dgm:prSet>
      <dgm:spPr/>
    </dgm:pt>
    <dgm:pt modelId="{5C7B75FD-1CC6-4528-8705-19C1811885B9}" type="pres">
      <dgm:prSet presAssocID="{1157E33E-1691-4226-AF0A-1BF096288544}" presName="arrow" presStyleLbl="bgShp" presStyleIdx="0" presStyleCnt="1"/>
      <dgm:spPr/>
    </dgm:pt>
    <dgm:pt modelId="{178317E7-8FB8-4D40-9ACA-CC8CAB44B197}" type="pres">
      <dgm:prSet presAssocID="{1157E33E-1691-4226-AF0A-1BF096288544}" presName="linearProcess" presStyleCnt="0"/>
      <dgm:spPr/>
    </dgm:pt>
    <dgm:pt modelId="{C97C202C-07A8-4224-A084-2B4F054FD88A}" type="pres">
      <dgm:prSet presAssocID="{C8668285-E058-4B3A-AC3A-55E6D19245A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41254FD-CC1F-450E-9F9D-FFAD916E60FF}" type="pres">
      <dgm:prSet presAssocID="{69D2753B-8408-4288-8F4D-49C35737D790}" presName="sibTrans" presStyleCnt="0"/>
      <dgm:spPr/>
    </dgm:pt>
    <dgm:pt modelId="{5615E102-9398-4062-BFE5-77AF38C7DC7F}" type="pres">
      <dgm:prSet presAssocID="{F72FB9E3-68B9-4397-99C9-21B8B25D2E5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0B9DC00-A51D-4644-9681-23BDB319BAFC}" type="pres">
      <dgm:prSet presAssocID="{798FE46F-6EC8-4DD4-8E55-4C1FECE8D8DB}" presName="sibTrans" presStyleCnt="0"/>
      <dgm:spPr/>
    </dgm:pt>
    <dgm:pt modelId="{3020593F-F832-4D0E-B3FD-8CEAD238507C}" type="pres">
      <dgm:prSet presAssocID="{901B8912-A6AC-40E3-AF56-D58D04B93FE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67CB70-9E57-45D2-AC7C-1DA00B65AD88}" type="pres">
      <dgm:prSet presAssocID="{BAEE8761-C7BF-4326-B402-857346ED2217}" presName="sibTrans" presStyleCnt="0"/>
      <dgm:spPr/>
    </dgm:pt>
    <dgm:pt modelId="{922CEE63-8E66-450E-A5E9-2D1659CC0362}" type="pres">
      <dgm:prSet presAssocID="{55055473-9F2D-4902-A140-9360F9721B9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B305163-C2E9-4C69-933B-4769720AF61B}" type="presOf" srcId="{1157E33E-1691-4226-AF0A-1BF096288544}" destId="{CD207994-9F7E-477A-82B0-1CD5D82B2D0B}" srcOrd="0" destOrd="0" presId="urn:microsoft.com/office/officeart/2005/8/layout/hProcess9"/>
    <dgm:cxn modelId="{C70F61E4-7737-4317-A14B-7A666B0CBAFD}" srcId="{1157E33E-1691-4226-AF0A-1BF096288544}" destId="{C8668285-E058-4B3A-AC3A-55E6D19245A4}" srcOrd="0" destOrd="0" parTransId="{3B68EB22-44E0-4D97-B545-6DF3FAA946AA}" sibTransId="{69D2753B-8408-4288-8F4D-49C35737D790}"/>
    <dgm:cxn modelId="{BC6846F7-EB8D-4AD6-B5E1-3680500E6A1D}" type="presOf" srcId="{901B8912-A6AC-40E3-AF56-D58D04B93FE7}" destId="{3020593F-F832-4D0E-B3FD-8CEAD238507C}" srcOrd="0" destOrd="0" presId="urn:microsoft.com/office/officeart/2005/8/layout/hProcess9"/>
    <dgm:cxn modelId="{2A59862B-D6A4-439D-9D9E-F21666A25BE4}" srcId="{1157E33E-1691-4226-AF0A-1BF096288544}" destId="{55055473-9F2D-4902-A140-9360F9721B9D}" srcOrd="3" destOrd="0" parTransId="{0D1613F1-E8D0-440E-AD64-05B76E1392D7}" sibTransId="{3B8FEBBF-7893-4E72-AC97-1D400D598748}"/>
    <dgm:cxn modelId="{56EC1360-4D53-4B1D-807E-50D789DF1EA4}" srcId="{1157E33E-1691-4226-AF0A-1BF096288544}" destId="{F72FB9E3-68B9-4397-99C9-21B8B25D2E52}" srcOrd="1" destOrd="0" parTransId="{329DF33A-445A-44BB-9D68-B0055E736F49}" sibTransId="{798FE46F-6EC8-4DD4-8E55-4C1FECE8D8DB}"/>
    <dgm:cxn modelId="{153DC77D-E129-4439-8B47-475D888C8C40}" type="presOf" srcId="{F72FB9E3-68B9-4397-99C9-21B8B25D2E52}" destId="{5615E102-9398-4062-BFE5-77AF38C7DC7F}" srcOrd="0" destOrd="0" presId="urn:microsoft.com/office/officeart/2005/8/layout/hProcess9"/>
    <dgm:cxn modelId="{2BF3DF13-49B2-488F-9575-356C0963CB42}" srcId="{1157E33E-1691-4226-AF0A-1BF096288544}" destId="{901B8912-A6AC-40E3-AF56-D58D04B93FE7}" srcOrd="2" destOrd="0" parTransId="{9FA27470-4697-4275-8130-75381DC1858F}" sibTransId="{BAEE8761-C7BF-4326-B402-857346ED2217}"/>
    <dgm:cxn modelId="{71FFEFE4-F3F6-4EA7-A66D-3EBABF62032E}" type="presOf" srcId="{55055473-9F2D-4902-A140-9360F9721B9D}" destId="{922CEE63-8E66-450E-A5E9-2D1659CC0362}" srcOrd="0" destOrd="0" presId="urn:microsoft.com/office/officeart/2005/8/layout/hProcess9"/>
    <dgm:cxn modelId="{040072D6-B400-4BC7-B36B-0911E7BBC60A}" type="presOf" srcId="{C8668285-E058-4B3A-AC3A-55E6D19245A4}" destId="{C97C202C-07A8-4224-A084-2B4F054FD88A}" srcOrd="0" destOrd="0" presId="urn:microsoft.com/office/officeart/2005/8/layout/hProcess9"/>
    <dgm:cxn modelId="{B394ACB0-8171-41CC-9592-8FD2394DEC08}" type="presParOf" srcId="{CD207994-9F7E-477A-82B0-1CD5D82B2D0B}" destId="{5C7B75FD-1CC6-4528-8705-19C1811885B9}" srcOrd="0" destOrd="0" presId="urn:microsoft.com/office/officeart/2005/8/layout/hProcess9"/>
    <dgm:cxn modelId="{E5370C21-E8C9-44C2-9ECF-CBDD0B96624C}" type="presParOf" srcId="{CD207994-9F7E-477A-82B0-1CD5D82B2D0B}" destId="{178317E7-8FB8-4D40-9ACA-CC8CAB44B197}" srcOrd="1" destOrd="0" presId="urn:microsoft.com/office/officeart/2005/8/layout/hProcess9"/>
    <dgm:cxn modelId="{571543AB-F7E9-49F5-8E76-C347B41EA98C}" type="presParOf" srcId="{178317E7-8FB8-4D40-9ACA-CC8CAB44B197}" destId="{C97C202C-07A8-4224-A084-2B4F054FD88A}" srcOrd="0" destOrd="0" presId="urn:microsoft.com/office/officeart/2005/8/layout/hProcess9"/>
    <dgm:cxn modelId="{30DBD13B-FABA-40D9-9E5B-BE58891E1561}" type="presParOf" srcId="{178317E7-8FB8-4D40-9ACA-CC8CAB44B197}" destId="{A41254FD-CC1F-450E-9F9D-FFAD916E60FF}" srcOrd="1" destOrd="0" presId="urn:microsoft.com/office/officeart/2005/8/layout/hProcess9"/>
    <dgm:cxn modelId="{94E26CB5-9715-49E9-931F-7099F053E08F}" type="presParOf" srcId="{178317E7-8FB8-4D40-9ACA-CC8CAB44B197}" destId="{5615E102-9398-4062-BFE5-77AF38C7DC7F}" srcOrd="2" destOrd="0" presId="urn:microsoft.com/office/officeart/2005/8/layout/hProcess9"/>
    <dgm:cxn modelId="{594DA663-1A19-4A1A-9C7F-44154A8079E2}" type="presParOf" srcId="{178317E7-8FB8-4D40-9ACA-CC8CAB44B197}" destId="{90B9DC00-A51D-4644-9681-23BDB319BAFC}" srcOrd="3" destOrd="0" presId="urn:microsoft.com/office/officeart/2005/8/layout/hProcess9"/>
    <dgm:cxn modelId="{CF7C33DB-5B5D-4408-82BE-8E7DA9BAFE09}" type="presParOf" srcId="{178317E7-8FB8-4D40-9ACA-CC8CAB44B197}" destId="{3020593F-F832-4D0E-B3FD-8CEAD238507C}" srcOrd="4" destOrd="0" presId="urn:microsoft.com/office/officeart/2005/8/layout/hProcess9"/>
    <dgm:cxn modelId="{AC0B9A3E-9C26-46E3-ABCB-0361AC86161B}" type="presParOf" srcId="{178317E7-8FB8-4D40-9ACA-CC8CAB44B197}" destId="{4A67CB70-9E57-45D2-AC7C-1DA00B65AD88}" srcOrd="5" destOrd="0" presId="urn:microsoft.com/office/officeart/2005/8/layout/hProcess9"/>
    <dgm:cxn modelId="{9178A5F0-08BF-442C-923C-545FF149A82C}" type="presParOf" srcId="{178317E7-8FB8-4D40-9ACA-CC8CAB44B197}" destId="{922CEE63-8E66-450E-A5E9-2D1659CC036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C6FFF54-36DC-4A02-B22C-8EBE99735F50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</dgm:pt>
    <dgm:pt modelId="{64C5A485-7C7D-429A-B318-B130A0789F4C}">
      <dgm:prSet phldrT="[Teksti]" custT="1"/>
      <dgm:spPr/>
      <dgm:t>
        <a:bodyPr/>
        <a:lstStyle/>
        <a:p>
          <a:r>
            <a:rPr lang="fi-FI" sz="2200" b="1" smtClean="0"/>
            <a:t>Poistaa väliaikainen mikrobifloora</a:t>
          </a:r>
          <a:endParaRPr lang="fi-FI" sz="2200" b="1" dirty="0"/>
        </a:p>
      </dgm:t>
    </dgm:pt>
    <dgm:pt modelId="{917E2C8D-66AF-40AE-B3C5-151E4C871C49}" type="parTrans" cxnId="{58327AB0-0043-4723-9DCA-04FB97766E42}">
      <dgm:prSet/>
      <dgm:spPr/>
      <dgm:t>
        <a:bodyPr/>
        <a:lstStyle/>
        <a:p>
          <a:endParaRPr lang="fi-FI"/>
        </a:p>
      </dgm:t>
    </dgm:pt>
    <dgm:pt modelId="{5ADC89F8-31A9-4820-BE30-BB7628A5CC57}" type="sibTrans" cxnId="{58327AB0-0043-4723-9DCA-04FB97766E42}">
      <dgm:prSet/>
      <dgm:spPr/>
      <dgm:t>
        <a:bodyPr/>
        <a:lstStyle/>
        <a:p>
          <a:endParaRPr lang="fi-FI"/>
        </a:p>
      </dgm:t>
    </dgm:pt>
    <dgm:pt modelId="{CDE44CA9-08EB-4D86-B619-F4B3B5AC9606}">
      <dgm:prSet phldrT="[Teksti]" custT="1"/>
      <dgm:spPr/>
      <dgm:t>
        <a:bodyPr/>
        <a:lstStyle/>
        <a:p>
          <a:r>
            <a:rPr lang="fi-FI" sz="2200" b="1" smtClean="0"/>
            <a:t>Katkaisee tartuntatien</a:t>
          </a:r>
          <a:endParaRPr lang="fi-FI" sz="2200" b="1" dirty="0"/>
        </a:p>
      </dgm:t>
    </dgm:pt>
    <dgm:pt modelId="{709606E2-AF9B-4CD3-8B29-66C9AA1455DB}" type="parTrans" cxnId="{D85A1D41-150C-4AEF-A2BC-D07CD3483E34}">
      <dgm:prSet/>
      <dgm:spPr/>
      <dgm:t>
        <a:bodyPr/>
        <a:lstStyle/>
        <a:p>
          <a:endParaRPr lang="fi-FI"/>
        </a:p>
      </dgm:t>
    </dgm:pt>
    <dgm:pt modelId="{A6B647A5-2B2F-4D2B-A1DE-DF80E402C6D9}" type="sibTrans" cxnId="{D85A1D41-150C-4AEF-A2BC-D07CD3483E34}">
      <dgm:prSet/>
      <dgm:spPr/>
      <dgm:t>
        <a:bodyPr/>
        <a:lstStyle/>
        <a:p>
          <a:endParaRPr lang="fi-FI"/>
        </a:p>
      </dgm:t>
    </dgm:pt>
    <dgm:pt modelId="{469EC039-2AB3-4B4E-9BC9-726FC934BCAE}">
      <dgm:prSet phldrT="[Teksti]" custT="1"/>
      <dgm:spPr/>
      <dgm:t>
        <a:bodyPr/>
        <a:lstStyle/>
        <a:p>
          <a:r>
            <a:rPr lang="fi-FI" sz="2200" b="1" smtClean="0"/>
            <a:t>Käyttö potilastyössä</a:t>
          </a:r>
          <a:endParaRPr lang="fi-FI" sz="2200" b="1" dirty="0"/>
        </a:p>
      </dgm:t>
    </dgm:pt>
    <dgm:pt modelId="{9CAB13F7-C584-46B1-B2EE-F15CD3D59B92}" type="parTrans" cxnId="{E49C598C-5B29-4EF3-8B57-744F8DE6A92A}">
      <dgm:prSet/>
      <dgm:spPr/>
      <dgm:t>
        <a:bodyPr/>
        <a:lstStyle/>
        <a:p>
          <a:endParaRPr lang="fi-FI"/>
        </a:p>
      </dgm:t>
    </dgm:pt>
    <dgm:pt modelId="{01F69E25-8132-4B82-8871-349099A68BE8}" type="sibTrans" cxnId="{E49C598C-5B29-4EF3-8B57-744F8DE6A92A}">
      <dgm:prSet/>
      <dgm:spPr/>
      <dgm:t>
        <a:bodyPr/>
        <a:lstStyle/>
        <a:p>
          <a:endParaRPr lang="fi-FI"/>
        </a:p>
      </dgm:t>
    </dgm:pt>
    <dgm:pt modelId="{42A44210-3226-40E4-B3A9-1272734D8202}" type="pres">
      <dgm:prSet presAssocID="{BC6FFF54-36DC-4A02-B22C-8EBE99735F50}" presName="compositeShape" presStyleCnt="0">
        <dgm:presLayoutVars>
          <dgm:chMax val="7"/>
          <dgm:dir/>
          <dgm:resizeHandles val="exact"/>
        </dgm:presLayoutVars>
      </dgm:prSet>
      <dgm:spPr/>
    </dgm:pt>
    <dgm:pt modelId="{4E60D667-D240-4A49-A984-A926AF3CFDF6}" type="pres">
      <dgm:prSet presAssocID="{BC6FFF54-36DC-4A02-B22C-8EBE99735F50}" presName="wedge1" presStyleLbl="node1" presStyleIdx="0" presStyleCnt="3"/>
      <dgm:spPr/>
      <dgm:t>
        <a:bodyPr/>
        <a:lstStyle/>
        <a:p>
          <a:endParaRPr lang="fi-FI"/>
        </a:p>
      </dgm:t>
    </dgm:pt>
    <dgm:pt modelId="{814FD577-CA28-41C1-B8BB-F5F8D1D1792D}" type="pres">
      <dgm:prSet presAssocID="{BC6FFF54-36DC-4A02-B22C-8EBE99735F50}" presName="dummy1a" presStyleCnt="0"/>
      <dgm:spPr/>
    </dgm:pt>
    <dgm:pt modelId="{D6FDC83E-DEEF-4DB0-8C1C-5F2330326CD5}" type="pres">
      <dgm:prSet presAssocID="{BC6FFF54-36DC-4A02-B22C-8EBE99735F50}" presName="dummy1b" presStyleCnt="0"/>
      <dgm:spPr/>
    </dgm:pt>
    <dgm:pt modelId="{20E1E3D8-57A5-4AB4-966E-E8BD92DB14F8}" type="pres">
      <dgm:prSet presAssocID="{BC6FFF54-36DC-4A02-B22C-8EBE99735F5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DDA4B18-F037-4D14-A7FB-B61B6A2FED21}" type="pres">
      <dgm:prSet presAssocID="{BC6FFF54-36DC-4A02-B22C-8EBE99735F50}" presName="wedge2" presStyleLbl="node1" presStyleIdx="1" presStyleCnt="3"/>
      <dgm:spPr/>
      <dgm:t>
        <a:bodyPr/>
        <a:lstStyle/>
        <a:p>
          <a:endParaRPr lang="fi-FI"/>
        </a:p>
      </dgm:t>
    </dgm:pt>
    <dgm:pt modelId="{A9E136BE-64B6-4F48-BA94-7772BF06EFF3}" type="pres">
      <dgm:prSet presAssocID="{BC6FFF54-36DC-4A02-B22C-8EBE99735F50}" presName="dummy2a" presStyleCnt="0"/>
      <dgm:spPr/>
    </dgm:pt>
    <dgm:pt modelId="{A892FC22-4ECA-478C-BB51-A4D9A883AF46}" type="pres">
      <dgm:prSet presAssocID="{BC6FFF54-36DC-4A02-B22C-8EBE99735F50}" presName="dummy2b" presStyleCnt="0"/>
      <dgm:spPr/>
    </dgm:pt>
    <dgm:pt modelId="{98165D8D-3A99-4D44-AFD7-EEEE080EFCF0}" type="pres">
      <dgm:prSet presAssocID="{BC6FFF54-36DC-4A02-B22C-8EBE99735F5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798F97D-AE5B-4A4C-872B-ED5A78DEE9D1}" type="pres">
      <dgm:prSet presAssocID="{BC6FFF54-36DC-4A02-B22C-8EBE99735F50}" presName="wedge3" presStyleLbl="node1" presStyleIdx="2" presStyleCnt="3"/>
      <dgm:spPr/>
      <dgm:t>
        <a:bodyPr/>
        <a:lstStyle/>
        <a:p>
          <a:endParaRPr lang="fi-FI"/>
        </a:p>
      </dgm:t>
    </dgm:pt>
    <dgm:pt modelId="{1B5C3DE5-894C-4BF7-98AC-E17CF172AA54}" type="pres">
      <dgm:prSet presAssocID="{BC6FFF54-36DC-4A02-B22C-8EBE99735F50}" presName="dummy3a" presStyleCnt="0"/>
      <dgm:spPr/>
    </dgm:pt>
    <dgm:pt modelId="{E70B6F30-31FC-4524-B10E-8198F9B09ECF}" type="pres">
      <dgm:prSet presAssocID="{BC6FFF54-36DC-4A02-B22C-8EBE99735F50}" presName="dummy3b" presStyleCnt="0"/>
      <dgm:spPr/>
    </dgm:pt>
    <dgm:pt modelId="{601B4658-82D5-472A-88CB-99C2E9FE8D43}" type="pres">
      <dgm:prSet presAssocID="{BC6FFF54-36DC-4A02-B22C-8EBE99735F5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5504F60-2D82-440E-A26B-3DAB6151CB77}" type="pres">
      <dgm:prSet presAssocID="{5ADC89F8-31A9-4820-BE30-BB7628A5CC57}" presName="arrowWedge1" presStyleLbl="fgSibTrans2D1" presStyleIdx="0" presStyleCnt="3"/>
      <dgm:spPr/>
    </dgm:pt>
    <dgm:pt modelId="{78948D00-249B-4DF5-9635-58489566910D}" type="pres">
      <dgm:prSet presAssocID="{A6B647A5-2B2F-4D2B-A1DE-DF80E402C6D9}" presName="arrowWedge2" presStyleLbl="fgSibTrans2D1" presStyleIdx="1" presStyleCnt="3"/>
      <dgm:spPr/>
    </dgm:pt>
    <dgm:pt modelId="{DDFA496B-F458-4061-B04F-D56626807E41}" type="pres">
      <dgm:prSet presAssocID="{01F69E25-8132-4B82-8871-349099A68BE8}" presName="arrowWedge3" presStyleLbl="fgSibTrans2D1" presStyleIdx="2" presStyleCnt="3"/>
      <dgm:spPr/>
    </dgm:pt>
  </dgm:ptLst>
  <dgm:cxnLst>
    <dgm:cxn modelId="{9D1B4671-D9CF-43E8-999C-BC60A9024B98}" type="presOf" srcId="{64C5A485-7C7D-429A-B318-B130A0789F4C}" destId="{4E60D667-D240-4A49-A984-A926AF3CFDF6}" srcOrd="0" destOrd="0" presId="urn:microsoft.com/office/officeart/2005/8/layout/cycle8"/>
    <dgm:cxn modelId="{927D03C7-C754-4B26-B9F8-E5CB4AA107E5}" type="presOf" srcId="{CDE44CA9-08EB-4D86-B619-F4B3B5AC9606}" destId="{8DDA4B18-F037-4D14-A7FB-B61B6A2FED21}" srcOrd="0" destOrd="0" presId="urn:microsoft.com/office/officeart/2005/8/layout/cycle8"/>
    <dgm:cxn modelId="{933E85CD-41AF-481C-BDE6-DF4E1E485A87}" type="presOf" srcId="{469EC039-2AB3-4B4E-9BC9-726FC934BCAE}" destId="{601B4658-82D5-472A-88CB-99C2E9FE8D43}" srcOrd="1" destOrd="0" presId="urn:microsoft.com/office/officeart/2005/8/layout/cycle8"/>
    <dgm:cxn modelId="{F8731A34-A0CE-414A-AD7B-FD71A6C75CAD}" type="presOf" srcId="{BC6FFF54-36DC-4A02-B22C-8EBE99735F50}" destId="{42A44210-3226-40E4-B3A9-1272734D8202}" srcOrd="0" destOrd="0" presId="urn:microsoft.com/office/officeart/2005/8/layout/cycle8"/>
    <dgm:cxn modelId="{F386F6BC-D4F7-4552-B399-4E354F3C3A49}" type="presOf" srcId="{64C5A485-7C7D-429A-B318-B130A0789F4C}" destId="{20E1E3D8-57A5-4AB4-966E-E8BD92DB14F8}" srcOrd="1" destOrd="0" presId="urn:microsoft.com/office/officeart/2005/8/layout/cycle8"/>
    <dgm:cxn modelId="{EE01E85D-B6CA-43FA-A4FF-0E555ED9EBC2}" type="presOf" srcId="{469EC039-2AB3-4B4E-9BC9-726FC934BCAE}" destId="{C798F97D-AE5B-4A4C-872B-ED5A78DEE9D1}" srcOrd="0" destOrd="0" presId="urn:microsoft.com/office/officeart/2005/8/layout/cycle8"/>
    <dgm:cxn modelId="{4F0D3A08-E489-4F16-B2AF-16CB8C600826}" type="presOf" srcId="{CDE44CA9-08EB-4D86-B619-F4B3B5AC9606}" destId="{98165D8D-3A99-4D44-AFD7-EEEE080EFCF0}" srcOrd="1" destOrd="0" presId="urn:microsoft.com/office/officeart/2005/8/layout/cycle8"/>
    <dgm:cxn modelId="{58327AB0-0043-4723-9DCA-04FB97766E42}" srcId="{BC6FFF54-36DC-4A02-B22C-8EBE99735F50}" destId="{64C5A485-7C7D-429A-B318-B130A0789F4C}" srcOrd="0" destOrd="0" parTransId="{917E2C8D-66AF-40AE-B3C5-151E4C871C49}" sibTransId="{5ADC89F8-31A9-4820-BE30-BB7628A5CC57}"/>
    <dgm:cxn modelId="{D85A1D41-150C-4AEF-A2BC-D07CD3483E34}" srcId="{BC6FFF54-36DC-4A02-B22C-8EBE99735F50}" destId="{CDE44CA9-08EB-4D86-B619-F4B3B5AC9606}" srcOrd="1" destOrd="0" parTransId="{709606E2-AF9B-4CD3-8B29-66C9AA1455DB}" sibTransId="{A6B647A5-2B2F-4D2B-A1DE-DF80E402C6D9}"/>
    <dgm:cxn modelId="{E49C598C-5B29-4EF3-8B57-744F8DE6A92A}" srcId="{BC6FFF54-36DC-4A02-B22C-8EBE99735F50}" destId="{469EC039-2AB3-4B4E-9BC9-726FC934BCAE}" srcOrd="2" destOrd="0" parTransId="{9CAB13F7-C584-46B1-B2EE-F15CD3D59B92}" sibTransId="{01F69E25-8132-4B82-8871-349099A68BE8}"/>
    <dgm:cxn modelId="{636C79E9-ED0C-424F-B958-15A45B43BDF3}" type="presParOf" srcId="{42A44210-3226-40E4-B3A9-1272734D8202}" destId="{4E60D667-D240-4A49-A984-A926AF3CFDF6}" srcOrd="0" destOrd="0" presId="urn:microsoft.com/office/officeart/2005/8/layout/cycle8"/>
    <dgm:cxn modelId="{39D68F33-004B-40F2-BD69-BFC094462755}" type="presParOf" srcId="{42A44210-3226-40E4-B3A9-1272734D8202}" destId="{814FD577-CA28-41C1-B8BB-F5F8D1D1792D}" srcOrd="1" destOrd="0" presId="urn:microsoft.com/office/officeart/2005/8/layout/cycle8"/>
    <dgm:cxn modelId="{1C595B64-0201-42BC-92BD-C50A014877E3}" type="presParOf" srcId="{42A44210-3226-40E4-B3A9-1272734D8202}" destId="{D6FDC83E-DEEF-4DB0-8C1C-5F2330326CD5}" srcOrd="2" destOrd="0" presId="urn:microsoft.com/office/officeart/2005/8/layout/cycle8"/>
    <dgm:cxn modelId="{84E40D79-98F2-4BD6-9B7B-577212A2F092}" type="presParOf" srcId="{42A44210-3226-40E4-B3A9-1272734D8202}" destId="{20E1E3D8-57A5-4AB4-966E-E8BD92DB14F8}" srcOrd="3" destOrd="0" presId="urn:microsoft.com/office/officeart/2005/8/layout/cycle8"/>
    <dgm:cxn modelId="{B60D9715-786C-4238-953B-6C8FB64C2319}" type="presParOf" srcId="{42A44210-3226-40E4-B3A9-1272734D8202}" destId="{8DDA4B18-F037-4D14-A7FB-B61B6A2FED21}" srcOrd="4" destOrd="0" presId="urn:microsoft.com/office/officeart/2005/8/layout/cycle8"/>
    <dgm:cxn modelId="{0D446105-F4B5-496D-9491-8866BEA40EB7}" type="presParOf" srcId="{42A44210-3226-40E4-B3A9-1272734D8202}" destId="{A9E136BE-64B6-4F48-BA94-7772BF06EFF3}" srcOrd="5" destOrd="0" presId="urn:microsoft.com/office/officeart/2005/8/layout/cycle8"/>
    <dgm:cxn modelId="{F0204B32-CB0D-4EE7-828F-ADD14141E128}" type="presParOf" srcId="{42A44210-3226-40E4-B3A9-1272734D8202}" destId="{A892FC22-4ECA-478C-BB51-A4D9A883AF46}" srcOrd="6" destOrd="0" presId="urn:microsoft.com/office/officeart/2005/8/layout/cycle8"/>
    <dgm:cxn modelId="{A0B9D351-E09B-4D2F-8A3D-ED35900B888F}" type="presParOf" srcId="{42A44210-3226-40E4-B3A9-1272734D8202}" destId="{98165D8D-3A99-4D44-AFD7-EEEE080EFCF0}" srcOrd="7" destOrd="0" presId="urn:microsoft.com/office/officeart/2005/8/layout/cycle8"/>
    <dgm:cxn modelId="{82720882-86DD-4F87-A459-CDDF8C8798C3}" type="presParOf" srcId="{42A44210-3226-40E4-B3A9-1272734D8202}" destId="{C798F97D-AE5B-4A4C-872B-ED5A78DEE9D1}" srcOrd="8" destOrd="0" presId="urn:microsoft.com/office/officeart/2005/8/layout/cycle8"/>
    <dgm:cxn modelId="{7C14C25F-1CC3-475A-A732-7F3B5C690087}" type="presParOf" srcId="{42A44210-3226-40E4-B3A9-1272734D8202}" destId="{1B5C3DE5-894C-4BF7-98AC-E17CF172AA54}" srcOrd="9" destOrd="0" presId="urn:microsoft.com/office/officeart/2005/8/layout/cycle8"/>
    <dgm:cxn modelId="{A34C4D9F-C486-449C-82E2-547D5BBE1B9A}" type="presParOf" srcId="{42A44210-3226-40E4-B3A9-1272734D8202}" destId="{E70B6F30-31FC-4524-B10E-8198F9B09ECF}" srcOrd="10" destOrd="0" presId="urn:microsoft.com/office/officeart/2005/8/layout/cycle8"/>
    <dgm:cxn modelId="{18116F4C-4E5B-47C5-9790-FF39E70C5110}" type="presParOf" srcId="{42A44210-3226-40E4-B3A9-1272734D8202}" destId="{601B4658-82D5-472A-88CB-99C2E9FE8D43}" srcOrd="11" destOrd="0" presId="urn:microsoft.com/office/officeart/2005/8/layout/cycle8"/>
    <dgm:cxn modelId="{0E6F75EA-F2B2-4DDB-A7EA-4B0853CED906}" type="presParOf" srcId="{42A44210-3226-40E4-B3A9-1272734D8202}" destId="{B5504F60-2D82-440E-A26B-3DAB6151CB77}" srcOrd="12" destOrd="0" presId="urn:microsoft.com/office/officeart/2005/8/layout/cycle8"/>
    <dgm:cxn modelId="{28F89AD3-0BEF-49D3-8804-5E16A667A681}" type="presParOf" srcId="{42A44210-3226-40E4-B3A9-1272734D8202}" destId="{78948D00-249B-4DF5-9635-58489566910D}" srcOrd="13" destOrd="0" presId="urn:microsoft.com/office/officeart/2005/8/layout/cycle8"/>
    <dgm:cxn modelId="{6C92017F-C266-4E7D-BE1C-FE509AFCF206}" type="presParOf" srcId="{42A44210-3226-40E4-B3A9-1272734D8202}" destId="{DDFA496B-F458-4061-B04F-D56626807E4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AFE9F2-ED74-4462-BD60-B93F63764347}" type="doc">
      <dgm:prSet loTypeId="urn:microsoft.com/office/officeart/2005/8/layout/vList2" loCatId="list" qsTypeId="urn:microsoft.com/office/officeart/2005/8/quickstyle/simple5" qsCatId="simple" csTypeId="urn:microsoft.com/office/officeart/2005/8/colors/accent1_2#8" csCatId="accent1"/>
      <dgm:spPr/>
      <dgm:t>
        <a:bodyPr/>
        <a:lstStyle/>
        <a:p>
          <a:endParaRPr lang="fi-FI"/>
        </a:p>
      </dgm:t>
    </dgm:pt>
    <dgm:pt modelId="{EBE25815-D2B5-4F23-B172-9E3F051D611C}">
      <dgm:prSet custT="1"/>
      <dgm:spPr/>
      <dgm:t>
        <a:bodyPr/>
        <a:lstStyle/>
        <a:p>
          <a:pPr algn="ctr" rtl="0"/>
          <a:r>
            <a:rPr lang="fi-FI" sz="5400" dirty="0" smtClean="0"/>
            <a:t>Kädet desinfioidaan</a:t>
          </a:r>
          <a:endParaRPr lang="fi-FI" sz="5400" dirty="0"/>
        </a:p>
      </dgm:t>
    </dgm:pt>
    <dgm:pt modelId="{8B2E5039-04D6-4F4F-8D4C-D669AFC3BB20}" type="parTrans" cxnId="{4CB36515-8393-475F-84E9-7F1D3577075E}">
      <dgm:prSet/>
      <dgm:spPr/>
      <dgm:t>
        <a:bodyPr/>
        <a:lstStyle/>
        <a:p>
          <a:endParaRPr lang="fi-FI"/>
        </a:p>
      </dgm:t>
    </dgm:pt>
    <dgm:pt modelId="{C3BC61B0-C174-4D66-9901-56376C53DA38}" type="sibTrans" cxnId="{4CB36515-8393-475F-84E9-7F1D3577075E}">
      <dgm:prSet/>
      <dgm:spPr/>
      <dgm:t>
        <a:bodyPr/>
        <a:lstStyle/>
        <a:p>
          <a:endParaRPr lang="fi-FI"/>
        </a:p>
      </dgm:t>
    </dgm:pt>
    <dgm:pt modelId="{4822F792-87F4-4D3A-9920-ED11D0563A31}" type="pres">
      <dgm:prSet presAssocID="{AEAFE9F2-ED74-4462-BD60-B93F63764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1EC1701-ED4A-46F8-9194-7D33914888FB}" type="pres">
      <dgm:prSet presAssocID="{EBE25815-D2B5-4F23-B172-9E3F051D61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BC79B02-354A-47EE-AAFB-515064E9C55A}" type="presOf" srcId="{AEAFE9F2-ED74-4462-BD60-B93F63764347}" destId="{4822F792-87F4-4D3A-9920-ED11D0563A31}" srcOrd="0" destOrd="0" presId="urn:microsoft.com/office/officeart/2005/8/layout/vList2"/>
    <dgm:cxn modelId="{4CB36515-8393-475F-84E9-7F1D3577075E}" srcId="{AEAFE9F2-ED74-4462-BD60-B93F63764347}" destId="{EBE25815-D2B5-4F23-B172-9E3F051D611C}" srcOrd="0" destOrd="0" parTransId="{8B2E5039-04D6-4F4F-8D4C-D669AFC3BB20}" sibTransId="{C3BC61B0-C174-4D66-9901-56376C53DA38}"/>
    <dgm:cxn modelId="{0AA7EBE3-4086-4ACE-AB50-37A1B8832D6E}" type="presOf" srcId="{EBE25815-D2B5-4F23-B172-9E3F051D611C}" destId="{61EC1701-ED4A-46F8-9194-7D33914888FB}" srcOrd="0" destOrd="0" presId="urn:microsoft.com/office/officeart/2005/8/layout/vList2"/>
    <dgm:cxn modelId="{E8F3E01F-CDA7-4FC5-A976-C89CA4A40BA2}" type="presParOf" srcId="{4822F792-87F4-4D3A-9920-ED11D0563A31}" destId="{61EC1701-ED4A-46F8-9194-7D33914888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993017-79D3-4920-843C-7B1F30E0A1C5}" type="doc">
      <dgm:prSet loTypeId="urn:microsoft.com/office/officeart/2005/8/layout/vList3#8" loCatId="list" qsTypeId="urn:microsoft.com/office/officeart/2005/8/quickstyle/3d2" qsCatId="3D" csTypeId="urn:microsoft.com/office/officeart/2005/8/colors/colorful1#22" csCatId="colorful" phldr="1"/>
      <dgm:spPr/>
      <dgm:t>
        <a:bodyPr/>
        <a:lstStyle/>
        <a:p>
          <a:endParaRPr lang="fi-FI"/>
        </a:p>
      </dgm:t>
    </dgm:pt>
    <dgm:pt modelId="{301C60FE-54C6-4D0C-849A-E1E8882E876C}">
      <dgm:prSet custT="1"/>
      <dgm:spPr/>
      <dgm:t>
        <a:bodyPr/>
        <a:lstStyle/>
        <a:p>
          <a:pPr algn="l" rtl="0"/>
          <a:r>
            <a:rPr lang="fi-FI" sz="2000" b="1" dirty="0" smtClean="0"/>
            <a:t>aina ennen ja jälkeen potilaskontaktin</a:t>
          </a:r>
          <a:endParaRPr lang="fi-FI" sz="2000" b="1" dirty="0"/>
        </a:p>
      </dgm:t>
    </dgm:pt>
    <dgm:pt modelId="{79D22A7D-6B37-4B88-9793-9183FBECB5C4}" type="parTrans" cxnId="{C5AAEFCD-AE87-446E-B29A-31B775584A35}">
      <dgm:prSet/>
      <dgm:spPr/>
      <dgm:t>
        <a:bodyPr/>
        <a:lstStyle/>
        <a:p>
          <a:endParaRPr lang="fi-FI"/>
        </a:p>
      </dgm:t>
    </dgm:pt>
    <dgm:pt modelId="{03F7005D-2B11-405C-83F4-8DC9C01A2D90}" type="sibTrans" cxnId="{C5AAEFCD-AE87-446E-B29A-31B775584A35}">
      <dgm:prSet/>
      <dgm:spPr/>
      <dgm:t>
        <a:bodyPr/>
        <a:lstStyle/>
        <a:p>
          <a:endParaRPr lang="fi-FI"/>
        </a:p>
      </dgm:t>
    </dgm:pt>
    <dgm:pt modelId="{E98375AA-76AD-4CCE-90BD-7EF64400E714}">
      <dgm:prSet custT="1"/>
      <dgm:spPr/>
      <dgm:t>
        <a:bodyPr/>
        <a:lstStyle/>
        <a:p>
          <a:pPr algn="l" rtl="0"/>
          <a:r>
            <a:rPr lang="fi-FI" sz="2000" b="1" dirty="0" smtClean="0"/>
            <a:t>ennen ja jälkeen suojakäsineiden ja suojainten käyttöä</a:t>
          </a:r>
          <a:endParaRPr lang="fi-FI" sz="2000" b="1" dirty="0"/>
        </a:p>
      </dgm:t>
    </dgm:pt>
    <dgm:pt modelId="{DDB04EA3-79F2-4621-8632-FEF770A3DC02}" type="parTrans" cxnId="{A7F0FC4A-350B-4B63-AB95-3459592FA9C8}">
      <dgm:prSet/>
      <dgm:spPr/>
      <dgm:t>
        <a:bodyPr/>
        <a:lstStyle/>
        <a:p>
          <a:endParaRPr lang="fi-FI"/>
        </a:p>
      </dgm:t>
    </dgm:pt>
    <dgm:pt modelId="{8E382E18-B451-4FAE-B6DD-C549E376E80C}" type="sibTrans" cxnId="{A7F0FC4A-350B-4B63-AB95-3459592FA9C8}">
      <dgm:prSet/>
      <dgm:spPr/>
      <dgm:t>
        <a:bodyPr/>
        <a:lstStyle/>
        <a:p>
          <a:endParaRPr lang="fi-FI"/>
        </a:p>
      </dgm:t>
    </dgm:pt>
    <dgm:pt modelId="{28546DCA-C687-4315-8B52-EB59707FC111}">
      <dgm:prSet custT="1"/>
      <dgm:spPr/>
      <dgm:t>
        <a:bodyPr/>
        <a:lstStyle/>
        <a:p>
          <a:pPr algn="l" rtl="0"/>
          <a:r>
            <a:rPr lang="fi-FI" sz="2000" b="1" dirty="0" smtClean="0"/>
            <a:t> aina ennen hoitoympäristöön koskemista</a:t>
          </a:r>
          <a:endParaRPr lang="fi-FI" sz="2000" b="1" dirty="0"/>
        </a:p>
      </dgm:t>
    </dgm:pt>
    <dgm:pt modelId="{3AD1D496-48F6-45FB-B254-EDFE56C59893}" type="parTrans" cxnId="{FB4A03EE-FA37-4BE6-A90B-37FB47427B06}">
      <dgm:prSet/>
      <dgm:spPr/>
      <dgm:t>
        <a:bodyPr/>
        <a:lstStyle/>
        <a:p>
          <a:endParaRPr lang="fi-FI"/>
        </a:p>
      </dgm:t>
    </dgm:pt>
    <dgm:pt modelId="{C953F3EB-37A6-4C87-9A24-ED5C358977D1}" type="sibTrans" cxnId="{FB4A03EE-FA37-4BE6-A90B-37FB47427B06}">
      <dgm:prSet/>
      <dgm:spPr/>
      <dgm:t>
        <a:bodyPr/>
        <a:lstStyle/>
        <a:p>
          <a:endParaRPr lang="fi-FI"/>
        </a:p>
      </dgm:t>
    </dgm:pt>
    <dgm:pt modelId="{A909AB46-2B62-446A-A4BB-D3FFFD092132}">
      <dgm:prSet custT="1"/>
      <dgm:spPr/>
      <dgm:t>
        <a:bodyPr/>
        <a:lstStyle/>
        <a:p>
          <a:pPr algn="l" rtl="0"/>
          <a:r>
            <a:rPr lang="fi-FI" sz="2000" b="1" dirty="0" smtClean="0"/>
            <a:t>ei sormuksia, kelloja, käsikoruja, rakenne-, geelikynsiä</a:t>
          </a:r>
          <a:endParaRPr lang="fi-FI" sz="2000" b="1" dirty="0"/>
        </a:p>
      </dgm:t>
    </dgm:pt>
    <dgm:pt modelId="{8D1D4AA3-8C39-4DA3-BECA-E0B2897CE36C}" type="parTrans" cxnId="{6AB308FD-933F-4AF9-AD4C-07F28EFBDE0A}">
      <dgm:prSet/>
      <dgm:spPr/>
      <dgm:t>
        <a:bodyPr/>
        <a:lstStyle/>
        <a:p>
          <a:endParaRPr lang="fi-FI"/>
        </a:p>
      </dgm:t>
    </dgm:pt>
    <dgm:pt modelId="{15A84E1C-D94D-45FE-A200-BBA7ED76439F}" type="sibTrans" cxnId="{6AB308FD-933F-4AF9-AD4C-07F28EFBDE0A}">
      <dgm:prSet/>
      <dgm:spPr/>
      <dgm:t>
        <a:bodyPr/>
        <a:lstStyle/>
        <a:p>
          <a:endParaRPr lang="fi-FI"/>
        </a:p>
      </dgm:t>
    </dgm:pt>
    <dgm:pt modelId="{96D3B217-8349-4CF9-B656-88998ED8B28E}" type="pres">
      <dgm:prSet presAssocID="{1A993017-79D3-4920-843C-7B1F30E0A1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481E536-CC88-4F20-9A56-79F338461D3E}" type="pres">
      <dgm:prSet presAssocID="{301C60FE-54C6-4D0C-849A-E1E8882E876C}" presName="composite" presStyleCnt="0"/>
      <dgm:spPr/>
      <dgm:t>
        <a:bodyPr/>
        <a:lstStyle/>
        <a:p>
          <a:endParaRPr lang="fi-FI"/>
        </a:p>
      </dgm:t>
    </dgm:pt>
    <dgm:pt modelId="{EA1C22F3-07A5-4842-9EA6-C52D0516B8E2}" type="pres">
      <dgm:prSet presAssocID="{301C60FE-54C6-4D0C-849A-E1E8882E876C}" presName="imgShp" presStyleLbl="fgImgPlace1" presStyleIdx="0" presStyleCnt="4"/>
      <dgm:spPr/>
      <dgm:t>
        <a:bodyPr/>
        <a:lstStyle/>
        <a:p>
          <a:endParaRPr lang="fi-FI"/>
        </a:p>
      </dgm:t>
    </dgm:pt>
    <dgm:pt modelId="{3E5CE602-F247-4FF0-86D3-A964B9D6334A}" type="pres">
      <dgm:prSet presAssocID="{301C60FE-54C6-4D0C-849A-E1E8882E876C}" presName="txShp" presStyleLbl="node1" presStyleIdx="0" presStyleCnt="4" custScaleX="9137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9413B30-6609-4549-BCF2-C6DCD2044830}" type="pres">
      <dgm:prSet presAssocID="{03F7005D-2B11-405C-83F4-8DC9C01A2D90}" presName="spacing" presStyleCnt="0"/>
      <dgm:spPr/>
      <dgm:t>
        <a:bodyPr/>
        <a:lstStyle/>
        <a:p>
          <a:endParaRPr lang="fi-FI"/>
        </a:p>
      </dgm:t>
    </dgm:pt>
    <dgm:pt modelId="{CE4FBDAD-0DD4-4873-814C-D10749B855AC}" type="pres">
      <dgm:prSet presAssocID="{E98375AA-76AD-4CCE-90BD-7EF64400E714}" presName="composite" presStyleCnt="0"/>
      <dgm:spPr/>
      <dgm:t>
        <a:bodyPr/>
        <a:lstStyle/>
        <a:p>
          <a:endParaRPr lang="fi-FI"/>
        </a:p>
      </dgm:t>
    </dgm:pt>
    <dgm:pt modelId="{4997F476-F71F-4F6C-9A5C-0DD01C794397}" type="pres">
      <dgm:prSet presAssocID="{E98375AA-76AD-4CCE-90BD-7EF64400E714}" presName="imgShp" presStyleLbl="fgImgPlace1" presStyleIdx="1" presStyleCnt="4"/>
      <dgm:spPr/>
      <dgm:t>
        <a:bodyPr/>
        <a:lstStyle/>
        <a:p>
          <a:endParaRPr lang="fi-FI"/>
        </a:p>
      </dgm:t>
    </dgm:pt>
    <dgm:pt modelId="{D229E5D4-A71A-441E-A7DA-099CD11A2B06}" type="pres">
      <dgm:prSet presAssocID="{E98375AA-76AD-4CCE-90BD-7EF64400E714}" presName="txShp" presStyleLbl="node1" presStyleIdx="1" presStyleCnt="4" custScaleX="9137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49B227B-EAB2-416E-987F-05D5B82C9AF5}" type="pres">
      <dgm:prSet presAssocID="{8E382E18-B451-4FAE-B6DD-C549E376E80C}" presName="spacing" presStyleCnt="0"/>
      <dgm:spPr/>
      <dgm:t>
        <a:bodyPr/>
        <a:lstStyle/>
        <a:p>
          <a:endParaRPr lang="fi-FI"/>
        </a:p>
      </dgm:t>
    </dgm:pt>
    <dgm:pt modelId="{0264C704-5341-44D7-B9B4-CDE36EDA9211}" type="pres">
      <dgm:prSet presAssocID="{28546DCA-C687-4315-8B52-EB59707FC111}" presName="composite" presStyleCnt="0"/>
      <dgm:spPr/>
      <dgm:t>
        <a:bodyPr/>
        <a:lstStyle/>
        <a:p>
          <a:endParaRPr lang="fi-FI"/>
        </a:p>
      </dgm:t>
    </dgm:pt>
    <dgm:pt modelId="{9569D080-22A6-4938-B31F-2B85B48287BD}" type="pres">
      <dgm:prSet presAssocID="{28546DCA-C687-4315-8B52-EB59707FC111}" presName="imgShp" presStyleLbl="fgImgPlace1" presStyleIdx="2" presStyleCnt="4"/>
      <dgm:spPr/>
      <dgm:t>
        <a:bodyPr/>
        <a:lstStyle/>
        <a:p>
          <a:endParaRPr lang="fi-FI"/>
        </a:p>
      </dgm:t>
    </dgm:pt>
    <dgm:pt modelId="{99D7FA23-36D9-42D6-83FC-FA7B0973BAA3}" type="pres">
      <dgm:prSet presAssocID="{28546DCA-C687-4315-8B52-EB59707FC111}" presName="txShp" presStyleLbl="node1" presStyleIdx="2" presStyleCnt="4" custScaleX="9137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018AEF4-D82C-4224-A51E-F37D8EEA70BD}" type="pres">
      <dgm:prSet presAssocID="{C953F3EB-37A6-4C87-9A24-ED5C358977D1}" presName="spacing" presStyleCnt="0"/>
      <dgm:spPr/>
      <dgm:t>
        <a:bodyPr/>
        <a:lstStyle/>
        <a:p>
          <a:endParaRPr lang="fi-FI"/>
        </a:p>
      </dgm:t>
    </dgm:pt>
    <dgm:pt modelId="{AA9C6E1C-8161-4CC5-867D-30805900AF31}" type="pres">
      <dgm:prSet presAssocID="{A909AB46-2B62-446A-A4BB-D3FFFD092132}" presName="composite" presStyleCnt="0"/>
      <dgm:spPr/>
      <dgm:t>
        <a:bodyPr/>
        <a:lstStyle/>
        <a:p>
          <a:endParaRPr lang="fi-FI"/>
        </a:p>
      </dgm:t>
    </dgm:pt>
    <dgm:pt modelId="{504B19EE-5C75-4018-8811-A992E32B2514}" type="pres">
      <dgm:prSet presAssocID="{A909AB46-2B62-446A-A4BB-D3FFFD092132}" presName="imgShp" presStyleLbl="fgImgPlace1" presStyleIdx="3" presStyleCnt="4"/>
      <dgm:spPr/>
      <dgm:t>
        <a:bodyPr/>
        <a:lstStyle/>
        <a:p>
          <a:endParaRPr lang="fi-FI"/>
        </a:p>
      </dgm:t>
    </dgm:pt>
    <dgm:pt modelId="{4317B21B-7D6F-4105-9599-90C5E049CF0E}" type="pres">
      <dgm:prSet presAssocID="{A909AB46-2B62-446A-A4BB-D3FFFD092132}" presName="txShp" presStyleLbl="node1" presStyleIdx="3" presStyleCnt="4" custScaleX="9137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7F0FC4A-350B-4B63-AB95-3459592FA9C8}" srcId="{1A993017-79D3-4920-843C-7B1F30E0A1C5}" destId="{E98375AA-76AD-4CCE-90BD-7EF64400E714}" srcOrd="1" destOrd="0" parTransId="{DDB04EA3-79F2-4621-8632-FEF770A3DC02}" sibTransId="{8E382E18-B451-4FAE-B6DD-C549E376E80C}"/>
    <dgm:cxn modelId="{6AB308FD-933F-4AF9-AD4C-07F28EFBDE0A}" srcId="{1A993017-79D3-4920-843C-7B1F30E0A1C5}" destId="{A909AB46-2B62-446A-A4BB-D3FFFD092132}" srcOrd="3" destOrd="0" parTransId="{8D1D4AA3-8C39-4DA3-BECA-E0B2897CE36C}" sibTransId="{15A84E1C-D94D-45FE-A200-BBA7ED76439F}"/>
    <dgm:cxn modelId="{FB4A03EE-FA37-4BE6-A90B-37FB47427B06}" srcId="{1A993017-79D3-4920-843C-7B1F30E0A1C5}" destId="{28546DCA-C687-4315-8B52-EB59707FC111}" srcOrd="2" destOrd="0" parTransId="{3AD1D496-48F6-45FB-B254-EDFE56C59893}" sibTransId="{C953F3EB-37A6-4C87-9A24-ED5C358977D1}"/>
    <dgm:cxn modelId="{644C03E6-E5C6-4359-853E-8B4F1104A17B}" type="presOf" srcId="{28546DCA-C687-4315-8B52-EB59707FC111}" destId="{99D7FA23-36D9-42D6-83FC-FA7B0973BAA3}" srcOrd="0" destOrd="0" presId="urn:microsoft.com/office/officeart/2005/8/layout/vList3#8"/>
    <dgm:cxn modelId="{08558846-3A01-490D-9E24-0611D1479809}" type="presOf" srcId="{E98375AA-76AD-4CCE-90BD-7EF64400E714}" destId="{D229E5D4-A71A-441E-A7DA-099CD11A2B06}" srcOrd="0" destOrd="0" presId="urn:microsoft.com/office/officeart/2005/8/layout/vList3#8"/>
    <dgm:cxn modelId="{59A4677B-EE4E-4931-AB3F-FE83A95F3A90}" type="presOf" srcId="{A909AB46-2B62-446A-A4BB-D3FFFD092132}" destId="{4317B21B-7D6F-4105-9599-90C5E049CF0E}" srcOrd="0" destOrd="0" presId="urn:microsoft.com/office/officeart/2005/8/layout/vList3#8"/>
    <dgm:cxn modelId="{C5AAEFCD-AE87-446E-B29A-31B775584A35}" srcId="{1A993017-79D3-4920-843C-7B1F30E0A1C5}" destId="{301C60FE-54C6-4D0C-849A-E1E8882E876C}" srcOrd="0" destOrd="0" parTransId="{79D22A7D-6B37-4B88-9793-9183FBECB5C4}" sibTransId="{03F7005D-2B11-405C-83F4-8DC9C01A2D90}"/>
    <dgm:cxn modelId="{154DAC1C-86EF-43D1-8E5D-3280C69EDF27}" type="presOf" srcId="{1A993017-79D3-4920-843C-7B1F30E0A1C5}" destId="{96D3B217-8349-4CF9-B656-88998ED8B28E}" srcOrd="0" destOrd="0" presId="urn:microsoft.com/office/officeart/2005/8/layout/vList3#8"/>
    <dgm:cxn modelId="{5CA22E07-5442-43CB-AC57-60C021B90FCC}" type="presOf" srcId="{301C60FE-54C6-4D0C-849A-E1E8882E876C}" destId="{3E5CE602-F247-4FF0-86D3-A964B9D6334A}" srcOrd="0" destOrd="0" presId="urn:microsoft.com/office/officeart/2005/8/layout/vList3#8"/>
    <dgm:cxn modelId="{90BB5455-1432-4BB5-94B3-B9DA8599B697}" type="presParOf" srcId="{96D3B217-8349-4CF9-B656-88998ED8B28E}" destId="{8481E536-CC88-4F20-9A56-79F338461D3E}" srcOrd="0" destOrd="0" presId="urn:microsoft.com/office/officeart/2005/8/layout/vList3#8"/>
    <dgm:cxn modelId="{6262F4F7-C580-4C3F-B8B6-10A847558EEE}" type="presParOf" srcId="{8481E536-CC88-4F20-9A56-79F338461D3E}" destId="{EA1C22F3-07A5-4842-9EA6-C52D0516B8E2}" srcOrd="0" destOrd="0" presId="urn:microsoft.com/office/officeart/2005/8/layout/vList3#8"/>
    <dgm:cxn modelId="{260A57BB-0A6B-4D8F-99FF-97FEA75C7A13}" type="presParOf" srcId="{8481E536-CC88-4F20-9A56-79F338461D3E}" destId="{3E5CE602-F247-4FF0-86D3-A964B9D6334A}" srcOrd="1" destOrd="0" presId="urn:microsoft.com/office/officeart/2005/8/layout/vList3#8"/>
    <dgm:cxn modelId="{65F52200-BAE7-4DD7-A9DE-8F902DCABE2C}" type="presParOf" srcId="{96D3B217-8349-4CF9-B656-88998ED8B28E}" destId="{E9413B30-6609-4549-BCF2-C6DCD2044830}" srcOrd="1" destOrd="0" presId="urn:microsoft.com/office/officeart/2005/8/layout/vList3#8"/>
    <dgm:cxn modelId="{E510FE15-8BF6-4B70-A75A-6AB7C86C84FB}" type="presParOf" srcId="{96D3B217-8349-4CF9-B656-88998ED8B28E}" destId="{CE4FBDAD-0DD4-4873-814C-D10749B855AC}" srcOrd="2" destOrd="0" presId="urn:microsoft.com/office/officeart/2005/8/layout/vList3#8"/>
    <dgm:cxn modelId="{3633104D-0EB8-4895-9175-0788943AC62B}" type="presParOf" srcId="{CE4FBDAD-0DD4-4873-814C-D10749B855AC}" destId="{4997F476-F71F-4F6C-9A5C-0DD01C794397}" srcOrd="0" destOrd="0" presId="urn:microsoft.com/office/officeart/2005/8/layout/vList3#8"/>
    <dgm:cxn modelId="{C02DF3FD-B3E6-40C8-99FA-D1276AFE3B6B}" type="presParOf" srcId="{CE4FBDAD-0DD4-4873-814C-D10749B855AC}" destId="{D229E5D4-A71A-441E-A7DA-099CD11A2B06}" srcOrd="1" destOrd="0" presId="urn:microsoft.com/office/officeart/2005/8/layout/vList3#8"/>
    <dgm:cxn modelId="{3B082576-2A80-4845-A420-C3D326C08970}" type="presParOf" srcId="{96D3B217-8349-4CF9-B656-88998ED8B28E}" destId="{349B227B-EAB2-416E-987F-05D5B82C9AF5}" srcOrd="3" destOrd="0" presId="urn:microsoft.com/office/officeart/2005/8/layout/vList3#8"/>
    <dgm:cxn modelId="{FB9BB2CC-A802-4E10-A355-0C6E7FF5C67A}" type="presParOf" srcId="{96D3B217-8349-4CF9-B656-88998ED8B28E}" destId="{0264C704-5341-44D7-B9B4-CDE36EDA9211}" srcOrd="4" destOrd="0" presId="urn:microsoft.com/office/officeart/2005/8/layout/vList3#8"/>
    <dgm:cxn modelId="{20EC6EE9-5E8A-4716-A371-82253051E57A}" type="presParOf" srcId="{0264C704-5341-44D7-B9B4-CDE36EDA9211}" destId="{9569D080-22A6-4938-B31F-2B85B48287BD}" srcOrd="0" destOrd="0" presId="urn:microsoft.com/office/officeart/2005/8/layout/vList3#8"/>
    <dgm:cxn modelId="{776B30F4-66C6-42EA-8BB1-6570BEE9286D}" type="presParOf" srcId="{0264C704-5341-44D7-B9B4-CDE36EDA9211}" destId="{99D7FA23-36D9-42D6-83FC-FA7B0973BAA3}" srcOrd="1" destOrd="0" presId="urn:microsoft.com/office/officeart/2005/8/layout/vList3#8"/>
    <dgm:cxn modelId="{90E24E07-EC8D-48EB-9D55-5EA05825D0D5}" type="presParOf" srcId="{96D3B217-8349-4CF9-B656-88998ED8B28E}" destId="{4018AEF4-D82C-4224-A51E-F37D8EEA70BD}" srcOrd="5" destOrd="0" presId="urn:microsoft.com/office/officeart/2005/8/layout/vList3#8"/>
    <dgm:cxn modelId="{724FB00E-D03D-4FEC-8D3D-408C8A8BD68E}" type="presParOf" srcId="{96D3B217-8349-4CF9-B656-88998ED8B28E}" destId="{AA9C6E1C-8161-4CC5-867D-30805900AF31}" srcOrd="6" destOrd="0" presId="urn:microsoft.com/office/officeart/2005/8/layout/vList3#8"/>
    <dgm:cxn modelId="{FD85DF14-DD4D-4618-8735-2A55513FA168}" type="presParOf" srcId="{AA9C6E1C-8161-4CC5-867D-30805900AF31}" destId="{504B19EE-5C75-4018-8811-A992E32B2514}" srcOrd="0" destOrd="0" presId="urn:microsoft.com/office/officeart/2005/8/layout/vList3#8"/>
    <dgm:cxn modelId="{145CAF54-FB83-4400-8BE0-B4C8E17811F6}" type="presParOf" srcId="{AA9C6E1C-8161-4CC5-867D-30805900AF31}" destId="{4317B21B-7D6F-4105-9599-90C5E049CF0E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DE4134-92D1-4FE5-9888-9F374866470A}" type="doc">
      <dgm:prSet loTypeId="urn:microsoft.com/office/officeart/2005/8/layout/vList2" loCatId="list" qsTypeId="urn:microsoft.com/office/officeart/2005/8/quickstyle/simple5" qsCatId="simple" csTypeId="urn:microsoft.com/office/officeart/2005/8/colors/accent1_2#9" csCatId="accent1"/>
      <dgm:spPr/>
      <dgm:t>
        <a:bodyPr/>
        <a:lstStyle/>
        <a:p>
          <a:endParaRPr lang="fi-FI"/>
        </a:p>
      </dgm:t>
    </dgm:pt>
    <dgm:pt modelId="{B17AA7CD-4049-42BB-B82B-8815EE75DAA3}">
      <dgm:prSet/>
      <dgm:spPr/>
      <dgm:t>
        <a:bodyPr/>
        <a:lstStyle/>
        <a:p>
          <a:pPr algn="ctr" rtl="0"/>
          <a:r>
            <a:rPr lang="fi-FI" b="1" dirty="0" smtClean="0"/>
            <a:t>Alkoholipohjainen </a:t>
          </a:r>
          <a:r>
            <a:rPr lang="fi-FI" b="1" dirty="0" err="1" smtClean="0"/>
            <a:t>käsihuuhde</a:t>
          </a:r>
          <a:endParaRPr lang="fi-FI" b="1" dirty="0"/>
        </a:p>
      </dgm:t>
    </dgm:pt>
    <dgm:pt modelId="{3837B200-8FFF-4C5A-AAA6-4F29A3A79226}" type="parTrans" cxnId="{7BD15D76-6999-40B8-BC97-2C2766232872}">
      <dgm:prSet/>
      <dgm:spPr/>
      <dgm:t>
        <a:bodyPr/>
        <a:lstStyle/>
        <a:p>
          <a:endParaRPr lang="fi-FI"/>
        </a:p>
      </dgm:t>
    </dgm:pt>
    <dgm:pt modelId="{58F9440B-0EA6-43EC-8D55-1079FFB660F0}" type="sibTrans" cxnId="{7BD15D76-6999-40B8-BC97-2C2766232872}">
      <dgm:prSet/>
      <dgm:spPr/>
      <dgm:t>
        <a:bodyPr/>
        <a:lstStyle/>
        <a:p>
          <a:endParaRPr lang="fi-FI"/>
        </a:p>
      </dgm:t>
    </dgm:pt>
    <dgm:pt modelId="{C54437D2-C4D4-4F4E-A184-D5F11D5D8E04}" type="pres">
      <dgm:prSet presAssocID="{45DE4134-92D1-4FE5-9888-9F374866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10D91CD-FEAB-448E-8711-A4CB74F9D687}" type="pres">
      <dgm:prSet presAssocID="{B17AA7CD-4049-42BB-B82B-8815EE75DA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BD15D76-6999-40B8-BC97-2C2766232872}" srcId="{45DE4134-92D1-4FE5-9888-9F374866470A}" destId="{B17AA7CD-4049-42BB-B82B-8815EE75DAA3}" srcOrd="0" destOrd="0" parTransId="{3837B200-8FFF-4C5A-AAA6-4F29A3A79226}" sibTransId="{58F9440B-0EA6-43EC-8D55-1079FFB660F0}"/>
    <dgm:cxn modelId="{8CF0D26E-60F9-454F-8EF7-B175B55BD42D}" type="presOf" srcId="{B17AA7CD-4049-42BB-B82B-8815EE75DAA3}" destId="{910D91CD-FEAB-448E-8711-A4CB74F9D687}" srcOrd="0" destOrd="0" presId="urn:microsoft.com/office/officeart/2005/8/layout/vList2"/>
    <dgm:cxn modelId="{B8215A44-C085-4720-841A-D2FD38A845DC}" type="presOf" srcId="{45DE4134-92D1-4FE5-9888-9F374866470A}" destId="{C54437D2-C4D4-4F4E-A184-D5F11D5D8E04}" srcOrd="0" destOrd="0" presId="urn:microsoft.com/office/officeart/2005/8/layout/vList2"/>
    <dgm:cxn modelId="{55F71132-7762-41E5-86C8-1BE413AC8D9F}" type="presParOf" srcId="{C54437D2-C4D4-4F4E-A184-D5F11D5D8E04}" destId="{910D91CD-FEAB-448E-8711-A4CB74F9D6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9384E9-86E3-4ED6-8DBC-3967C0EA1047}" type="doc">
      <dgm:prSet loTypeId="urn:microsoft.com/office/officeart/2005/8/layout/cycle6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769EB4FB-9E38-4467-B009-74D87E1F62E6}">
      <dgm:prSet custT="1"/>
      <dgm:spPr/>
      <dgm:t>
        <a:bodyPr/>
        <a:lstStyle/>
        <a:p>
          <a:pPr rtl="0"/>
          <a:r>
            <a:rPr lang="fi-FI" sz="2000" b="1" dirty="0" smtClean="0">
              <a:solidFill>
                <a:schemeClr val="tx1"/>
              </a:solidFill>
            </a:rPr>
            <a:t>20-30 sekuntia</a:t>
          </a:r>
          <a:endParaRPr lang="fi-FI" sz="2000" b="1" dirty="0">
            <a:solidFill>
              <a:schemeClr val="tx1"/>
            </a:solidFill>
          </a:endParaRPr>
        </a:p>
      </dgm:t>
    </dgm:pt>
    <dgm:pt modelId="{F666C305-655A-473C-8B5B-9C9233511648}" type="parTrans" cxnId="{D60913F6-8E7B-4765-8503-ED69098F0A6C}">
      <dgm:prSet/>
      <dgm:spPr/>
      <dgm:t>
        <a:bodyPr/>
        <a:lstStyle/>
        <a:p>
          <a:endParaRPr lang="fi-FI"/>
        </a:p>
      </dgm:t>
    </dgm:pt>
    <dgm:pt modelId="{6E41699A-E148-4BBF-AC23-ADA8688B6AB3}" type="sibTrans" cxnId="{D60913F6-8E7B-4765-8503-ED69098F0A6C}">
      <dgm:prSet/>
      <dgm:spPr/>
      <dgm:t>
        <a:bodyPr/>
        <a:lstStyle/>
        <a:p>
          <a:endParaRPr lang="fi-FI"/>
        </a:p>
      </dgm:t>
    </dgm:pt>
    <dgm:pt modelId="{0F03D5D9-F8BB-4F4D-9AD5-9A2E87EB0DFF}">
      <dgm:prSet custT="1"/>
      <dgm:spPr/>
      <dgm:t>
        <a:bodyPr/>
        <a:lstStyle/>
        <a:p>
          <a:pPr rtl="0"/>
          <a:r>
            <a:rPr lang="fi-FI" sz="2000" b="1" dirty="0" smtClean="0">
              <a:solidFill>
                <a:schemeClr val="tx1"/>
              </a:solidFill>
            </a:rPr>
            <a:t>Ei riitä ripulitaudeissa</a:t>
          </a:r>
          <a:endParaRPr lang="fi-FI" sz="2000" b="1" dirty="0">
            <a:solidFill>
              <a:schemeClr val="tx1"/>
            </a:solidFill>
          </a:endParaRPr>
        </a:p>
      </dgm:t>
    </dgm:pt>
    <dgm:pt modelId="{552C1544-E4E9-4E37-A7CC-F7110BED854E}" type="parTrans" cxnId="{A6436153-1EF3-4016-B803-577B93DD2024}">
      <dgm:prSet/>
      <dgm:spPr/>
      <dgm:t>
        <a:bodyPr/>
        <a:lstStyle/>
        <a:p>
          <a:endParaRPr lang="fi-FI"/>
        </a:p>
      </dgm:t>
    </dgm:pt>
    <dgm:pt modelId="{C312B14B-1556-4F8C-AEBF-11850F1C4A60}" type="sibTrans" cxnId="{A6436153-1EF3-4016-B803-577B93DD2024}">
      <dgm:prSet/>
      <dgm:spPr/>
      <dgm:t>
        <a:bodyPr/>
        <a:lstStyle/>
        <a:p>
          <a:endParaRPr lang="fi-FI"/>
        </a:p>
      </dgm:t>
    </dgm:pt>
    <dgm:pt modelId="{DA39FAFA-2A1A-42C4-BEE6-FB76A43F2554}">
      <dgm:prSet custT="1"/>
      <dgm:spPr/>
      <dgm:t>
        <a:bodyPr/>
        <a:lstStyle/>
        <a:p>
          <a:pPr rtl="0"/>
          <a:r>
            <a:rPr lang="fi-FI" sz="2000" b="1" dirty="0" smtClean="0">
              <a:solidFill>
                <a:schemeClr val="tx1"/>
              </a:solidFill>
            </a:rPr>
            <a:t>Jokaiselle löytyy sopiva aine</a:t>
          </a:r>
          <a:endParaRPr lang="fi-FI" sz="2000" b="1" dirty="0">
            <a:solidFill>
              <a:schemeClr val="tx1"/>
            </a:solidFill>
          </a:endParaRPr>
        </a:p>
      </dgm:t>
    </dgm:pt>
    <dgm:pt modelId="{760E60E7-9767-47FB-AA3F-17175162C44E}" type="parTrans" cxnId="{3DA6B8F8-6C9A-4CDA-A747-3ABBC1D07CF0}">
      <dgm:prSet/>
      <dgm:spPr/>
      <dgm:t>
        <a:bodyPr/>
        <a:lstStyle/>
        <a:p>
          <a:endParaRPr lang="fi-FI"/>
        </a:p>
      </dgm:t>
    </dgm:pt>
    <dgm:pt modelId="{470868FD-CFB3-4C1A-B8FA-5C71E08038AC}" type="sibTrans" cxnId="{3DA6B8F8-6C9A-4CDA-A747-3ABBC1D07CF0}">
      <dgm:prSet/>
      <dgm:spPr/>
      <dgm:t>
        <a:bodyPr/>
        <a:lstStyle/>
        <a:p>
          <a:endParaRPr lang="fi-FI"/>
        </a:p>
      </dgm:t>
    </dgm:pt>
    <dgm:pt modelId="{9F7530A0-953D-4389-A704-2BAFB799C1E2}">
      <dgm:prSet custT="1"/>
      <dgm:spPr/>
      <dgm:t>
        <a:bodyPr/>
        <a:lstStyle/>
        <a:p>
          <a:pPr rtl="0"/>
          <a:r>
            <a:rPr lang="fi-FI" sz="2000" b="1" dirty="0" smtClean="0">
              <a:solidFill>
                <a:schemeClr val="tx1"/>
              </a:solidFill>
            </a:rPr>
            <a:t>Kaksi painallusta</a:t>
          </a:r>
          <a:endParaRPr lang="fi-FI" sz="2000" b="1" dirty="0">
            <a:solidFill>
              <a:schemeClr val="tx1"/>
            </a:solidFill>
          </a:endParaRPr>
        </a:p>
      </dgm:t>
    </dgm:pt>
    <dgm:pt modelId="{AE99DC57-189A-4A1F-84E0-14F62DA16488}" type="parTrans" cxnId="{33C83B17-D158-4665-AF0F-FF77B2502A96}">
      <dgm:prSet/>
      <dgm:spPr/>
      <dgm:t>
        <a:bodyPr/>
        <a:lstStyle/>
        <a:p>
          <a:endParaRPr lang="fi-FI"/>
        </a:p>
      </dgm:t>
    </dgm:pt>
    <dgm:pt modelId="{71FEFCA0-58C0-4912-B1A1-34A859DA76E1}" type="sibTrans" cxnId="{33C83B17-D158-4665-AF0F-FF77B2502A96}">
      <dgm:prSet/>
      <dgm:spPr/>
      <dgm:t>
        <a:bodyPr/>
        <a:lstStyle/>
        <a:p>
          <a:endParaRPr lang="fi-FI"/>
        </a:p>
      </dgm:t>
    </dgm:pt>
    <dgm:pt modelId="{DC951804-7238-4D06-9D04-DE17FF6C92C8}" type="pres">
      <dgm:prSet presAssocID="{7E9384E9-86E3-4ED6-8DBC-3967C0EA10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A7ABAAD-52D5-4356-8B79-BF2BAB610D78}" type="pres">
      <dgm:prSet presAssocID="{DA39FAFA-2A1A-42C4-BEE6-FB76A43F2554}" presName="node" presStyleLbl="node1" presStyleIdx="0" presStyleCnt="4" custScaleX="144990" custScaleY="11041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74C35A8-2E8C-4C24-8AC0-2A8A87BC20DB}" type="pres">
      <dgm:prSet presAssocID="{DA39FAFA-2A1A-42C4-BEE6-FB76A43F2554}" presName="spNode" presStyleCnt="0"/>
      <dgm:spPr/>
      <dgm:t>
        <a:bodyPr/>
        <a:lstStyle/>
        <a:p>
          <a:endParaRPr lang="fi-FI"/>
        </a:p>
      </dgm:t>
    </dgm:pt>
    <dgm:pt modelId="{883EAA08-E90B-497F-9E40-3E8D1E23E4C6}" type="pres">
      <dgm:prSet presAssocID="{470868FD-CFB3-4C1A-B8FA-5C71E08038AC}" presName="sibTrans" presStyleLbl="sibTrans1D1" presStyleIdx="0" presStyleCnt="4"/>
      <dgm:spPr/>
      <dgm:t>
        <a:bodyPr/>
        <a:lstStyle/>
        <a:p>
          <a:endParaRPr lang="fi-FI"/>
        </a:p>
      </dgm:t>
    </dgm:pt>
    <dgm:pt modelId="{3AEF75F4-65FD-4587-8E98-4F88CC423147}" type="pres">
      <dgm:prSet presAssocID="{769EB4FB-9E38-4467-B009-74D87E1F62E6}" presName="node" presStyleLbl="node1" presStyleIdx="1" presStyleCnt="4" custScaleX="14618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5490DCC-BB0D-4ED1-94AB-D606A2D29D2F}" type="pres">
      <dgm:prSet presAssocID="{769EB4FB-9E38-4467-B009-74D87E1F62E6}" presName="spNode" presStyleCnt="0"/>
      <dgm:spPr/>
      <dgm:t>
        <a:bodyPr/>
        <a:lstStyle/>
        <a:p>
          <a:endParaRPr lang="fi-FI"/>
        </a:p>
      </dgm:t>
    </dgm:pt>
    <dgm:pt modelId="{CD15A62B-E8B0-426A-BB87-DED55C4147F7}" type="pres">
      <dgm:prSet presAssocID="{6E41699A-E148-4BBF-AC23-ADA8688B6AB3}" presName="sibTrans" presStyleLbl="sibTrans1D1" presStyleIdx="1" presStyleCnt="4"/>
      <dgm:spPr/>
      <dgm:t>
        <a:bodyPr/>
        <a:lstStyle/>
        <a:p>
          <a:endParaRPr lang="fi-FI"/>
        </a:p>
      </dgm:t>
    </dgm:pt>
    <dgm:pt modelId="{45198205-766A-4020-BBBA-D3A00E9B2FFC}" type="pres">
      <dgm:prSet presAssocID="{0F03D5D9-F8BB-4F4D-9AD5-9A2E87EB0DFF}" presName="node" presStyleLbl="node1" presStyleIdx="2" presStyleCnt="4" custScaleX="14291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B4DC578-F9E1-430D-B98A-982E8865954E}" type="pres">
      <dgm:prSet presAssocID="{0F03D5D9-F8BB-4F4D-9AD5-9A2E87EB0DFF}" presName="spNode" presStyleCnt="0"/>
      <dgm:spPr/>
      <dgm:t>
        <a:bodyPr/>
        <a:lstStyle/>
        <a:p>
          <a:endParaRPr lang="fi-FI"/>
        </a:p>
      </dgm:t>
    </dgm:pt>
    <dgm:pt modelId="{C25A18C0-F0E9-43A1-A8AF-3CDB51C4A122}" type="pres">
      <dgm:prSet presAssocID="{C312B14B-1556-4F8C-AEBF-11850F1C4A60}" presName="sibTrans" presStyleLbl="sibTrans1D1" presStyleIdx="2" presStyleCnt="4"/>
      <dgm:spPr/>
      <dgm:t>
        <a:bodyPr/>
        <a:lstStyle/>
        <a:p>
          <a:endParaRPr lang="fi-FI"/>
        </a:p>
      </dgm:t>
    </dgm:pt>
    <dgm:pt modelId="{B9DFD03E-E037-44CD-81A1-28A2C7DD9632}" type="pres">
      <dgm:prSet presAssocID="{9F7530A0-953D-4389-A704-2BAFB799C1E2}" presName="node" presStyleLbl="node1" presStyleIdx="3" presStyleCnt="4" custScaleX="1469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3289205-DE64-4A60-A11C-16866AB11E71}" type="pres">
      <dgm:prSet presAssocID="{9F7530A0-953D-4389-A704-2BAFB799C1E2}" presName="spNode" presStyleCnt="0"/>
      <dgm:spPr/>
      <dgm:t>
        <a:bodyPr/>
        <a:lstStyle/>
        <a:p>
          <a:endParaRPr lang="fi-FI"/>
        </a:p>
      </dgm:t>
    </dgm:pt>
    <dgm:pt modelId="{9C821E50-800F-4F56-AA3D-D3A94F0158A0}" type="pres">
      <dgm:prSet presAssocID="{71FEFCA0-58C0-4912-B1A1-34A859DA76E1}" presName="sibTrans" presStyleLbl="sibTrans1D1" presStyleIdx="3" presStyleCnt="4"/>
      <dgm:spPr/>
      <dgm:t>
        <a:bodyPr/>
        <a:lstStyle/>
        <a:p>
          <a:endParaRPr lang="fi-FI"/>
        </a:p>
      </dgm:t>
    </dgm:pt>
  </dgm:ptLst>
  <dgm:cxnLst>
    <dgm:cxn modelId="{CD4477BC-733C-4846-A7E4-BAB9853317B9}" type="presOf" srcId="{470868FD-CFB3-4C1A-B8FA-5C71E08038AC}" destId="{883EAA08-E90B-497F-9E40-3E8D1E23E4C6}" srcOrd="0" destOrd="0" presId="urn:microsoft.com/office/officeart/2005/8/layout/cycle6"/>
    <dgm:cxn modelId="{90FFB0B9-EC07-448A-BC9D-C3DB5A62F980}" type="presOf" srcId="{7E9384E9-86E3-4ED6-8DBC-3967C0EA1047}" destId="{DC951804-7238-4D06-9D04-DE17FF6C92C8}" srcOrd="0" destOrd="0" presId="urn:microsoft.com/office/officeart/2005/8/layout/cycle6"/>
    <dgm:cxn modelId="{9C382374-6E6E-4EFE-AD76-8E55349F4AD3}" type="presOf" srcId="{DA39FAFA-2A1A-42C4-BEE6-FB76A43F2554}" destId="{CA7ABAAD-52D5-4356-8B79-BF2BAB610D78}" srcOrd="0" destOrd="0" presId="urn:microsoft.com/office/officeart/2005/8/layout/cycle6"/>
    <dgm:cxn modelId="{0187E4ED-4C73-4312-91FE-70566815B43C}" type="presOf" srcId="{6E41699A-E148-4BBF-AC23-ADA8688B6AB3}" destId="{CD15A62B-E8B0-426A-BB87-DED55C4147F7}" srcOrd="0" destOrd="0" presId="urn:microsoft.com/office/officeart/2005/8/layout/cycle6"/>
    <dgm:cxn modelId="{3DA6B8F8-6C9A-4CDA-A747-3ABBC1D07CF0}" srcId="{7E9384E9-86E3-4ED6-8DBC-3967C0EA1047}" destId="{DA39FAFA-2A1A-42C4-BEE6-FB76A43F2554}" srcOrd="0" destOrd="0" parTransId="{760E60E7-9767-47FB-AA3F-17175162C44E}" sibTransId="{470868FD-CFB3-4C1A-B8FA-5C71E08038AC}"/>
    <dgm:cxn modelId="{24217A52-11C6-427D-B9E7-1DC2BC42259D}" type="presOf" srcId="{0F03D5D9-F8BB-4F4D-9AD5-9A2E87EB0DFF}" destId="{45198205-766A-4020-BBBA-D3A00E9B2FFC}" srcOrd="0" destOrd="0" presId="urn:microsoft.com/office/officeart/2005/8/layout/cycle6"/>
    <dgm:cxn modelId="{63A360E7-66E1-4C37-A7D1-1FF24D588DC6}" type="presOf" srcId="{71FEFCA0-58C0-4912-B1A1-34A859DA76E1}" destId="{9C821E50-800F-4F56-AA3D-D3A94F0158A0}" srcOrd="0" destOrd="0" presId="urn:microsoft.com/office/officeart/2005/8/layout/cycle6"/>
    <dgm:cxn modelId="{A6436153-1EF3-4016-B803-577B93DD2024}" srcId="{7E9384E9-86E3-4ED6-8DBC-3967C0EA1047}" destId="{0F03D5D9-F8BB-4F4D-9AD5-9A2E87EB0DFF}" srcOrd="2" destOrd="0" parTransId="{552C1544-E4E9-4E37-A7CC-F7110BED854E}" sibTransId="{C312B14B-1556-4F8C-AEBF-11850F1C4A60}"/>
    <dgm:cxn modelId="{CA3616E8-A201-48DB-AE45-020BA3FB0737}" type="presOf" srcId="{C312B14B-1556-4F8C-AEBF-11850F1C4A60}" destId="{C25A18C0-F0E9-43A1-A8AF-3CDB51C4A122}" srcOrd="0" destOrd="0" presId="urn:microsoft.com/office/officeart/2005/8/layout/cycle6"/>
    <dgm:cxn modelId="{D60913F6-8E7B-4765-8503-ED69098F0A6C}" srcId="{7E9384E9-86E3-4ED6-8DBC-3967C0EA1047}" destId="{769EB4FB-9E38-4467-B009-74D87E1F62E6}" srcOrd="1" destOrd="0" parTransId="{F666C305-655A-473C-8B5B-9C9233511648}" sibTransId="{6E41699A-E148-4BBF-AC23-ADA8688B6AB3}"/>
    <dgm:cxn modelId="{2AD18D24-48C2-40C6-A4F2-614B968C41F7}" type="presOf" srcId="{9F7530A0-953D-4389-A704-2BAFB799C1E2}" destId="{B9DFD03E-E037-44CD-81A1-28A2C7DD9632}" srcOrd="0" destOrd="0" presId="urn:microsoft.com/office/officeart/2005/8/layout/cycle6"/>
    <dgm:cxn modelId="{33C83B17-D158-4665-AF0F-FF77B2502A96}" srcId="{7E9384E9-86E3-4ED6-8DBC-3967C0EA1047}" destId="{9F7530A0-953D-4389-A704-2BAFB799C1E2}" srcOrd="3" destOrd="0" parTransId="{AE99DC57-189A-4A1F-84E0-14F62DA16488}" sibTransId="{71FEFCA0-58C0-4912-B1A1-34A859DA76E1}"/>
    <dgm:cxn modelId="{51E0201D-C6A3-4C9A-A5BE-DC7C478124F4}" type="presOf" srcId="{769EB4FB-9E38-4467-B009-74D87E1F62E6}" destId="{3AEF75F4-65FD-4587-8E98-4F88CC423147}" srcOrd="0" destOrd="0" presId="urn:microsoft.com/office/officeart/2005/8/layout/cycle6"/>
    <dgm:cxn modelId="{B78FB0CE-34F3-486B-B817-4C0B2CC9DE86}" type="presParOf" srcId="{DC951804-7238-4D06-9D04-DE17FF6C92C8}" destId="{CA7ABAAD-52D5-4356-8B79-BF2BAB610D78}" srcOrd="0" destOrd="0" presId="urn:microsoft.com/office/officeart/2005/8/layout/cycle6"/>
    <dgm:cxn modelId="{0DE0EA96-FD9E-4C8A-A60A-3A6839924CD8}" type="presParOf" srcId="{DC951804-7238-4D06-9D04-DE17FF6C92C8}" destId="{474C35A8-2E8C-4C24-8AC0-2A8A87BC20DB}" srcOrd="1" destOrd="0" presId="urn:microsoft.com/office/officeart/2005/8/layout/cycle6"/>
    <dgm:cxn modelId="{E198955F-59E8-40D2-89A8-55208AD0FF79}" type="presParOf" srcId="{DC951804-7238-4D06-9D04-DE17FF6C92C8}" destId="{883EAA08-E90B-497F-9E40-3E8D1E23E4C6}" srcOrd="2" destOrd="0" presId="urn:microsoft.com/office/officeart/2005/8/layout/cycle6"/>
    <dgm:cxn modelId="{603E66A1-19FE-43AA-BE8A-BAE5B46F6B64}" type="presParOf" srcId="{DC951804-7238-4D06-9D04-DE17FF6C92C8}" destId="{3AEF75F4-65FD-4587-8E98-4F88CC423147}" srcOrd="3" destOrd="0" presId="urn:microsoft.com/office/officeart/2005/8/layout/cycle6"/>
    <dgm:cxn modelId="{9B7E5E54-D186-482B-A770-DFA9552DF5A5}" type="presParOf" srcId="{DC951804-7238-4D06-9D04-DE17FF6C92C8}" destId="{15490DCC-BB0D-4ED1-94AB-D606A2D29D2F}" srcOrd="4" destOrd="0" presId="urn:microsoft.com/office/officeart/2005/8/layout/cycle6"/>
    <dgm:cxn modelId="{D30106D3-C040-4147-8AA9-81C789A736A3}" type="presParOf" srcId="{DC951804-7238-4D06-9D04-DE17FF6C92C8}" destId="{CD15A62B-E8B0-426A-BB87-DED55C4147F7}" srcOrd="5" destOrd="0" presId="urn:microsoft.com/office/officeart/2005/8/layout/cycle6"/>
    <dgm:cxn modelId="{F192C4B6-A429-464D-A943-663808559A9B}" type="presParOf" srcId="{DC951804-7238-4D06-9D04-DE17FF6C92C8}" destId="{45198205-766A-4020-BBBA-D3A00E9B2FFC}" srcOrd="6" destOrd="0" presId="urn:microsoft.com/office/officeart/2005/8/layout/cycle6"/>
    <dgm:cxn modelId="{3F20B5B6-E322-4147-A7D8-7190E892C677}" type="presParOf" srcId="{DC951804-7238-4D06-9D04-DE17FF6C92C8}" destId="{1B4DC578-F9E1-430D-B98A-982E8865954E}" srcOrd="7" destOrd="0" presId="urn:microsoft.com/office/officeart/2005/8/layout/cycle6"/>
    <dgm:cxn modelId="{DD965EF8-4CC3-41DD-8931-A193C7FBE19D}" type="presParOf" srcId="{DC951804-7238-4D06-9D04-DE17FF6C92C8}" destId="{C25A18C0-F0E9-43A1-A8AF-3CDB51C4A122}" srcOrd="8" destOrd="0" presId="urn:microsoft.com/office/officeart/2005/8/layout/cycle6"/>
    <dgm:cxn modelId="{E11A6194-A1EE-41E9-84DD-B85B79C283CF}" type="presParOf" srcId="{DC951804-7238-4D06-9D04-DE17FF6C92C8}" destId="{B9DFD03E-E037-44CD-81A1-28A2C7DD9632}" srcOrd="9" destOrd="0" presId="urn:microsoft.com/office/officeart/2005/8/layout/cycle6"/>
    <dgm:cxn modelId="{EF13B37F-246F-4DF2-BA76-66BE20378753}" type="presParOf" srcId="{DC951804-7238-4D06-9D04-DE17FF6C92C8}" destId="{03289205-DE64-4A60-A11C-16866AB11E71}" srcOrd="10" destOrd="0" presId="urn:microsoft.com/office/officeart/2005/8/layout/cycle6"/>
    <dgm:cxn modelId="{23FBC99A-DF41-4B50-824F-3187538769D5}" type="presParOf" srcId="{DC951804-7238-4D06-9D04-DE17FF6C92C8}" destId="{9C821E50-800F-4F56-AA3D-D3A94F0158A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B6203-6919-43F5-B4F4-E487D5E90555}" type="doc">
      <dgm:prSet loTypeId="urn:microsoft.com/office/officeart/2005/8/layout/vList2" loCatId="list" qsTypeId="urn:microsoft.com/office/officeart/2005/8/quickstyle/3d2" qsCatId="3D" csTypeId="urn:microsoft.com/office/officeart/2005/8/colors/colorful1#18" csCatId="colorful" phldr="1"/>
      <dgm:spPr/>
      <dgm:t>
        <a:bodyPr/>
        <a:lstStyle/>
        <a:p>
          <a:endParaRPr lang="fi-FI"/>
        </a:p>
      </dgm:t>
    </dgm:pt>
    <dgm:pt modelId="{E5CAC438-7F3D-4DF5-A883-A8D41FC961E0}" type="pres">
      <dgm:prSet presAssocID="{B94B6203-6919-43F5-B4F4-E487D5E90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</dgm:ptLst>
  <dgm:cxnLst>
    <dgm:cxn modelId="{9E9E8DDA-05A3-4618-950D-091B57DAC1FF}" type="presOf" srcId="{B94B6203-6919-43F5-B4F4-E487D5E90555}" destId="{E5CAC438-7F3D-4DF5-A883-A8D41FC961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C533451-8D80-443A-A6DB-9D4A52049AE7}" type="doc">
      <dgm:prSet loTypeId="urn:microsoft.com/office/officeart/2005/8/layout/hList7#3" loCatId="list" qsTypeId="urn:microsoft.com/office/officeart/2005/8/quickstyle/3d2" qsCatId="3D" csTypeId="urn:microsoft.com/office/officeart/2005/8/colors/accent1_2#11" csCatId="accent1" phldr="1"/>
      <dgm:spPr/>
      <dgm:t>
        <a:bodyPr/>
        <a:lstStyle/>
        <a:p>
          <a:endParaRPr lang="fi-FI"/>
        </a:p>
      </dgm:t>
    </dgm:pt>
    <dgm:pt modelId="{184985AB-8A22-4B2C-920D-3D8C9E10C1C6}">
      <dgm:prSet phldrT="[Teksti]" custT="1"/>
      <dgm:spPr/>
      <dgm:t>
        <a:bodyPr/>
        <a:lstStyle/>
        <a:p>
          <a:r>
            <a:rPr lang="fi-FI" sz="2400" smtClean="0"/>
            <a:t>Alkoholi tuhoaa bakteerit nopeasti</a:t>
          </a:r>
          <a:endParaRPr lang="fi-FI" sz="2400" dirty="0"/>
        </a:p>
      </dgm:t>
    </dgm:pt>
    <dgm:pt modelId="{62915390-0F7C-4DDD-8A90-6D306C85E860}" type="parTrans" cxnId="{EA14BA82-E300-479B-9E9C-5019819649B9}">
      <dgm:prSet/>
      <dgm:spPr/>
      <dgm:t>
        <a:bodyPr/>
        <a:lstStyle/>
        <a:p>
          <a:endParaRPr lang="fi-FI"/>
        </a:p>
      </dgm:t>
    </dgm:pt>
    <dgm:pt modelId="{8F38E90F-BAE8-49AC-A641-7FA51EFC98B0}" type="sibTrans" cxnId="{EA14BA82-E300-479B-9E9C-5019819649B9}">
      <dgm:prSet/>
      <dgm:spPr/>
      <dgm:t>
        <a:bodyPr/>
        <a:lstStyle/>
        <a:p>
          <a:endParaRPr lang="fi-FI"/>
        </a:p>
      </dgm:t>
    </dgm:pt>
    <dgm:pt modelId="{1A887F09-2FAA-41FD-8C63-E93C1798EF41}">
      <dgm:prSet phldrT="[Teksti]" custT="1"/>
      <dgm:spPr/>
      <dgm:t>
        <a:bodyPr/>
        <a:lstStyle/>
        <a:p>
          <a:r>
            <a:rPr lang="fi-FI" sz="2400" smtClean="0"/>
            <a:t>Koska haihtuu nopeasti, ei resistenssi-ongelmaa ole</a:t>
          </a:r>
          <a:endParaRPr lang="fi-FI" sz="2400" dirty="0"/>
        </a:p>
      </dgm:t>
    </dgm:pt>
    <dgm:pt modelId="{BE15CD76-A78C-465B-AE1F-FE5D5E29415B}" type="parTrans" cxnId="{D2ABCCD9-06DA-4D43-8B78-A5EBD6BB5797}">
      <dgm:prSet/>
      <dgm:spPr/>
      <dgm:t>
        <a:bodyPr/>
        <a:lstStyle/>
        <a:p>
          <a:endParaRPr lang="fi-FI"/>
        </a:p>
      </dgm:t>
    </dgm:pt>
    <dgm:pt modelId="{28B65FE7-9076-4ED1-9E6A-3C645C228381}" type="sibTrans" cxnId="{D2ABCCD9-06DA-4D43-8B78-A5EBD6BB5797}">
      <dgm:prSet/>
      <dgm:spPr/>
      <dgm:t>
        <a:bodyPr/>
        <a:lstStyle/>
        <a:p>
          <a:endParaRPr lang="fi-FI"/>
        </a:p>
      </dgm:t>
    </dgm:pt>
    <dgm:pt modelId="{A7AA58CE-B711-4A07-8BBF-00C11EAE075C}">
      <dgm:prSet phldrT="[Teksti]" custT="1"/>
      <dgm:spPr/>
      <dgm:t>
        <a:bodyPr/>
        <a:lstStyle/>
        <a:p>
          <a:r>
            <a:rPr lang="fi-FI" sz="2400" smtClean="0"/>
            <a:t>Hieronta-aika vaikuttaa oleellisesti lopputulokseen</a:t>
          </a:r>
          <a:endParaRPr lang="fi-FI" sz="2400" dirty="0"/>
        </a:p>
      </dgm:t>
    </dgm:pt>
    <dgm:pt modelId="{E3360FB1-867C-4396-9F02-7EAE6A9C882D}" type="parTrans" cxnId="{952611F3-7450-44F1-BC99-E449955BD1E8}">
      <dgm:prSet/>
      <dgm:spPr/>
      <dgm:t>
        <a:bodyPr/>
        <a:lstStyle/>
        <a:p>
          <a:endParaRPr lang="fi-FI"/>
        </a:p>
      </dgm:t>
    </dgm:pt>
    <dgm:pt modelId="{78D72670-BEC3-40CF-9E81-009F3217057F}" type="sibTrans" cxnId="{952611F3-7450-44F1-BC99-E449955BD1E8}">
      <dgm:prSet/>
      <dgm:spPr/>
      <dgm:t>
        <a:bodyPr/>
        <a:lstStyle/>
        <a:p>
          <a:endParaRPr lang="fi-FI"/>
        </a:p>
      </dgm:t>
    </dgm:pt>
    <dgm:pt modelId="{AB66F37B-177C-4FC2-9415-3AC2FC0A4513}">
      <dgm:prSet phldrT="[Teksti]" custT="1"/>
      <dgm:spPr/>
      <dgm:t>
        <a:bodyPr/>
        <a:lstStyle/>
        <a:p>
          <a:r>
            <a:rPr lang="fi-FI" sz="1800" smtClean="0"/>
            <a:t>Vaikutus perustuu mikrobien proteiinien rakenteen muutokseen</a:t>
          </a:r>
          <a:endParaRPr lang="fi-FI" sz="1800" dirty="0"/>
        </a:p>
      </dgm:t>
    </dgm:pt>
    <dgm:pt modelId="{3C368CFF-F3EA-4946-B7E8-F0AC67EA564D}" type="parTrans" cxnId="{0D75F3EE-DCAF-4755-8BED-D0A1AC9EBAD5}">
      <dgm:prSet/>
      <dgm:spPr/>
      <dgm:t>
        <a:bodyPr/>
        <a:lstStyle/>
        <a:p>
          <a:endParaRPr lang="fi-FI"/>
        </a:p>
      </dgm:t>
    </dgm:pt>
    <dgm:pt modelId="{3019A5FA-9E79-4609-8B5E-19CA63369E64}" type="sibTrans" cxnId="{0D75F3EE-DCAF-4755-8BED-D0A1AC9EBAD5}">
      <dgm:prSet/>
      <dgm:spPr/>
      <dgm:t>
        <a:bodyPr/>
        <a:lstStyle/>
        <a:p>
          <a:endParaRPr lang="fi-FI"/>
        </a:p>
      </dgm:t>
    </dgm:pt>
    <dgm:pt modelId="{BF4BD137-79A1-4503-A660-65891A8E5302}" type="pres">
      <dgm:prSet presAssocID="{CC533451-8D80-443A-A6DB-9D4A52049A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34C2B22-1AD5-410C-9445-EB662E6AC0F1}" type="pres">
      <dgm:prSet presAssocID="{CC533451-8D80-443A-A6DB-9D4A52049AE7}" presName="fgShape" presStyleLbl="fgShp" presStyleIdx="0" presStyleCnt="1"/>
      <dgm:spPr/>
      <dgm:t>
        <a:bodyPr/>
        <a:lstStyle/>
        <a:p>
          <a:endParaRPr lang="fi-FI"/>
        </a:p>
      </dgm:t>
    </dgm:pt>
    <dgm:pt modelId="{09EDE75E-8095-4EB8-9531-60A1F3E3069C}" type="pres">
      <dgm:prSet presAssocID="{CC533451-8D80-443A-A6DB-9D4A52049AE7}" presName="linComp" presStyleCnt="0"/>
      <dgm:spPr/>
      <dgm:t>
        <a:bodyPr/>
        <a:lstStyle/>
        <a:p>
          <a:endParaRPr lang="fi-FI"/>
        </a:p>
      </dgm:t>
    </dgm:pt>
    <dgm:pt modelId="{37FD6B69-2B41-4F65-8C47-3F00C00CAFFD}" type="pres">
      <dgm:prSet presAssocID="{184985AB-8A22-4B2C-920D-3D8C9E10C1C6}" presName="compNode" presStyleCnt="0"/>
      <dgm:spPr/>
      <dgm:t>
        <a:bodyPr/>
        <a:lstStyle/>
        <a:p>
          <a:endParaRPr lang="fi-FI"/>
        </a:p>
      </dgm:t>
    </dgm:pt>
    <dgm:pt modelId="{60558C6A-5876-43BE-A5ED-35B424D5F1DF}" type="pres">
      <dgm:prSet presAssocID="{184985AB-8A22-4B2C-920D-3D8C9E10C1C6}" presName="bkgdShape" presStyleLbl="node1" presStyleIdx="0" presStyleCnt="3"/>
      <dgm:spPr/>
      <dgm:t>
        <a:bodyPr/>
        <a:lstStyle/>
        <a:p>
          <a:endParaRPr lang="fi-FI"/>
        </a:p>
      </dgm:t>
    </dgm:pt>
    <dgm:pt modelId="{CF643892-C6DE-4B6E-BA62-0B1C91EEAFCD}" type="pres">
      <dgm:prSet presAssocID="{184985AB-8A22-4B2C-920D-3D8C9E10C1C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589C80-91D5-4BF1-AB82-7EC1A626EC06}" type="pres">
      <dgm:prSet presAssocID="{184985AB-8A22-4B2C-920D-3D8C9E10C1C6}" presName="invisiNode" presStyleLbl="node1" presStyleIdx="0" presStyleCnt="3"/>
      <dgm:spPr/>
      <dgm:t>
        <a:bodyPr/>
        <a:lstStyle/>
        <a:p>
          <a:endParaRPr lang="fi-FI"/>
        </a:p>
      </dgm:t>
    </dgm:pt>
    <dgm:pt modelId="{C56B5CF9-1E83-4ACA-A974-353CF69F4A8D}" type="pres">
      <dgm:prSet presAssocID="{184985AB-8A22-4B2C-920D-3D8C9E10C1C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E531FB12-2256-4E25-93E1-3F3A75D08750}" type="pres">
      <dgm:prSet presAssocID="{8F38E90F-BAE8-49AC-A641-7FA51EFC98B0}" presName="sibTrans" presStyleLbl="sibTrans2D1" presStyleIdx="0" presStyleCnt="0"/>
      <dgm:spPr/>
      <dgm:t>
        <a:bodyPr/>
        <a:lstStyle/>
        <a:p>
          <a:endParaRPr lang="fi-FI"/>
        </a:p>
      </dgm:t>
    </dgm:pt>
    <dgm:pt modelId="{F0366B29-93CE-416C-87BF-813A4200A511}" type="pres">
      <dgm:prSet presAssocID="{1A887F09-2FAA-41FD-8C63-E93C1798EF41}" presName="compNode" presStyleCnt="0"/>
      <dgm:spPr/>
      <dgm:t>
        <a:bodyPr/>
        <a:lstStyle/>
        <a:p>
          <a:endParaRPr lang="fi-FI"/>
        </a:p>
      </dgm:t>
    </dgm:pt>
    <dgm:pt modelId="{B75B38F8-5654-4AD4-9F0E-2CD2CF91CC51}" type="pres">
      <dgm:prSet presAssocID="{1A887F09-2FAA-41FD-8C63-E93C1798EF41}" presName="bkgdShape" presStyleLbl="node1" presStyleIdx="1" presStyleCnt="3"/>
      <dgm:spPr/>
      <dgm:t>
        <a:bodyPr/>
        <a:lstStyle/>
        <a:p>
          <a:endParaRPr lang="fi-FI"/>
        </a:p>
      </dgm:t>
    </dgm:pt>
    <dgm:pt modelId="{78E190BC-A30E-49ED-A604-C2A021079FD9}" type="pres">
      <dgm:prSet presAssocID="{1A887F09-2FAA-41FD-8C63-E93C1798EF4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D3B93AF-91C5-49B9-8A45-7661F333F916}" type="pres">
      <dgm:prSet presAssocID="{1A887F09-2FAA-41FD-8C63-E93C1798EF41}" presName="invisiNode" presStyleLbl="node1" presStyleIdx="1" presStyleCnt="3"/>
      <dgm:spPr/>
      <dgm:t>
        <a:bodyPr/>
        <a:lstStyle/>
        <a:p>
          <a:endParaRPr lang="fi-FI"/>
        </a:p>
      </dgm:t>
    </dgm:pt>
    <dgm:pt modelId="{37A183F3-1BE9-434A-A4DA-89A221E7D868}" type="pres">
      <dgm:prSet presAssocID="{1A887F09-2FAA-41FD-8C63-E93C1798EF41}" presName="imagNode" presStyleLbl="fgImgPlace1" presStyleIdx="1" presStyleCnt="3" custLinFactNeighborX="-2555" custLinFactNeighborY="29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495C54F9-6C16-455A-87B5-C7E0D1DD691B}" type="pres">
      <dgm:prSet presAssocID="{28B65FE7-9076-4ED1-9E6A-3C645C228381}" presName="sibTrans" presStyleLbl="sibTrans2D1" presStyleIdx="0" presStyleCnt="0"/>
      <dgm:spPr/>
      <dgm:t>
        <a:bodyPr/>
        <a:lstStyle/>
        <a:p>
          <a:endParaRPr lang="fi-FI"/>
        </a:p>
      </dgm:t>
    </dgm:pt>
    <dgm:pt modelId="{48409D97-1EC3-4852-9BE1-C9B4EEA13ECE}" type="pres">
      <dgm:prSet presAssocID="{A7AA58CE-B711-4A07-8BBF-00C11EAE075C}" presName="compNode" presStyleCnt="0"/>
      <dgm:spPr/>
      <dgm:t>
        <a:bodyPr/>
        <a:lstStyle/>
        <a:p>
          <a:endParaRPr lang="fi-FI"/>
        </a:p>
      </dgm:t>
    </dgm:pt>
    <dgm:pt modelId="{1D2FA0A3-AEB3-401C-A537-AA97071D565B}" type="pres">
      <dgm:prSet presAssocID="{A7AA58CE-B711-4A07-8BBF-00C11EAE075C}" presName="bkgdShape" presStyleLbl="node1" presStyleIdx="2" presStyleCnt="3"/>
      <dgm:spPr/>
      <dgm:t>
        <a:bodyPr/>
        <a:lstStyle/>
        <a:p>
          <a:endParaRPr lang="fi-FI"/>
        </a:p>
      </dgm:t>
    </dgm:pt>
    <dgm:pt modelId="{064B02A1-6E08-4316-A145-E78A1D785B16}" type="pres">
      <dgm:prSet presAssocID="{A7AA58CE-B711-4A07-8BBF-00C11EAE075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BDD0052-3351-4C38-B56E-5D3F57FFC39A}" type="pres">
      <dgm:prSet presAssocID="{A7AA58CE-B711-4A07-8BBF-00C11EAE075C}" presName="invisiNode" presStyleLbl="node1" presStyleIdx="2" presStyleCnt="3"/>
      <dgm:spPr/>
      <dgm:t>
        <a:bodyPr/>
        <a:lstStyle/>
        <a:p>
          <a:endParaRPr lang="fi-FI"/>
        </a:p>
      </dgm:t>
    </dgm:pt>
    <dgm:pt modelId="{24BF1A1F-14B4-460D-A95B-ACA8C1B59226}" type="pres">
      <dgm:prSet presAssocID="{A7AA58CE-B711-4A07-8BBF-00C11EAE075C}" presName="imagNode" presStyleLbl="fgImgPlace1" presStyleIdx="2" presStyleCnt="3" custScaleY="100666" custLinFactNeighborX="57" custLinFactNeighborY="29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i-FI"/>
        </a:p>
      </dgm:t>
    </dgm:pt>
  </dgm:ptLst>
  <dgm:cxnLst>
    <dgm:cxn modelId="{BA7B35EA-6CB9-41D9-9FB4-422A61171465}" type="presOf" srcId="{A7AA58CE-B711-4A07-8BBF-00C11EAE075C}" destId="{1D2FA0A3-AEB3-401C-A537-AA97071D565B}" srcOrd="0" destOrd="0" presId="urn:microsoft.com/office/officeart/2005/8/layout/hList7#3"/>
    <dgm:cxn modelId="{D871860B-153E-4660-9115-4ABECE895C18}" type="presOf" srcId="{1A887F09-2FAA-41FD-8C63-E93C1798EF41}" destId="{78E190BC-A30E-49ED-A604-C2A021079FD9}" srcOrd="1" destOrd="0" presId="urn:microsoft.com/office/officeart/2005/8/layout/hList7#3"/>
    <dgm:cxn modelId="{0FE791D8-6E7F-4D90-9CBA-5AFE2534591F}" type="presOf" srcId="{184985AB-8A22-4B2C-920D-3D8C9E10C1C6}" destId="{60558C6A-5876-43BE-A5ED-35B424D5F1DF}" srcOrd="0" destOrd="0" presId="urn:microsoft.com/office/officeart/2005/8/layout/hList7#3"/>
    <dgm:cxn modelId="{0D75F3EE-DCAF-4755-8BED-D0A1AC9EBAD5}" srcId="{184985AB-8A22-4B2C-920D-3D8C9E10C1C6}" destId="{AB66F37B-177C-4FC2-9415-3AC2FC0A4513}" srcOrd="0" destOrd="0" parTransId="{3C368CFF-F3EA-4946-B7E8-F0AC67EA564D}" sibTransId="{3019A5FA-9E79-4609-8B5E-19CA63369E64}"/>
    <dgm:cxn modelId="{1DBF26F7-ADFC-4DA8-9AE6-2545F2C2B839}" type="presOf" srcId="{AB66F37B-177C-4FC2-9415-3AC2FC0A4513}" destId="{CF643892-C6DE-4B6E-BA62-0B1C91EEAFCD}" srcOrd="1" destOrd="1" presId="urn:microsoft.com/office/officeart/2005/8/layout/hList7#3"/>
    <dgm:cxn modelId="{D2ABCCD9-06DA-4D43-8B78-A5EBD6BB5797}" srcId="{CC533451-8D80-443A-A6DB-9D4A52049AE7}" destId="{1A887F09-2FAA-41FD-8C63-E93C1798EF41}" srcOrd="1" destOrd="0" parTransId="{BE15CD76-A78C-465B-AE1F-FE5D5E29415B}" sibTransId="{28B65FE7-9076-4ED1-9E6A-3C645C228381}"/>
    <dgm:cxn modelId="{637E8252-0A6C-40F6-BD6F-025D62ADA6BE}" type="presOf" srcId="{1A887F09-2FAA-41FD-8C63-E93C1798EF41}" destId="{B75B38F8-5654-4AD4-9F0E-2CD2CF91CC51}" srcOrd="0" destOrd="0" presId="urn:microsoft.com/office/officeart/2005/8/layout/hList7#3"/>
    <dgm:cxn modelId="{952611F3-7450-44F1-BC99-E449955BD1E8}" srcId="{CC533451-8D80-443A-A6DB-9D4A52049AE7}" destId="{A7AA58CE-B711-4A07-8BBF-00C11EAE075C}" srcOrd="2" destOrd="0" parTransId="{E3360FB1-867C-4396-9F02-7EAE6A9C882D}" sibTransId="{78D72670-BEC3-40CF-9E81-009F3217057F}"/>
    <dgm:cxn modelId="{825FB32A-5311-4130-B5D2-EBD84E011540}" type="presOf" srcId="{184985AB-8A22-4B2C-920D-3D8C9E10C1C6}" destId="{CF643892-C6DE-4B6E-BA62-0B1C91EEAFCD}" srcOrd="1" destOrd="0" presId="urn:microsoft.com/office/officeart/2005/8/layout/hList7#3"/>
    <dgm:cxn modelId="{F6ACA304-7772-4CC6-B160-E9A4F24B6BCD}" type="presOf" srcId="{CC533451-8D80-443A-A6DB-9D4A52049AE7}" destId="{BF4BD137-79A1-4503-A660-65891A8E5302}" srcOrd="0" destOrd="0" presId="urn:microsoft.com/office/officeart/2005/8/layout/hList7#3"/>
    <dgm:cxn modelId="{6C4755DA-730D-40C8-9DDD-72ADD86680DC}" type="presOf" srcId="{8F38E90F-BAE8-49AC-A641-7FA51EFC98B0}" destId="{E531FB12-2256-4E25-93E1-3F3A75D08750}" srcOrd="0" destOrd="0" presId="urn:microsoft.com/office/officeart/2005/8/layout/hList7#3"/>
    <dgm:cxn modelId="{812A1A11-8F30-4F72-A87B-63CC2E6AB154}" type="presOf" srcId="{A7AA58CE-B711-4A07-8BBF-00C11EAE075C}" destId="{064B02A1-6E08-4316-A145-E78A1D785B16}" srcOrd="1" destOrd="0" presId="urn:microsoft.com/office/officeart/2005/8/layout/hList7#3"/>
    <dgm:cxn modelId="{EA14BA82-E300-479B-9E9C-5019819649B9}" srcId="{CC533451-8D80-443A-A6DB-9D4A52049AE7}" destId="{184985AB-8A22-4B2C-920D-3D8C9E10C1C6}" srcOrd="0" destOrd="0" parTransId="{62915390-0F7C-4DDD-8A90-6D306C85E860}" sibTransId="{8F38E90F-BAE8-49AC-A641-7FA51EFC98B0}"/>
    <dgm:cxn modelId="{21FB4C38-2D08-4674-BD76-E598A1F1BF8E}" type="presOf" srcId="{28B65FE7-9076-4ED1-9E6A-3C645C228381}" destId="{495C54F9-6C16-455A-87B5-C7E0D1DD691B}" srcOrd="0" destOrd="0" presId="urn:microsoft.com/office/officeart/2005/8/layout/hList7#3"/>
    <dgm:cxn modelId="{00E8E6B4-DF97-4183-9EE7-0C3661F2ED47}" type="presOf" srcId="{AB66F37B-177C-4FC2-9415-3AC2FC0A4513}" destId="{60558C6A-5876-43BE-A5ED-35B424D5F1DF}" srcOrd="0" destOrd="1" presId="urn:microsoft.com/office/officeart/2005/8/layout/hList7#3"/>
    <dgm:cxn modelId="{59D9D0AD-290A-42B5-BEB8-E1DF964D28EC}" type="presParOf" srcId="{BF4BD137-79A1-4503-A660-65891A8E5302}" destId="{234C2B22-1AD5-410C-9445-EB662E6AC0F1}" srcOrd="0" destOrd="0" presId="urn:microsoft.com/office/officeart/2005/8/layout/hList7#3"/>
    <dgm:cxn modelId="{58D8ED51-42B9-428D-81F2-3C22CF2CA7CB}" type="presParOf" srcId="{BF4BD137-79A1-4503-A660-65891A8E5302}" destId="{09EDE75E-8095-4EB8-9531-60A1F3E3069C}" srcOrd="1" destOrd="0" presId="urn:microsoft.com/office/officeart/2005/8/layout/hList7#3"/>
    <dgm:cxn modelId="{0C34E007-0319-4F31-9313-6E8B18826C5F}" type="presParOf" srcId="{09EDE75E-8095-4EB8-9531-60A1F3E3069C}" destId="{37FD6B69-2B41-4F65-8C47-3F00C00CAFFD}" srcOrd="0" destOrd="0" presId="urn:microsoft.com/office/officeart/2005/8/layout/hList7#3"/>
    <dgm:cxn modelId="{9A00B3EB-D3BE-4EC8-8C39-F51E4F1BD1ED}" type="presParOf" srcId="{37FD6B69-2B41-4F65-8C47-3F00C00CAFFD}" destId="{60558C6A-5876-43BE-A5ED-35B424D5F1DF}" srcOrd="0" destOrd="0" presId="urn:microsoft.com/office/officeart/2005/8/layout/hList7#3"/>
    <dgm:cxn modelId="{6A854E16-F5D8-4DDA-A36A-FED30081B993}" type="presParOf" srcId="{37FD6B69-2B41-4F65-8C47-3F00C00CAFFD}" destId="{CF643892-C6DE-4B6E-BA62-0B1C91EEAFCD}" srcOrd="1" destOrd="0" presId="urn:microsoft.com/office/officeart/2005/8/layout/hList7#3"/>
    <dgm:cxn modelId="{435E9B5E-D05B-480F-85E3-C9DC3635E1E2}" type="presParOf" srcId="{37FD6B69-2B41-4F65-8C47-3F00C00CAFFD}" destId="{18589C80-91D5-4BF1-AB82-7EC1A626EC06}" srcOrd="2" destOrd="0" presId="urn:microsoft.com/office/officeart/2005/8/layout/hList7#3"/>
    <dgm:cxn modelId="{DD55ED0D-2126-460A-9387-4556A8864619}" type="presParOf" srcId="{37FD6B69-2B41-4F65-8C47-3F00C00CAFFD}" destId="{C56B5CF9-1E83-4ACA-A974-353CF69F4A8D}" srcOrd="3" destOrd="0" presId="urn:microsoft.com/office/officeart/2005/8/layout/hList7#3"/>
    <dgm:cxn modelId="{051AC288-FBCC-4EE1-93A9-368D074CA19C}" type="presParOf" srcId="{09EDE75E-8095-4EB8-9531-60A1F3E3069C}" destId="{E531FB12-2256-4E25-93E1-3F3A75D08750}" srcOrd="1" destOrd="0" presId="urn:microsoft.com/office/officeart/2005/8/layout/hList7#3"/>
    <dgm:cxn modelId="{AA81D98C-CAC4-458E-A5EA-549A1DB61B9A}" type="presParOf" srcId="{09EDE75E-8095-4EB8-9531-60A1F3E3069C}" destId="{F0366B29-93CE-416C-87BF-813A4200A511}" srcOrd="2" destOrd="0" presId="urn:microsoft.com/office/officeart/2005/8/layout/hList7#3"/>
    <dgm:cxn modelId="{18F95FAD-4B62-42DC-843F-B0C3FA0375D8}" type="presParOf" srcId="{F0366B29-93CE-416C-87BF-813A4200A511}" destId="{B75B38F8-5654-4AD4-9F0E-2CD2CF91CC51}" srcOrd="0" destOrd="0" presId="urn:microsoft.com/office/officeart/2005/8/layout/hList7#3"/>
    <dgm:cxn modelId="{A4D5C3E4-2633-45B2-8CAF-F6FCE60EAE8E}" type="presParOf" srcId="{F0366B29-93CE-416C-87BF-813A4200A511}" destId="{78E190BC-A30E-49ED-A604-C2A021079FD9}" srcOrd="1" destOrd="0" presId="urn:microsoft.com/office/officeart/2005/8/layout/hList7#3"/>
    <dgm:cxn modelId="{BEC14E79-ABE8-46BD-8C07-CA51987031E4}" type="presParOf" srcId="{F0366B29-93CE-416C-87BF-813A4200A511}" destId="{2D3B93AF-91C5-49B9-8A45-7661F333F916}" srcOrd="2" destOrd="0" presId="urn:microsoft.com/office/officeart/2005/8/layout/hList7#3"/>
    <dgm:cxn modelId="{AE125BC4-2970-485F-A6DA-D34F24DEB27D}" type="presParOf" srcId="{F0366B29-93CE-416C-87BF-813A4200A511}" destId="{37A183F3-1BE9-434A-A4DA-89A221E7D868}" srcOrd="3" destOrd="0" presId="urn:microsoft.com/office/officeart/2005/8/layout/hList7#3"/>
    <dgm:cxn modelId="{5EE913D5-44F1-4739-87EC-813FB866A41A}" type="presParOf" srcId="{09EDE75E-8095-4EB8-9531-60A1F3E3069C}" destId="{495C54F9-6C16-455A-87B5-C7E0D1DD691B}" srcOrd="3" destOrd="0" presId="urn:microsoft.com/office/officeart/2005/8/layout/hList7#3"/>
    <dgm:cxn modelId="{70E7B66B-62B7-4FB2-939C-2EF045DF7390}" type="presParOf" srcId="{09EDE75E-8095-4EB8-9531-60A1F3E3069C}" destId="{48409D97-1EC3-4852-9BE1-C9B4EEA13ECE}" srcOrd="4" destOrd="0" presId="urn:microsoft.com/office/officeart/2005/8/layout/hList7#3"/>
    <dgm:cxn modelId="{9C8F34FB-A226-45D3-BC3D-021DBC8F6159}" type="presParOf" srcId="{48409D97-1EC3-4852-9BE1-C9B4EEA13ECE}" destId="{1D2FA0A3-AEB3-401C-A537-AA97071D565B}" srcOrd="0" destOrd="0" presId="urn:microsoft.com/office/officeart/2005/8/layout/hList7#3"/>
    <dgm:cxn modelId="{17B63335-880B-4250-BB6A-988741802858}" type="presParOf" srcId="{48409D97-1EC3-4852-9BE1-C9B4EEA13ECE}" destId="{064B02A1-6E08-4316-A145-E78A1D785B16}" srcOrd="1" destOrd="0" presId="urn:microsoft.com/office/officeart/2005/8/layout/hList7#3"/>
    <dgm:cxn modelId="{E5E4947F-7D27-4A5F-A337-BF511D811D1B}" type="presParOf" srcId="{48409D97-1EC3-4852-9BE1-C9B4EEA13ECE}" destId="{DBDD0052-3351-4C38-B56E-5D3F57FFC39A}" srcOrd="2" destOrd="0" presId="urn:microsoft.com/office/officeart/2005/8/layout/hList7#3"/>
    <dgm:cxn modelId="{43AC1D37-A4AA-4FE2-A777-20243DE60292}" type="presParOf" srcId="{48409D97-1EC3-4852-9BE1-C9B4EEA13ECE}" destId="{24BF1A1F-14B4-460D-A95B-ACA8C1B59226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0AADB52-D04C-4CE1-80FE-EE88A47C07E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287CAF03-3A4F-4A11-BC31-57543E72D5F3}">
      <dgm:prSet/>
      <dgm:spPr/>
      <dgm:t>
        <a:bodyPr/>
        <a:lstStyle/>
        <a:p>
          <a:pPr rtl="0"/>
          <a:r>
            <a:rPr lang="fi-FI" b="1" dirty="0" smtClean="0"/>
            <a:t>Sormukset ja kellot ovat kiellettyjä hoitotyössä</a:t>
          </a:r>
          <a:endParaRPr lang="fi-FI" b="1" dirty="0"/>
        </a:p>
      </dgm:t>
    </dgm:pt>
    <dgm:pt modelId="{70C37192-42B9-4162-93C6-3B8BE92DC2AD}" type="parTrans" cxnId="{1BE04461-E26C-4423-89C3-891E6B138886}">
      <dgm:prSet/>
      <dgm:spPr/>
      <dgm:t>
        <a:bodyPr/>
        <a:lstStyle/>
        <a:p>
          <a:endParaRPr lang="fi-FI"/>
        </a:p>
      </dgm:t>
    </dgm:pt>
    <dgm:pt modelId="{A34E3B71-5E65-423A-99A1-E5C1B8848012}" type="sibTrans" cxnId="{1BE04461-E26C-4423-89C3-891E6B138886}">
      <dgm:prSet/>
      <dgm:spPr/>
      <dgm:t>
        <a:bodyPr/>
        <a:lstStyle/>
        <a:p>
          <a:endParaRPr lang="fi-FI"/>
        </a:p>
      </dgm:t>
    </dgm:pt>
    <dgm:pt modelId="{2FEB7ADA-AA26-4404-9B33-8EDEF7550B81}" type="pres">
      <dgm:prSet presAssocID="{20AADB52-D04C-4CE1-80FE-EE88A47C07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744E77A-927F-45DF-B109-46603931E8A3}" type="pres">
      <dgm:prSet presAssocID="{287CAF03-3A4F-4A11-BC31-57543E72D5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DE1A5D0-F1DB-4B5F-A62B-8A858D7C00E8}" type="presOf" srcId="{287CAF03-3A4F-4A11-BC31-57543E72D5F3}" destId="{B744E77A-927F-45DF-B109-46603931E8A3}" srcOrd="0" destOrd="0" presId="urn:microsoft.com/office/officeart/2005/8/layout/vList2"/>
    <dgm:cxn modelId="{0147FCF2-0C56-4B93-BFEB-FD72152E0EF8}" type="presOf" srcId="{20AADB52-D04C-4CE1-80FE-EE88A47C07EA}" destId="{2FEB7ADA-AA26-4404-9B33-8EDEF7550B81}" srcOrd="0" destOrd="0" presId="urn:microsoft.com/office/officeart/2005/8/layout/vList2"/>
    <dgm:cxn modelId="{1BE04461-E26C-4423-89C3-891E6B138886}" srcId="{20AADB52-D04C-4CE1-80FE-EE88A47C07EA}" destId="{287CAF03-3A4F-4A11-BC31-57543E72D5F3}" srcOrd="0" destOrd="0" parTransId="{70C37192-42B9-4162-93C6-3B8BE92DC2AD}" sibTransId="{A34E3B71-5E65-423A-99A1-E5C1B8848012}"/>
    <dgm:cxn modelId="{2A7A9FF3-A0BB-44BF-BEE8-77BC6DBD78C1}" type="presParOf" srcId="{2FEB7ADA-AA26-4404-9B33-8EDEF7550B81}" destId="{B744E77A-927F-45DF-B109-46603931E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3E616E3-7ED2-4EBA-A9FB-0DEE9D22C47D}" type="doc">
      <dgm:prSet loTypeId="urn:microsoft.com/office/officeart/2005/8/layout/vList3#9" loCatId="list" qsTypeId="urn:microsoft.com/office/officeart/2005/8/quickstyle/3d2" qsCatId="3D" csTypeId="urn:microsoft.com/office/officeart/2005/8/colors/accent1_2#12" csCatId="accent1" phldr="1"/>
      <dgm:spPr/>
      <dgm:t>
        <a:bodyPr/>
        <a:lstStyle/>
        <a:p>
          <a:endParaRPr lang="fi-FI"/>
        </a:p>
      </dgm:t>
    </dgm:pt>
    <dgm:pt modelId="{99824A1E-7FA4-4DF7-8614-BAFDF0684477}">
      <dgm:prSet custT="1"/>
      <dgm:spPr/>
      <dgm:t>
        <a:bodyPr/>
        <a:lstStyle/>
        <a:p>
          <a:pPr algn="l" rtl="0"/>
          <a:r>
            <a:rPr lang="fi-FI" sz="2000" b="1" dirty="0" smtClean="0"/>
            <a:t>Sormusten käyttäjällä 10x bakteerimäärä käsissä</a:t>
          </a:r>
          <a:endParaRPr lang="fi-FI" sz="2000" b="1" dirty="0"/>
        </a:p>
      </dgm:t>
    </dgm:pt>
    <dgm:pt modelId="{E72DD31E-FC80-46D5-9FED-240BC38FF797}" type="parTrans" cxnId="{8B43D12D-8713-4F86-AEC2-18805C758C12}">
      <dgm:prSet/>
      <dgm:spPr/>
      <dgm:t>
        <a:bodyPr/>
        <a:lstStyle/>
        <a:p>
          <a:endParaRPr lang="fi-FI"/>
        </a:p>
      </dgm:t>
    </dgm:pt>
    <dgm:pt modelId="{0B303885-5531-4C2A-84DC-453F3A98DC39}" type="sibTrans" cxnId="{8B43D12D-8713-4F86-AEC2-18805C758C12}">
      <dgm:prSet/>
      <dgm:spPr/>
      <dgm:t>
        <a:bodyPr/>
        <a:lstStyle/>
        <a:p>
          <a:endParaRPr lang="fi-FI"/>
        </a:p>
      </dgm:t>
    </dgm:pt>
    <dgm:pt modelId="{0038C331-AF66-4182-9E40-7AE65DA178C3}">
      <dgm:prSet custT="1"/>
      <dgm:spPr/>
      <dgm:t>
        <a:bodyPr/>
        <a:lstStyle/>
        <a:p>
          <a:pPr algn="l" rtl="0"/>
          <a:r>
            <a:rPr lang="fi-FI" sz="2000" b="1" dirty="0" smtClean="0"/>
            <a:t>Bakteerimäärä verrannollinen sormusten määrään </a:t>
          </a:r>
          <a:endParaRPr lang="fi-FI" sz="2000" b="1" dirty="0"/>
        </a:p>
      </dgm:t>
    </dgm:pt>
    <dgm:pt modelId="{795F459F-07BB-421C-AA64-45C46094B961}" type="parTrans" cxnId="{C955A7FA-6F20-4530-A513-EF9AE416D83F}">
      <dgm:prSet/>
      <dgm:spPr/>
      <dgm:t>
        <a:bodyPr/>
        <a:lstStyle/>
        <a:p>
          <a:endParaRPr lang="fi-FI"/>
        </a:p>
      </dgm:t>
    </dgm:pt>
    <dgm:pt modelId="{9B9228FB-F2FD-46E1-A103-56C6370CE052}" type="sibTrans" cxnId="{C955A7FA-6F20-4530-A513-EF9AE416D83F}">
      <dgm:prSet/>
      <dgm:spPr/>
      <dgm:t>
        <a:bodyPr/>
        <a:lstStyle/>
        <a:p>
          <a:endParaRPr lang="fi-FI"/>
        </a:p>
      </dgm:t>
    </dgm:pt>
    <dgm:pt modelId="{B5B1154D-9676-4D91-966F-EBEAFF44121A}">
      <dgm:prSet custT="1"/>
      <dgm:spPr/>
      <dgm:t>
        <a:bodyPr/>
        <a:lstStyle/>
        <a:p>
          <a:pPr algn="l" rtl="0"/>
          <a:r>
            <a:rPr lang="fi-FI" sz="2000" b="1" dirty="0" smtClean="0"/>
            <a:t>Sormuskäsissä enemmän bakteereita </a:t>
          </a:r>
          <a:r>
            <a:rPr lang="fi-FI" sz="2000" b="1" dirty="0" err="1" smtClean="0"/>
            <a:t>käsihuuhteen</a:t>
          </a:r>
          <a:r>
            <a:rPr lang="fi-FI" sz="2000" b="1" dirty="0" smtClean="0"/>
            <a:t> käytönkin jälkeen</a:t>
          </a:r>
          <a:endParaRPr lang="fi-FI" sz="2000" b="1" dirty="0"/>
        </a:p>
      </dgm:t>
    </dgm:pt>
    <dgm:pt modelId="{C90BE99E-1653-4F39-AD78-E642FEB69E03}" type="parTrans" cxnId="{06BDFE92-A4E4-49AB-A030-E8C7C8972105}">
      <dgm:prSet/>
      <dgm:spPr/>
      <dgm:t>
        <a:bodyPr/>
        <a:lstStyle/>
        <a:p>
          <a:endParaRPr lang="fi-FI"/>
        </a:p>
      </dgm:t>
    </dgm:pt>
    <dgm:pt modelId="{59D0C417-37BF-42E5-8511-DE5FD6EEA676}" type="sibTrans" cxnId="{06BDFE92-A4E4-49AB-A030-E8C7C8972105}">
      <dgm:prSet/>
      <dgm:spPr/>
      <dgm:t>
        <a:bodyPr/>
        <a:lstStyle/>
        <a:p>
          <a:endParaRPr lang="fi-FI"/>
        </a:p>
      </dgm:t>
    </dgm:pt>
    <dgm:pt modelId="{8D18E7BE-6EA1-456E-8D5E-8A4D3B7ADDC4}">
      <dgm:prSet custT="1"/>
      <dgm:spPr/>
      <dgm:t>
        <a:bodyPr/>
        <a:lstStyle/>
        <a:p>
          <a:pPr algn="l" rtl="0"/>
          <a:r>
            <a:rPr lang="fi-FI" sz="2000" b="1" dirty="0" smtClean="0"/>
            <a:t>Sormusten/kellojen ja infektioiden yhteyttä vaikea osoittaa yksittäisessä epidemiassa</a:t>
          </a:r>
          <a:endParaRPr lang="fi-FI" sz="2000" b="1" dirty="0"/>
        </a:p>
      </dgm:t>
    </dgm:pt>
    <dgm:pt modelId="{3E86975F-5CBC-4C64-AE0F-21E5425699AF}" type="parTrans" cxnId="{858AC5A6-B296-416C-AFD4-E9FC1A7E60D5}">
      <dgm:prSet/>
      <dgm:spPr/>
      <dgm:t>
        <a:bodyPr/>
        <a:lstStyle/>
        <a:p>
          <a:endParaRPr lang="fi-FI"/>
        </a:p>
      </dgm:t>
    </dgm:pt>
    <dgm:pt modelId="{E9EB4129-BCEB-4E66-85F8-08BAED86CC6C}" type="sibTrans" cxnId="{858AC5A6-B296-416C-AFD4-E9FC1A7E60D5}">
      <dgm:prSet/>
      <dgm:spPr/>
      <dgm:t>
        <a:bodyPr/>
        <a:lstStyle/>
        <a:p>
          <a:endParaRPr lang="fi-FI"/>
        </a:p>
      </dgm:t>
    </dgm:pt>
    <dgm:pt modelId="{0FAA4AE0-5763-4475-B76B-4E461D4E958B}" type="pres">
      <dgm:prSet presAssocID="{43E616E3-7ED2-4EBA-A9FB-0DEE9D22C47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BFF3450-6427-48F6-9E62-88B8CBBC879B}" type="pres">
      <dgm:prSet presAssocID="{99824A1E-7FA4-4DF7-8614-BAFDF0684477}" presName="composite" presStyleCnt="0"/>
      <dgm:spPr/>
      <dgm:t>
        <a:bodyPr/>
        <a:lstStyle/>
        <a:p>
          <a:endParaRPr lang="fi-FI"/>
        </a:p>
      </dgm:t>
    </dgm:pt>
    <dgm:pt modelId="{415DD919-7596-45B6-BA14-1022F519DFD7}" type="pres">
      <dgm:prSet presAssocID="{99824A1E-7FA4-4DF7-8614-BAFDF068447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F7724A14-932E-436C-A663-DE8915C6AEF2}" type="pres">
      <dgm:prSet presAssocID="{99824A1E-7FA4-4DF7-8614-BAFDF068447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9963730-0BD8-4EF1-AE00-D6C8703276AF}" type="pres">
      <dgm:prSet presAssocID="{0B303885-5531-4C2A-84DC-453F3A98DC39}" presName="spacing" presStyleCnt="0"/>
      <dgm:spPr/>
      <dgm:t>
        <a:bodyPr/>
        <a:lstStyle/>
        <a:p>
          <a:endParaRPr lang="fi-FI"/>
        </a:p>
      </dgm:t>
    </dgm:pt>
    <dgm:pt modelId="{228717BE-6EC0-4172-A6C5-8A561497FC4E}" type="pres">
      <dgm:prSet presAssocID="{0038C331-AF66-4182-9E40-7AE65DA178C3}" presName="composite" presStyleCnt="0"/>
      <dgm:spPr/>
      <dgm:t>
        <a:bodyPr/>
        <a:lstStyle/>
        <a:p>
          <a:endParaRPr lang="fi-FI"/>
        </a:p>
      </dgm:t>
    </dgm:pt>
    <dgm:pt modelId="{54572AF7-51F9-4B57-8912-3C2D69FBDB13}" type="pres">
      <dgm:prSet presAssocID="{0038C331-AF66-4182-9E40-7AE65DA178C3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5176153E-B028-4EB0-8F38-8F816BA19BEB}" type="pres">
      <dgm:prSet presAssocID="{0038C331-AF66-4182-9E40-7AE65DA178C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15DF785-8008-4700-AA2D-817A841CB78F}" type="pres">
      <dgm:prSet presAssocID="{9B9228FB-F2FD-46E1-A103-56C6370CE052}" presName="spacing" presStyleCnt="0"/>
      <dgm:spPr/>
      <dgm:t>
        <a:bodyPr/>
        <a:lstStyle/>
        <a:p>
          <a:endParaRPr lang="fi-FI"/>
        </a:p>
      </dgm:t>
    </dgm:pt>
    <dgm:pt modelId="{1C52230D-9E1E-4F56-A303-146B1A007A7F}" type="pres">
      <dgm:prSet presAssocID="{B5B1154D-9676-4D91-966F-EBEAFF44121A}" presName="composite" presStyleCnt="0"/>
      <dgm:spPr/>
      <dgm:t>
        <a:bodyPr/>
        <a:lstStyle/>
        <a:p>
          <a:endParaRPr lang="fi-FI"/>
        </a:p>
      </dgm:t>
    </dgm:pt>
    <dgm:pt modelId="{BDF270B1-C10D-4248-8001-513087936E35}" type="pres">
      <dgm:prSet presAssocID="{B5B1154D-9676-4D91-966F-EBEAFF44121A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A6E8E3A8-5DA4-4292-9B0D-BAEF5F292A44}" type="pres">
      <dgm:prSet presAssocID="{B5B1154D-9676-4D91-966F-EBEAFF44121A}" presName="txShp" presStyleLbl="node1" presStyleIdx="2" presStyleCnt="4" custLinFactNeighborX="-264" custLinFactNeighborY="-73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B261EB-6691-4055-9728-0F1F2246480D}" type="pres">
      <dgm:prSet presAssocID="{59D0C417-37BF-42E5-8511-DE5FD6EEA676}" presName="spacing" presStyleCnt="0"/>
      <dgm:spPr/>
      <dgm:t>
        <a:bodyPr/>
        <a:lstStyle/>
        <a:p>
          <a:endParaRPr lang="fi-FI"/>
        </a:p>
      </dgm:t>
    </dgm:pt>
    <dgm:pt modelId="{6C139D6F-BF0B-4EAD-BCF9-962E91B029B9}" type="pres">
      <dgm:prSet presAssocID="{8D18E7BE-6EA1-456E-8D5E-8A4D3B7ADDC4}" presName="composite" presStyleCnt="0"/>
      <dgm:spPr/>
      <dgm:t>
        <a:bodyPr/>
        <a:lstStyle/>
        <a:p>
          <a:endParaRPr lang="fi-FI"/>
        </a:p>
      </dgm:t>
    </dgm:pt>
    <dgm:pt modelId="{9092E7B9-6C05-43FA-8430-2D87EBFA5D96}" type="pres">
      <dgm:prSet presAssocID="{8D18E7BE-6EA1-456E-8D5E-8A4D3B7ADDC4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5B2F863F-F418-4190-A3A7-25A3FC071E37}" type="pres">
      <dgm:prSet presAssocID="{8D18E7BE-6EA1-456E-8D5E-8A4D3B7ADDC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6BDFE92-A4E4-49AB-A030-E8C7C8972105}" srcId="{43E616E3-7ED2-4EBA-A9FB-0DEE9D22C47D}" destId="{B5B1154D-9676-4D91-966F-EBEAFF44121A}" srcOrd="2" destOrd="0" parTransId="{C90BE99E-1653-4F39-AD78-E642FEB69E03}" sibTransId="{59D0C417-37BF-42E5-8511-DE5FD6EEA676}"/>
    <dgm:cxn modelId="{CF14A8AD-9B2A-42B6-B840-31A36388221F}" type="presOf" srcId="{B5B1154D-9676-4D91-966F-EBEAFF44121A}" destId="{A6E8E3A8-5DA4-4292-9B0D-BAEF5F292A44}" srcOrd="0" destOrd="0" presId="urn:microsoft.com/office/officeart/2005/8/layout/vList3#9"/>
    <dgm:cxn modelId="{C955A7FA-6F20-4530-A513-EF9AE416D83F}" srcId="{43E616E3-7ED2-4EBA-A9FB-0DEE9D22C47D}" destId="{0038C331-AF66-4182-9E40-7AE65DA178C3}" srcOrd="1" destOrd="0" parTransId="{795F459F-07BB-421C-AA64-45C46094B961}" sibTransId="{9B9228FB-F2FD-46E1-A103-56C6370CE052}"/>
    <dgm:cxn modelId="{D09D15C9-28ED-4685-9534-460B5D965414}" type="presOf" srcId="{43E616E3-7ED2-4EBA-A9FB-0DEE9D22C47D}" destId="{0FAA4AE0-5763-4475-B76B-4E461D4E958B}" srcOrd="0" destOrd="0" presId="urn:microsoft.com/office/officeart/2005/8/layout/vList3#9"/>
    <dgm:cxn modelId="{8B43D12D-8713-4F86-AEC2-18805C758C12}" srcId="{43E616E3-7ED2-4EBA-A9FB-0DEE9D22C47D}" destId="{99824A1E-7FA4-4DF7-8614-BAFDF0684477}" srcOrd="0" destOrd="0" parTransId="{E72DD31E-FC80-46D5-9FED-240BC38FF797}" sibTransId="{0B303885-5531-4C2A-84DC-453F3A98DC39}"/>
    <dgm:cxn modelId="{858AC5A6-B296-416C-AFD4-E9FC1A7E60D5}" srcId="{43E616E3-7ED2-4EBA-A9FB-0DEE9D22C47D}" destId="{8D18E7BE-6EA1-456E-8D5E-8A4D3B7ADDC4}" srcOrd="3" destOrd="0" parTransId="{3E86975F-5CBC-4C64-AE0F-21E5425699AF}" sibTransId="{E9EB4129-BCEB-4E66-85F8-08BAED86CC6C}"/>
    <dgm:cxn modelId="{297A23A1-AE46-4DBF-A35C-FEE0265471DF}" type="presOf" srcId="{8D18E7BE-6EA1-456E-8D5E-8A4D3B7ADDC4}" destId="{5B2F863F-F418-4190-A3A7-25A3FC071E37}" srcOrd="0" destOrd="0" presId="urn:microsoft.com/office/officeart/2005/8/layout/vList3#9"/>
    <dgm:cxn modelId="{850245C7-EC9D-48CA-B46A-C6D867728B72}" type="presOf" srcId="{0038C331-AF66-4182-9E40-7AE65DA178C3}" destId="{5176153E-B028-4EB0-8F38-8F816BA19BEB}" srcOrd="0" destOrd="0" presId="urn:microsoft.com/office/officeart/2005/8/layout/vList3#9"/>
    <dgm:cxn modelId="{CD59F330-E5A6-4338-922E-7E9E98B66BB4}" type="presOf" srcId="{99824A1E-7FA4-4DF7-8614-BAFDF0684477}" destId="{F7724A14-932E-436C-A663-DE8915C6AEF2}" srcOrd="0" destOrd="0" presId="urn:microsoft.com/office/officeart/2005/8/layout/vList3#9"/>
    <dgm:cxn modelId="{6E5DD412-4009-4DB2-9B87-5317DDD91C9C}" type="presParOf" srcId="{0FAA4AE0-5763-4475-B76B-4E461D4E958B}" destId="{7BFF3450-6427-48F6-9E62-88B8CBBC879B}" srcOrd="0" destOrd="0" presId="urn:microsoft.com/office/officeart/2005/8/layout/vList3#9"/>
    <dgm:cxn modelId="{A411B48C-3272-4875-983E-6A9357536F4B}" type="presParOf" srcId="{7BFF3450-6427-48F6-9E62-88B8CBBC879B}" destId="{415DD919-7596-45B6-BA14-1022F519DFD7}" srcOrd="0" destOrd="0" presId="urn:microsoft.com/office/officeart/2005/8/layout/vList3#9"/>
    <dgm:cxn modelId="{652F769A-369C-4E74-9A5A-DC7836F95B8A}" type="presParOf" srcId="{7BFF3450-6427-48F6-9E62-88B8CBBC879B}" destId="{F7724A14-932E-436C-A663-DE8915C6AEF2}" srcOrd="1" destOrd="0" presId="urn:microsoft.com/office/officeart/2005/8/layout/vList3#9"/>
    <dgm:cxn modelId="{92FFB7A8-F737-4CE0-AC5B-9E5FAD406D29}" type="presParOf" srcId="{0FAA4AE0-5763-4475-B76B-4E461D4E958B}" destId="{89963730-0BD8-4EF1-AE00-D6C8703276AF}" srcOrd="1" destOrd="0" presId="urn:microsoft.com/office/officeart/2005/8/layout/vList3#9"/>
    <dgm:cxn modelId="{314BD613-4D44-41BC-A397-A1937CA3293A}" type="presParOf" srcId="{0FAA4AE0-5763-4475-B76B-4E461D4E958B}" destId="{228717BE-6EC0-4172-A6C5-8A561497FC4E}" srcOrd="2" destOrd="0" presId="urn:microsoft.com/office/officeart/2005/8/layout/vList3#9"/>
    <dgm:cxn modelId="{3D731BCB-8C10-4A4C-A36E-B01827C8584E}" type="presParOf" srcId="{228717BE-6EC0-4172-A6C5-8A561497FC4E}" destId="{54572AF7-51F9-4B57-8912-3C2D69FBDB13}" srcOrd="0" destOrd="0" presId="urn:microsoft.com/office/officeart/2005/8/layout/vList3#9"/>
    <dgm:cxn modelId="{6FBAF8D1-876E-4830-9DDF-609FC2FECA16}" type="presParOf" srcId="{228717BE-6EC0-4172-A6C5-8A561497FC4E}" destId="{5176153E-B028-4EB0-8F38-8F816BA19BEB}" srcOrd="1" destOrd="0" presId="urn:microsoft.com/office/officeart/2005/8/layout/vList3#9"/>
    <dgm:cxn modelId="{995E4AFD-AB91-4439-A7A0-E6B937AD696D}" type="presParOf" srcId="{0FAA4AE0-5763-4475-B76B-4E461D4E958B}" destId="{A15DF785-8008-4700-AA2D-817A841CB78F}" srcOrd="3" destOrd="0" presId="urn:microsoft.com/office/officeart/2005/8/layout/vList3#9"/>
    <dgm:cxn modelId="{F138653A-ABA8-4EFC-A1C2-443C88F6D81D}" type="presParOf" srcId="{0FAA4AE0-5763-4475-B76B-4E461D4E958B}" destId="{1C52230D-9E1E-4F56-A303-146B1A007A7F}" srcOrd="4" destOrd="0" presId="urn:microsoft.com/office/officeart/2005/8/layout/vList3#9"/>
    <dgm:cxn modelId="{DC24E3BE-9C5F-44CD-BFB7-535D9FFC9B56}" type="presParOf" srcId="{1C52230D-9E1E-4F56-A303-146B1A007A7F}" destId="{BDF270B1-C10D-4248-8001-513087936E35}" srcOrd="0" destOrd="0" presId="urn:microsoft.com/office/officeart/2005/8/layout/vList3#9"/>
    <dgm:cxn modelId="{C8BD7812-B1EE-49EB-9AE7-4A6E91B0A4BD}" type="presParOf" srcId="{1C52230D-9E1E-4F56-A303-146B1A007A7F}" destId="{A6E8E3A8-5DA4-4292-9B0D-BAEF5F292A44}" srcOrd="1" destOrd="0" presId="urn:microsoft.com/office/officeart/2005/8/layout/vList3#9"/>
    <dgm:cxn modelId="{573E8077-1E0C-4F8C-AB66-EF64CE84609D}" type="presParOf" srcId="{0FAA4AE0-5763-4475-B76B-4E461D4E958B}" destId="{18B261EB-6691-4055-9728-0F1F2246480D}" srcOrd="5" destOrd="0" presId="urn:microsoft.com/office/officeart/2005/8/layout/vList3#9"/>
    <dgm:cxn modelId="{FD2C62FA-A854-4B3B-817C-FF4B17DDC6F1}" type="presParOf" srcId="{0FAA4AE0-5763-4475-B76B-4E461D4E958B}" destId="{6C139D6F-BF0B-4EAD-BCF9-962E91B029B9}" srcOrd="6" destOrd="0" presId="urn:microsoft.com/office/officeart/2005/8/layout/vList3#9"/>
    <dgm:cxn modelId="{2D11A520-240E-4465-8E05-F947F81E7B57}" type="presParOf" srcId="{6C139D6F-BF0B-4EAD-BCF9-962E91B029B9}" destId="{9092E7B9-6C05-43FA-8430-2D87EBFA5D96}" srcOrd="0" destOrd="0" presId="urn:microsoft.com/office/officeart/2005/8/layout/vList3#9"/>
    <dgm:cxn modelId="{4E64089F-1140-4508-9ABD-AE2C121D90CA}" type="presParOf" srcId="{6C139D6F-BF0B-4EAD-BCF9-962E91B029B9}" destId="{5B2F863F-F418-4190-A3A7-25A3FC071E37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2663849-280B-49F2-89A6-4E53764C7865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AC0814A-EA76-4453-A651-A1957D414605}">
      <dgm:prSet/>
      <dgm:spPr/>
      <dgm:t>
        <a:bodyPr/>
        <a:lstStyle/>
        <a:p>
          <a:pPr algn="ctr" rtl="0"/>
          <a:r>
            <a:rPr lang="fi-FI" b="1" dirty="0" smtClean="0"/>
            <a:t>Rakennekynnet kielletty!</a:t>
          </a:r>
          <a:endParaRPr lang="fi-FI" b="1" dirty="0"/>
        </a:p>
      </dgm:t>
    </dgm:pt>
    <dgm:pt modelId="{3400284B-1C50-41E9-A989-CC41876BEC00}" type="parTrans" cxnId="{0C1E30B3-4DE6-4B6F-B586-475EA4837792}">
      <dgm:prSet/>
      <dgm:spPr/>
      <dgm:t>
        <a:bodyPr/>
        <a:lstStyle/>
        <a:p>
          <a:endParaRPr lang="fi-FI"/>
        </a:p>
      </dgm:t>
    </dgm:pt>
    <dgm:pt modelId="{93358742-AE12-4149-9065-D8A15E97C3A1}" type="sibTrans" cxnId="{0C1E30B3-4DE6-4B6F-B586-475EA4837792}">
      <dgm:prSet/>
      <dgm:spPr/>
      <dgm:t>
        <a:bodyPr/>
        <a:lstStyle/>
        <a:p>
          <a:endParaRPr lang="fi-FI"/>
        </a:p>
      </dgm:t>
    </dgm:pt>
    <dgm:pt modelId="{221F9EA1-160F-44C8-9949-5A3C97942E44}" type="pres">
      <dgm:prSet presAssocID="{A2663849-280B-49F2-89A6-4E53764C78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B7F0F9A-FADB-446E-BEAF-2B7979E7007F}" type="pres">
      <dgm:prSet presAssocID="{3AC0814A-EA76-4453-A651-A1957D4146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8419E21-4B3A-42E9-9107-72829CB13590}" type="presOf" srcId="{3AC0814A-EA76-4453-A651-A1957D414605}" destId="{6B7F0F9A-FADB-446E-BEAF-2B7979E7007F}" srcOrd="0" destOrd="0" presId="urn:microsoft.com/office/officeart/2005/8/layout/vList2"/>
    <dgm:cxn modelId="{0C1E30B3-4DE6-4B6F-B586-475EA4837792}" srcId="{A2663849-280B-49F2-89A6-4E53764C7865}" destId="{3AC0814A-EA76-4453-A651-A1957D414605}" srcOrd="0" destOrd="0" parTransId="{3400284B-1C50-41E9-A989-CC41876BEC00}" sibTransId="{93358742-AE12-4149-9065-D8A15E97C3A1}"/>
    <dgm:cxn modelId="{7262FEA3-6B33-4DE2-BA98-CACE5861E87A}" type="presOf" srcId="{A2663849-280B-49F2-89A6-4E53764C7865}" destId="{221F9EA1-160F-44C8-9949-5A3C97942E44}" srcOrd="0" destOrd="0" presId="urn:microsoft.com/office/officeart/2005/8/layout/vList2"/>
    <dgm:cxn modelId="{BDD2BE45-5424-4FCC-8188-DABE70C574BF}" type="presParOf" srcId="{221F9EA1-160F-44C8-9949-5A3C97942E44}" destId="{6B7F0F9A-FADB-446E-BEAF-2B7979E700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149F995-9E2D-4A5C-ADE2-4FF450B69282}" type="doc">
      <dgm:prSet loTypeId="urn:microsoft.com/office/officeart/2005/8/layout/radial2" loCatId="relationship" qsTypeId="urn:microsoft.com/office/officeart/2005/8/quickstyle/3d2" qsCatId="3D" csTypeId="urn:microsoft.com/office/officeart/2005/8/colors/colorful5" csCatId="colorful" phldr="1"/>
      <dgm:spPr/>
    </dgm:pt>
    <dgm:pt modelId="{25E2BFFC-0EC6-49BE-BBEA-DFC2689AB1A7}">
      <dgm:prSet phldrT="[Teksti]" custT="1"/>
      <dgm:spPr/>
      <dgm:t>
        <a:bodyPr/>
        <a:lstStyle/>
        <a:p>
          <a:r>
            <a:rPr lang="fi-FI" sz="1600" b="1" dirty="0" err="1" smtClean="0">
              <a:solidFill>
                <a:schemeClr val="tx1"/>
              </a:solidFill>
            </a:rPr>
            <a:t>ESBL-Klebsiella</a:t>
          </a:r>
          <a:r>
            <a:rPr lang="fi-FI" sz="1600" b="1" dirty="0" smtClean="0">
              <a:solidFill>
                <a:schemeClr val="tx1"/>
              </a:solidFill>
            </a:rPr>
            <a:t> vastasyntyneiden teho-osastolla   (6/19 veressä)</a:t>
          </a:r>
          <a:endParaRPr lang="fi-FI" sz="1600" b="1" dirty="0">
            <a:solidFill>
              <a:schemeClr val="tx1"/>
            </a:solidFill>
          </a:endParaRPr>
        </a:p>
      </dgm:t>
    </dgm:pt>
    <dgm:pt modelId="{F5EEFFC5-61BF-4480-9027-42A4DC23AA49}" type="parTrans" cxnId="{735FDAA7-6098-4BAF-B335-EFBF3504E6B9}">
      <dgm:prSet/>
      <dgm:spPr/>
      <dgm:t>
        <a:bodyPr/>
        <a:lstStyle/>
        <a:p>
          <a:endParaRPr lang="fi-FI"/>
        </a:p>
      </dgm:t>
    </dgm:pt>
    <dgm:pt modelId="{CE51BB72-B245-4B0D-A3D7-936315A188F6}" type="sibTrans" cxnId="{735FDAA7-6098-4BAF-B335-EFBF3504E6B9}">
      <dgm:prSet/>
      <dgm:spPr/>
      <dgm:t>
        <a:bodyPr/>
        <a:lstStyle/>
        <a:p>
          <a:endParaRPr lang="fi-FI"/>
        </a:p>
      </dgm:t>
    </dgm:pt>
    <dgm:pt modelId="{72EA50AF-6A33-43E6-9E7E-BCBC0DD1A588}">
      <dgm:prSet phldrT="[Teksti]" custT="1"/>
      <dgm:spPr/>
      <dgm:t>
        <a:bodyPr/>
        <a:lstStyle/>
        <a:p>
          <a:r>
            <a:rPr lang="fi-FI" sz="1600" b="1" dirty="0" err="1" smtClean="0">
              <a:solidFill>
                <a:schemeClr val="tx1"/>
              </a:solidFill>
            </a:rPr>
            <a:t>Candida-</a:t>
          </a:r>
          <a:r>
            <a:rPr lang="fi-FI" sz="1600" b="1" dirty="0" smtClean="0">
              <a:solidFill>
                <a:schemeClr val="tx1"/>
              </a:solidFill>
            </a:rPr>
            <a:t> </a:t>
          </a:r>
          <a:r>
            <a:rPr lang="fi-FI" sz="1600" b="1" dirty="0" err="1" smtClean="0">
              <a:solidFill>
                <a:schemeClr val="tx1"/>
              </a:solidFill>
            </a:rPr>
            <a:t>osteomyeliitti</a:t>
          </a:r>
          <a:r>
            <a:rPr lang="fi-FI" sz="1600" b="1" dirty="0" smtClean="0">
              <a:solidFill>
                <a:schemeClr val="tx1"/>
              </a:solidFill>
            </a:rPr>
            <a:t> (luuinfektio) selkäleikkauksen jälkeen </a:t>
          </a:r>
          <a:endParaRPr lang="fi-FI" sz="1600" b="1" dirty="0">
            <a:solidFill>
              <a:schemeClr val="tx1"/>
            </a:solidFill>
          </a:endParaRPr>
        </a:p>
      </dgm:t>
    </dgm:pt>
    <dgm:pt modelId="{18B89A84-760A-4001-AA45-ED5401ED84AE}" type="parTrans" cxnId="{26EC1661-384E-4D30-98EA-4B12B90C6FE0}">
      <dgm:prSet/>
      <dgm:spPr/>
      <dgm:t>
        <a:bodyPr/>
        <a:lstStyle/>
        <a:p>
          <a:endParaRPr lang="fi-FI"/>
        </a:p>
      </dgm:t>
    </dgm:pt>
    <dgm:pt modelId="{08E21052-1490-4C20-A518-B4B7095104A8}" type="sibTrans" cxnId="{26EC1661-384E-4D30-98EA-4B12B90C6FE0}">
      <dgm:prSet/>
      <dgm:spPr/>
      <dgm:t>
        <a:bodyPr/>
        <a:lstStyle/>
        <a:p>
          <a:endParaRPr lang="fi-FI"/>
        </a:p>
      </dgm:t>
    </dgm:pt>
    <dgm:pt modelId="{D80599A4-C926-443B-BEB0-B81D7AB6ADA9}">
      <dgm:prSet phldrT="[Teksti]" custT="1"/>
      <dgm:spPr/>
      <dgm:t>
        <a:bodyPr/>
        <a:lstStyle/>
        <a:p>
          <a:r>
            <a:rPr lang="fi-FI" sz="1600" b="1" dirty="0" smtClean="0">
              <a:solidFill>
                <a:schemeClr val="tx1"/>
              </a:solidFill>
            </a:rPr>
            <a:t>Vastasyntyneiden teho-osaston </a:t>
          </a:r>
          <a:r>
            <a:rPr lang="fi-FI" sz="1600" b="1" dirty="0" err="1" smtClean="0">
              <a:solidFill>
                <a:schemeClr val="tx1"/>
              </a:solidFill>
            </a:rPr>
            <a:t>pseudomonas-epidemia</a:t>
          </a:r>
          <a:endParaRPr lang="fi-FI" sz="1600" b="1" dirty="0">
            <a:solidFill>
              <a:schemeClr val="tx1"/>
            </a:solidFill>
          </a:endParaRPr>
        </a:p>
      </dgm:t>
    </dgm:pt>
    <dgm:pt modelId="{B1FB9325-F1B1-48BF-B7B0-38BF0FFC2BDF}" type="parTrans" cxnId="{5EE9F566-18EA-4E07-9B90-553AF16F2A68}">
      <dgm:prSet/>
      <dgm:spPr/>
      <dgm:t>
        <a:bodyPr/>
        <a:lstStyle/>
        <a:p>
          <a:endParaRPr lang="fi-FI"/>
        </a:p>
      </dgm:t>
    </dgm:pt>
    <dgm:pt modelId="{49B2DB47-81E1-4159-A2EE-2A79D8BB8362}" type="sibTrans" cxnId="{5EE9F566-18EA-4E07-9B90-553AF16F2A68}">
      <dgm:prSet/>
      <dgm:spPr/>
      <dgm:t>
        <a:bodyPr/>
        <a:lstStyle/>
        <a:p>
          <a:endParaRPr lang="fi-FI"/>
        </a:p>
      </dgm:t>
    </dgm:pt>
    <dgm:pt modelId="{8E75B5DF-22C4-494F-9E28-E25F5EE91152}" type="pres">
      <dgm:prSet presAssocID="{A149F995-9E2D-4A5C-ADE2-4FF450B6928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08D2669-9EFB-404F-AA08-039692E1D06D}" type="pres">
      <dgm:prSet presAssocID="{A149F995-9E2D-4A5C-ADE2-4FF450B69282}" presName="cycle" presStyleCnt="0"/>
      <dgm:spPr/>
    </dgm:pt>
    <dgm:pt modelId="{7863576B-EE47-4020-B25D-09CB868FEFF1}" type="pres">
      <dgm:prSet presAssocID="{A149F995-9E2D-4A5C-ADE2-4FF450B69282}" presName="centerShape" presStyleCnt="0"/>
      <dgm:spPr/>
    </dgm:pt>
    <dgm:pt modelId="{49F499A8-C0E7-471E-AD8E-F29217446B56}" type="pres">
      <dgm:prSet presAssocID="{A149F995-9E2D-4A5C-ADE2-4FF450B69282}" presName="connSite" presStyleLbl="node1" presStyleIdx="0" presStyleCnt="4"/>
      <dgm:spPr/>
    </dgm:pt>
    <dgm:pt modelId="{F5577439-D37B-490E-A8C8-5608523471D1}" type="pres">
      <dgm:prSet presAssocID="{A149F995-9E2D-4A5C-ADE2-4FF450B69282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C969A8-9DC7-41EE-A9A0-1617398A6BF6}" type="pres">
      <dgm:prSet presAssocID="{F5EEFFC5-61BF-4480-9027-42A4DC23AA49}" presName="Name25" presStyleLbl="parChTrans1D1" presStyleIdx="0" presStyleCnt="3"/>
      <dgm:spPr/>
      <dgm:t>
        <a:bodyPr/>
        <a:lstStyle/>
        <a:p>
          <a:endParaRPr lang="fi-FI"/>
        </a:p>
      </dgm:t>
    </dgm:pt>
    <dgm:pt modelId="{C337A9E3-0D70-4E23-A730-FF0CF937FBC9}" type="pres">
      <dgm:prSet presAssocID="{25E2BFFC-0EC6-49BE-BBEA-DFC2689AB1A7}" presName="node" presStyleCnt="0"/>
      <dgm:spPr/>
    </dgm:pt>
    <dgm:pt modelId="{358749A7-B465-4AA0-8EBE-54EDBECF4273}" type="pres">
      <dgm:prSet presAssocID="{25E2BFFC-0EC6-49BE-BBEA-DFC2689AB1A7}" presName="parentNode" presStyleLbl="node1" presStyleIdx="1" presStyleCnt="4" custScaleX="17221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5B0856-A55A-485F-831D-2F8F47759A41}" type="pres">
      <dgm:prSet presAssocID="{25E2BFFC-0EC6-49BE-BBEA-DFC2689AB1A7}" presName="childNode" presStyleLbl="revTx" presStyleIdx="0" presStyleCnt="0">
        <dgm:presLayoutVars>
          <dgm:bulletEnabled val="1"/>
        </dgm:presLayoutVars>
      </dgm:prSet>
      <dgm:spPr/>
    </dgm:pt>
    <dgm:pt modelId="{C74A641B-B2DD-4BF3-B4B6-9DB71EBE1D64}" type="pres">
      <dgm:prSet presAssocID="{18B89A84-760A-4001-AA45-ED5401ED84AE}" presName="Name25" presStyleLbl="parChTrans1D1" presStyleIdx="1" presStyleCnt="3"/>
      <dgm:spPr/>
      <dgm:t>
        <a:bodyPr/>
        <a:lstStyle/>
        <a:p>
          <a:endParaRPr lang="fi-FI"/>
        </a:p>
      </dgm:t>
    </dgm:pt>
    <dgm:pt modelId="{2E62E097-EB50-40B5-B39E-3783645A978D}" type="pres">
      <dgm:prSet presAssocID="{72EA50AF-6A33-43E6-9E7E-BCBC0DD1A588}" presName="node" presStyleCnt="0"/>
      <dgm:spPr/>
    </dgm:pt>
    <dgm:pt modelId="{43AD1096-A78B-4B3A-898E-AE4D25454B9B}" type="pres">
      <dgm:prSet presAssocID="{72EA50AF-6A33-43E6-9E7E-BCBC0DD1A588}" presName="parentNode" presStyleLbl="node1" presStyleIdx="2" presStyleCnt="4" custScaleX="172219" custLinFactNeighborX="50112" custLinFactNeighborY="234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D60ABF1-CAFA-4E47-8153-A155F15F5E38}" type="pres">
      <dgm:prSet presAssocID="{72EA50AF-6A33-43E6-9E7E-BCBC0DD1A588}" presName="childNode" presStyleLbl="revTx" presStyleIdx="0" presStyleCnt="0">
        <dgm:presLayoutVars>
          <dgm:bulletEnabled val="1"/>
        </dgm:presLayoutVars>
      </dgm:prSet>
      <dgm:spPr/>
    </dgm:pt>
    <dgm:pt modelId="{853BA103-1B58-43F2-8BD6-44163BC1D381}" type="pres">
      <dgm:prSet presAssocID="{B1FB9325-F1B1-48BF-B7B0-38BF0FFC2BDF}" presName="Name25" presStyleLbl="parChTrans1D1" presStyleIdx="2" presStyleCnt="3"/>
      <dgm:spPr/>
      <dgm:t>
        <a:bodyPr/>
        <a:lstStyle/>
        <a:p>
          <a:endParaRPr lang="fi-FI"/>
        </a:p>
      </dgm:t>
    </dgm:pt>
    <dgm:pt modelId="{78BD6412-F691-4694-8510-33452E4B28C1}" type="pres">
      <dgm:prSet presAssocID="{D80599A4-C926-443B-BEB0-B81D7AB6ADA9}" presName="node" presStyleCnt="0"/>
      <dgm:spPr/>
    </dgm:pt>
    <dgm:pt modelId="{1B7B2A9F-B81D-4E57-8DD4-5410F0E93757}" type="pres">
      <dgm:prSet presAssocID="{D80599A4-C926-443B-BEB0-B81D7AB6ADA9}" presName="parentNode" presStyleLbl="node1" presStyleIdx="3" presStyleCnt="4" custScaleX="172219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868203A-0F13-42C6-B842-7A5923011A9F}" type="pres">
      <dgm:prSet presAssocID="{D80599A4-C926-443B-BEB0-B81D7AB6ADA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613D735-983B-4975-A00D-57DDC0406F4F}" type="presOf" srcId="{B1FB9325-F1B1-48BF-B7B0-38BF0FFC2BDF}" destId="{853BA103-1B58-43F2-8BD6-44163BC1D381}" srcOrd="0" destOrd="0" presId="urn:microsoft.com/office/officeart/2005/8/layout/radial2"/>
    <dgm:cxn modelId="{61770B6F-FF4A-4B45-BFD7-64A6A798A923}" type="presOf" srcId="{72EA50AF-6A33-43E6-9E7E-BCBC0DD1A588}" destId="{43AD1096-A78B-4B3A-898E-AE4D25454B9B}" srcOrd="0" destOrd="0" presId="urn:microsoft.com/office/officeart/2005/8/layout/radial2"/>
    <dgm:cxn modelId="{D87A43DA-4088-4B51-95AA-52CBD2B1AD4E}" type="presOf" srcId="{18B89A84-760A-4001-AA45-ED5401ED84AE}" destId="{C74A641B-B2DD-4BF3-B4B6-9DB71EBE1D64}" srcOrd="0" destOrd="0" presId="urn:microsoft.com/office/officeart/2005/8/layout/radial2"/>
    <dgm:cxn modelId="{26EC1661-384E-4D30-98EA-4B12B90C6FE0}" srcId="{A149F995-9E2D-4A5C-ADE2-4FF450B69282}" destId="{72EA50AF-6A33-43E6-9E7E-BCBC0DD1A588}" srcOrd="1" destOrd="0" parTransId="{18B89A84-760A-4001-AA45-ED5401ED84AE}" sibTransId="{08E21052-1490-4C20-A518-B4B7095104A8}"/>
    <dgm:cxn modelId="{5EE9F566-18EA-4E07-9B90-553AF16F2A68}" srcId="{A149F995-9E2D-4A5C-ADE2-4FF450B69282}" destId="{D80599A4-C926-443B-BEB0-B81D7AB6ADA9}" srcOrd="2" destOrd="0" parTransId="{B1FB9325-F1B1-48BF-B7B0-38BF0FFC2BDF}" sibTransId="{49B2DB47-81E1-4159-A2EE-2A79D8BB8362}"/>
    <dgm:cxn modelId="{735FDAA7-6098-4BAF-B335-EFBF3504E6B9}" srcId="{A149F995-9E2D-4A5C-ADE2-4FF450B69282}" destId="{25E2BFFC-0EC6-49BE-BBEA-DFC2689AB1A7}" srcOrd="0" destOrd="0" parTransId="{F5EEFFC5-61BF-4480-9027-42A4DC23AA49}" sibTransId="{CE51BB72-B245-4B0D-A3D7-936315A188F6}"/>
    <dgm:cxn modelId="{406B40B2-06B2-4679-B6FA-BBE1139E0B69}" type="presOf" srcId="{25E2BFFC-0EC6-49BE-BBEA-DFC2689AB1A7}" destId="{358749A7-B465-4AA0-8EBE-54EDBECF4273}" srcOrd="0" destOrd="0" presId="urn:microsoft.com/office/officeart/2005/8/layout/radial2"/>
    <dgm:cxn modelId="{128EED18-0619-4CF7-90D9-C078FA12AFC8}" type="presOf" srcId="{A149F995-9E2D-4A5C-ADE2-4FF450B69282}" destId="{8E75B5DF-22C4-494F-9E28-E25F5EE91152}" srcOrd="0" destOrd="0" presId="urn:microsoft.com/office/officeart/2005/8/layout/radial2"/>
    <dgm:cxn modelId="{81D86CC1-F16E-4D9E-8678-1C514A7F8551}" type="presOf" srcId="{F5EEFFC5-61BF-4480-9027-42A4DC23AA49}" destId="{C0C969A8-9DC7-41EE-A9A0-1617398A6BF6}" srcOrd="0" destOrd="0" presId="urn:microsoft.com/office/officeart/2005/8/layout/radial2"/>
    <dgm:cxn modelId="{0D39E5F1-D597-46F9-BE2B-6EC6F8239066}" type="presOf" srcId="{D80599A4-C926-443B-BEB0-B81D7AB6ADA9}" destId="{1B7B2A9F-B81D-4E57-8DD4-5410F0E93757}" srcOrd="0" destOrd="0" presId="urn:microsoft.com/office/officeart/2005/8/layout/radial2"/>
    <dgm:cxn modelId="{4852BD66-007B-4067-A754-FB2B863661D2}" type="presParOf" srcId="{8E75B5DF-22C4-494F-9E28-E25F5EE91152}" destId="{808D2669-9EFB-404F-AA08-039692E1D06D}" srcOrd="0" destOrd="0" presId="urn:microsoft.com/office/officeart/2005/8/layout/radial2"/>
    <dgm:cxn modelId="{E19A5B8F-B93D-438B-9E60-DD52801B3D08}" type="presParOf" srcId="{808D2669-9EFB-404F-AA08-039692E1D06D}" destId="{7863576B-EE47-4020-B25D-09CB868FEFF1}" srcOrd="0" destOrd="0" presId="urn:microsoft.com/office/officeart/2005/8/layout/radial2"/>
    <dgm:cxn modelId="{1C6EF295-3272-4586-B26B-F04F836CFDB3}" type="presParOf" srcId="{7863576B-EE47-4020-B25D-09CB868FEFF1}" destId="{49F499A8-C0E7-471E-AD8E-F29217446B56}" srcOrd="0" destOrd="0" presId="urn:microsoft.com/office/officeart/2005/8/layout/radial2"/>
    <dgm:cxn modelId="{2847D999-4743-4953-A1FB-5F406034CA30}" type="presParOf" srcId="{7863576B-EE47-4020-B25D-09CB868FEFF1}" destId="{F5577439-D37B-490E-A8C8-5608523471D1}" srcOrd="1" destOrd="0" presId="urn:microsoft.com/office/officeart/2005/8/layout/radial2"/>
    <dgm:cxn modelId="{BD8066EB-D0D5-47B5-989B-9EC521AC3923}" type="presParOf" srcId="{808D2669-9EFB-404F-AA08-039692E1D06D}" destId="{C0C969A8-9DC7-41EE-A9A0-1617398A6BF6}" srcOrd="1" destOrd="0" presId="urn:microsoft.com/office/officeart/2005/8/layout/radial2"/>
    <dgm:cxn modelId="{08AF37CC-FBA6-420F-8063-90CE3BDD168D}" type="presParOf" srcId="{808D2669-9EFB-404F-AA08-039692E1D06D}" destId="{C337A9E3-0D70-4E23-A730-FF0CF937FBC9}" srcOrd="2" destOrd="0" presId="urn:microsoft.com/office/officeart/2005/8/layout/radial2"/>
    <dgm:cxn modelId="{6DD6DD30-FE23-49B9-93E8-8F78CB701036}" type="presParOf" srcId="{C337A9E3-0D70-4E23-A730-FF0CF937FBC9}" destId="{358749A7-B465-4AA0-8EBE-54EDBECF4273}" srcOrd="0" destOrd="0" presId="urn:microsoft.com/office/officeart/2005/8/layout/radial2"/>
    <dgm:cxn modelId="{24090FCB-AAE3-4945-B263-5E2B66D621EC}" type="presParOf" srcId="{C337A9E3-0D70-4E23-A730-FF0CF937FBC9}" destId="{E15B0856-A55A-485F-831D-2F8F47759A41}" srcOrd="1" destOrd="0" presId="urn:microsoft.com/office/officeart/2005/8/layout/radial2"/>
    <dgm:cxn modelId="{48D57E3A-AB61-4727-82F6-27867C947994}" type="presParOf" srcId="{808D2669-9EFB-404F-AA08-039692E1D06D}" destId="{C74A641B-B2DD-4BF3-B4B6-9DB71EBE1D64}" srcOrd="3" destOrd="0" presId="urn:microsoft.com/office/officeart/2005/8/layout/radial2"/>
    <dgm:cxn modelId="{CE54406A-03AC-4224-8FF3-D7FA89A47898}" type="presParOf" srcId="{808D2669-9EFB-404F-AA08-039692E1D06D}" destId="{2E62E097-EB50-40B5-B39E-3783645A978D}" srcOrd="4" destOrd="0" presId="urn:microsoft.com/office/officeart/2005/8/layout/radial2"/>
    <dgm:cxn modelId="{69DCD117-FDDD-498F-9E5C-1CCEE6AD39CB}" type="presParOf" srcId="{2E62E097-EB50-40B5-B39E-3783645A978D}" destId="{43AD1096-A78B-4B3A-898E-AE4D25454B9B}" srcOrd="0" destOrd="0" presId="urn:microsoft.com/office/officeart/2005/8/layout/radial2"/>
    <dgm:cxn modelId="{2400A911-E844-4DE6-BFC7-65FF47409DF1}" type="presParOf" srcId="{2E62E097-EB50-40B5-B39E-3783645A978D}" destId="{8D60ABF1-CAFA-4E47-8153-A155F15F5E38}" srcOrd="1" destOrd="0" presId="urn:microsoft.com/office/officeart/2005/8/layout/radial2"/>
    <dgm:cxn modelId="{58232793-31E2-4E20-90B7-A5487828581F}" type="presParOf" srcId="{808D2669-9EFB-404F-AA08-039692E1D06D}" destId="{853BA103-1B58-43F2-8BD6-44163BC1D381}" srcOrd="5" destOrd="0" presId="urn:microsoft.com/office/officeart/2005/8/layout/radial2"/>
    <dgm:cxn modelId="{847C12D6-99CA-4771-B0B4-A62606C7A522}" type="presParOf" srcId="{808D2669-9EFB-404F-AA08-039692E1D06D}" destId="{78BD6412-F691-4694-8510-33452E4B28C1}" srcOrd="6" destOrd="0" presId="urn:microsoft.com/office/officeart/2005/8/layout/radial2"/>
    <dgm:cxn modelId="{DA170622-E409-44EB-8A73-A8020CCB8EA6}" type="presParOf" srcId="{78BD6412-F691-4694-8510-33452E4B28C1}" destId="{1B7B2A9F-B81D-4E57-8DD4-5410F0E93757}" srcOrd="0" destOrd="0" presId="urn:microsoft.com/office/officeart/2005/8/layout/radial2"/>
    <dgm:cxn modelId="{837FCE12-05EF-40E1-81B1-95245188380E}" type="presParOf" srcId="{78BD6412-F691-4694-8510-33452E4B28C1}" destId="{7868203A-0F13-42C6-B842-7A5923011A9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81E581C-E75A-4F33-AA56-560781B05296}" type="doc">
      <dgm:prSet loTypeId="urn:microsoft.com/office/officeart/2005/8/layout/vList2" loCatId="list" qsTypeId="urn:microsoft.com/office/officeart/2005/8/quickstyle/3d2" qsCatId="3D" csTypeId="urn:microsoft.com/office/officeart/2005/8/colors/accent4_3" csCatId="accent4"/>
      <dgm:spPr/>
      <dgm:t>
        <a:bodyPr/>
        <a:lstStyle/>
        <a:p>
          <a:endParaRPr lang="fi-FI"/>
        </a:p>
      </dgm:t>
    </dgm:pt>
    <dgm:pt modelId="{12D18D96-C47C-4955-A44B-EAE10C3FFB38}">
      <dgm:prSet/>
      <dgm:spPr/>
      <dgm:t>
        <a:bodyPr/>
        <a:lstStyle/>
        <a:p>
          <a:pPr rtl="0"/>
          <a:r>
            <a:rPr lang="fi-FI" dirty="0" smtClean="0"/>
            <a:t>Hyvä käsi- ja henkilökohtainen hygienia</a:t>
          </a:r>
          <a:endParaRPr lang="fi-FI" dirty="0"/>
        </a:p>
      </dgm:t>
    </dgm:pt>
    <dgm:pt modelId="{46D02AA6-61A4-4403-B530-6F680BD7D949}" type="parTrans" cxnId="{DD8D49BC-FAE8-47CE-B312-29E5C161017F}">
      <dgm:prSet/>
      <dgm:spPr/>
      <dgm:t>
        <a:bodyPr/>
        <a:lstStyle/>
        <a:p>
          <a:endParaRPr lang="fi-FI"/>
        </a:p>
      </dgm:t>
    </dgm:pt>
    <dgm:pt modelId="{2A922B7A-206A-466D-BFD7-F75F4735561E}" type="sibTrans" cxnId="{DD8D49BC-FAE8-47CE-B312-29E5C161017F}">
      <dgm:prSet/>
      <dgm:spPr/>
      <dgm:t>
        <a:bodyPr/>
        <a:lstStyle/>
        <a:p>
          <a:endParaRPr lang="fi-FI"/>
        </a:p>
      </dgm:t>
    </dgm:pt>
    <dgm:pt modelId="{D185B349-9174-4CD9-B89B-B75576C86A8F}" type="pres">
      <dgm:prSet presAssocID="{D81E581C-E75A-4F33-AA56-560781B052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859D19F-E0BF-48FE-9182-BE9D980F5323}" type="pres">
      <dgm:prSet presAssocID="{12D18D96-C47C-4955-A44B-EAE10C3FFB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F8467EF-EF33-4645-A2ED-6DC7C261634A}" type="presOf" srcId="{12D18D96-C47C-4955-A44B-EAE10C3FFB38}" destId="{4859D19F-E0BF-48FE-9182-BE9D980F5323}" srcOrd="0" destOrd="0" presId="urn:microsoft.com/office/officeart/2005/8/layout/vList2"/>
    <dgm:cxn modelId="{DD8D49BC-FAE8-47CE-B312-29E5C161017F}" srcId="{D81E581C-E75A-4F33-AA56-560781B05296}" destId="{12D18D96-C47C-4955-A44B-EAE10C3FFB38}" srcOrd="0" destOrd="0" parTransId="{46D02AA6-61A4-4403-B530-6F680BD7D949}" sibTransId="{2A922B7A-206A-466D-BFD7-F75F4735561E}"/>
    <dgm:cxn modelId="{78594F1D-D743-45E9-AB6A-A956702AE207}" type="presOf" srcId="{D81E581C-E75A-4F33-AA56-560781B05296}" destId="{D185B349-9174-4CD9-B89B-B75576C86A8F}" srcOrd="0" destOrd="0" presId="urn:microsoft.com/office/officeart/2005/8/layout/vList2"/>
    <dgm:cxn modelId="{B9997C25-1B77-44F1-9FF9-927E7113BA35}" type="presParOf" srcId="{D185B349-9174-4CD9-B89B-B75576C86A8F}" destId="{4859D19F-E0BF-48FE-9182-BE9D980F53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303062C-78FC-4DB3-AAEC-F6FB5F7EDE4A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F6DEC34-3720-4126-A375-A591036E9E46}">
      <dgm:prSet/>
      <dgm:spPr/>
      <dgm:t>
        <a:bodyPr/>
        <a:lstStyle/>
        <a:p>
          <a:pPr rtl="0"/>
          <a:r>
            <a:rPr lang="fi-FI" dirty="0" smtClean="0"/>
            <a:t>Jos käytät lakkaa</a:t>
          </a:r>
          <a:endParaRPr lang="fi-FI" dirty="0"/>
        </a:p>
      </dgm:t>
    </dgm:pt>
    <dgm:pt modelId="{6CAA3041-79D3-4EE0-9D93-9555DE214ACD}" type="parTrans" cxnId="{25C19446-4659-444D-8B8D-F1835D67723F}">
      <dgm:prSet/>
      <dgm:spPr/>
      <dgm:t>
        <a:bodyPr/>
        <a:lstStyle/>
        <a:p>
          <a:endParaRPr lang="fi-FI"/>
        </a:p>
      </dgm:t>
    </dgm:pt>
    <dgm:pt modelId="{438BC9DD-F4CD-4070-878E-01B67E82BBF0}" type="sibTrans" cxnId="{25C19446-4659-444D-8B8D-F1835D67723F}">
      <dgm:prSet/>
      <dgm:spPr/>
      <dgm:t>
        <a:bodyPr/>
        <a:lstStyle/>
        <a:p>
          <a:endParaRPr lang="fi-FI"/>
        </a:p>
      </dgm:t>
    </dgm:pt>
    <dgm:pt modelId="{A9A21794-D483-4169-85B0-9AB85C3C52A9}">
      <dgm:prSet/>
      <dgm:spPr/>
      <dgm:t>
        <a:bodyPr/>
        <a:lstStyle/>
        <a:p>
          <a:pPr rtl="0"/>
          <a:r>
            <a:rPr lang="fi-FI" dirty="0" smtClean="0"/>
            <a:t>uusi päivittäin</a:t>
          </a:r>
          <a:endParaRPr lang="fi-FI" dirty="0"/>
        </a:p>
      </dgm:t>
    </dgm:pt>
    <dgm:pt modelId="{DED4B4A2-7A89-4F56-8A84-B9B4062F6C96}" type="parTrans" cxnId="{51FB3A1E-C1BB-4DFE-B3F9-A7FC6FF49558}">
      <dgm:prSet/>
      <dgm:spPr/>
      <dgm:t>
        <a:bodyPr/>
        <a:lstStyle/>
        <a:p>
          <a:endParaRPr lang="fi-FI"/>
        </a:p>
      </dgm:t>
    </dgm:pt>
    <dgm:pt modelId="{9BAEE997-889E-4696-BD9E-7B1047FD0390}" type="sibTrans" cxnId="{51FB3A1E-C1BB-4DFE-B3F9-A7FC6FF49558}">
      <dgm:prSet/>
      <dgm:spPr/>
      <dgm:t>
        <a:bodyPr/>
        <a:lstStyle/>
        <a:p>
          <a:endParaRPr lang="fi-FI"/>
        </a:p>
      </dgm:t>
    </dgm:pt>
    <dgm:pt modelId="{7115C93C-F15D-4754-8478-60DA6AC5CC8F}">
      <dgm:prSet/>
      <dgm:spPr/>
      <dgm:t>
        <a:bodyPr/>
        <a:lstStyle/>
        <a:p>
          <a:pPr rtl="0"/>
          <a:r>
            <a:rPr lang="fi-FI" dirty="0" smtClean="0"/>
            <a:t>käytä kirkasta</a:t>
          </a:r>
          <a:endParaRPr lang="fi-FI" dirty="0"/>
        </a:p>
      </dgm:t>
    </dgm:pt>
    <dgm:pt modelId="{7BA96D64-6228-47C7-9078-F1980487CB26}" type="parTrans" cxnId="{A27850ED-06E6-4DB9-83F4-C1FF75894E3A}">
      <dgm:prSet/>
      <dgm:spPr/>
      <dgm:t>
        <a:bodyPr/>
        <a:lstStyle/>
        <a:p>
          <a:endParaRPr lang="fi-FI"/>
        </a:p>
      </dgm:t>
    </dgm:pt>
    <dgm:pt modelId="{12E630E9-E7B4-406F-926C-711CB287C85D}" type="sibTrans" cxnId="{A27850ED-06E6-4DB9-83F4-C1FF75894E3A}">
      <dgm:prSet/>
      <dgm:spPr/>
      <dgm:t>
        <a:bodyPr/>
        <a:lstStyle/>
        <a:p>
          <a:endParaRPr lang="fi-FI"/>
        </a:p>
      </dgm:t>
    </dgm:pt>
    <dgm:pt modelId="{CDE2A5C6-5F9C-4BC5-A2D0-862103863574}">
      <dgm:prSet/>
      <dgm:spPr/>
      <dgm:t>
        <a:bodyPr/>
        <a:lstStyle/>
        <a:p>
          <a:pPr rtl="0"/>
          <a:r>
            <a:rPr lang="fi-FI" dirty="0" smtClean="0"/>
            <a:t>Lyhyet kynnet 	</a:t>
          </a:r>
          <a:endParaRPr lang="fi-FI" dirty="0"/>
        </a:p>
      </dgm:t>
    </dgm:pt>
    <dgm:pt modelId="{9EB26761-E7A5-493F-9D56-DB82AF0A97DE}" type="parTrans" cxnId="{5F7B3A6B-522B-42D8-B6FB-3B118A9B8BFE}">
      <dgm:prSet/>
      <dgm:spPr/>
      <dgm:t>
        <a:bodyPr/>
        <a:lstStyle/>
        <a:p>
          <a:endParaRPr lang="fi-FI"/>
        </a:p>
      </dgm:t>
    </dgm:pt>
    <dgm:pt modelId="{2CE384C4-39FB-44A1-AD05-17F31B2D21BD}" type="sibTrans" cxnId="{5F7B3A6B-522B-42D8-B6FB-3B118A9B8BFE}">
      <dgm:prSet/>
      <dgm:spPr/>
      <dgm:t>
        <a:bodyPr/>
        <a:lstStyle/>
        <a:p>
          <a:endParaRPr lang="fi-FI"/>
        </a:p>
      </dgm:t>
    </dgm:pt>
    <dgm:pt modelId="{A271DC6B-339E-45AC-B258-2333DC4767D6}">
      <dgm:prSet/>
      <dgm:spPr/>
      <dgm:t>
        <a:bodyPr/>
        <a:lstStyle/>
        <a:p>
          <a:pPr rtl="0"/>
          <a:r>
            <a:rPr lang="fi-FI" dirty="0" smtClean="0"/>
            <a:t>Ei uusia kasvojen alueen lävistyksiä</a:t>
          </a:r>
          <a:endParaRPr lang="fi-FI" dirty="0"/>
        </a:p>
      </dgm:t>
    </dgm:pt>
    <dgm:pt modelId="{D8980B90-87B5-43BD-B28D-4FA6FDBBA742}" type="sibTrans" cxnId="{6BA6D594-9DA6-47D6-96EF-C4B9C3A4FE58}">
      <dgm:prSet/>
      <dgm:spPr/>
      <dgm:t>
        <a:bodyPr/>
        <a:lstStyle/>
        <a:p>
          <a:endParaRPr lang="fi-FI"/>
        </a:p>
      </dgm:t>
    </dgm:pt>
    <dgm:pt modelId="{127FEECC-FC56-480D-B514-4BFB3889783F}" type="parTrans" cxnId="{6BA6D594-9DA6-47D6-96EF-C4B9C3A4FE58}">
      <dgm:prSet/>
      <dgm:spPr/>
      <dgm:t>
        <a:bodyPr/>
        <a:lstStyle/>
        <a:p>
          <a:endParaRPr lang="fi-FI"/>
        </a:p>
      </dgm:t>
    </dgm:pt>
    <dgm:pt modelId="{69E0AB60-EEB8-4A74-84B2-5EA922C2267B}" type="pres">
      <dgm:prSet presAssocID="{5303062C-78FC-4DB3-AAEC-F6FB5F7EDE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5CC04DB-6309-4B55-8D8E-A58ACC71EDB4}" type="pres">
      <dgm:prSet presAssocID="{0F6DEC34-3720-4126-A375-A591036E9E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CBD21C-561A-4438-A44A-3096343DC52F}" type="pres">
      <dgm:prSet presAssocID="{0F6DEC34-3720-4126-A375-A591036E9E46}" presName="spNode" presStyleCnt="0"/>
      <dgm:spPr/>
    </dgm:pt>
    <dgm:pt modelId="{32350242-67BE-42B7-8CE0-E6A664B36023}" type="pres">
      <dgm:prSet presAssocID="{438BC9DD-F4CD-4070-878E-01B67E82BBF0}" presName="sibTrans" presStyleLbl="sibTrans1D1" presStyleIdx="0" presStyleCnt="3"/>
      <dgm:spPr/>
      <dgm:t>
        <a:bodyPr/>
        <a:lstStyle/>
        <a:p>
          <a:endParaRPr lang="fi-FI"/>
        </a:p>
      </dgm:t>
    </dgm:pt>
    <dgm:pt modelId="{EB7152CB-0C6B-42DE-8278-21287F9307A5}" type="pres">
      <dgm:prSet presAssocID="{CDE2A5C6-5F9C-4BC5-A2D0-8621038635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509F560-9AEB-4473-AAD9-C9C08AB37A1B}" type="pres">
      <dgm:prSet presAssocID="{CDE2A5C6-5F9C-4BC5-A2D0-862103863574}" presName="spNode" presStyleCnt="0"/>
      <dgm:spPr/>
    </dgm:pt>
    <dgm:pt modelId="{FA947A05-6645-4797-9001-8F3B4244FC11}" type="pres">
      <dgm:prSet presAssocID="{2CE384C4-39FB-44A1-AD05-17F31B2D21BD}" presName="sibTrans" presStyleLbl="sibTrans1D1" presStyleIdx="1" presStyleCnt="3"/>
      <dgm:spPr/>
      <dgm:t>
        <a:bodyPr/>
        <a:lstStyle/>
        <a:p>
          <a:endParaRPr lang="fi-FI"/>
        </a:p>
      </dgm:t>
    </dgm:pt>
    <dgm:pt modelId="{DB6546BB-83CE-4DA9-8A34-0E6F970B327B}" type="pres">
      <dgm:prSet presAssocID="{A271DC6B-339E-45AC-B258-2333DC4767D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967DD55-EFC7-41E7-B7D7-82CE64742290}" type="pres">
      <dgm:prSet presAssocID="{A271DC6B-339E-45AC-B258-2333DC4767D6}" presName="spNode" presStyleCnt="0"/>
      <dgm:spPr/>
    </dgm:pt>
    <dgm:pt modelId="{9259E444-FEE0-45D1-855D-5FD72989DAA9}" type="pres">
      <dgm:prSet presAssocID="{D8980B90-87B5-43BD-B28D-4FA6FDBBA742}" presName="sibTrans" presStyleLbl="sibTrans1D1" presStyleIdx="2" presStyleCnt="3"/>
      <dgm:spPr/>
      <dgm:t>
        <a:bodyPr/>
        <a:lstStyle/>
        <a:p>
          <a:endParaRPr lang="fi-FI"/>
        </a:p>
      </dgm:t>
    </dgm:pt>
  </dgm:ptLst>
  <dgm:cxnLst>
    <dgm:cxn modelId="{6BA6D594-9DA6-47D6-96EF-C4B9C3A4FE58}" srcId="{5303062C-78FC-4DB3-AAEC-F6FB5F7EDE4A}" destId="{A271DC6B-339E-45AC-B258-2333DC4767D6}" srcOrd="2" destOrd="0" parTransId="{127FEECC-FC56-480D-B514-4BFB3889783F}" sibTransId="{D8980B90-87B5-43BD-B28D-4FA6FDBBA742}"/>
    <dgm:cxn modelId="{7A1BAFEA-1C5B-46E9-8F59-6F6BC4772ACF}" type="presOf" srcId="{7115C93C-F15D-4754-8478-60DA6AC5CC8F}" destId="{35CC04DB-6309-4B55-8D8E-A58ACC71EDB4}" srcOrd="0" destOrd="2" presId="urn:microsoft.com/office/officeart/2005/8/layout/cycle6"/>
    <dgm:cxn modelId="{28DB1155-3B79-4DD0-AF71-85BFCEC30274}" type="presOf" srcId="{A9A21794-D483-4169-85B0-9AB85C3C52A9}" destId="{35CC04DB-6309-4B55-8D8E-A58ACC71EDB4}" srcOrd="0" destOrd="1" presId="urn:microsoft.com/office/officeart/2005/8/layout/cycle6"/>
    <dgm:cxn modelId="{51FB3A1E-C1BB-4DFE-B3F9-A7FC6FF49558}" srcId="{0F6DEC34-3720-4126-A375-A591036E9E46}" destId="{A9A21794-D483-4169-85B0-9AB85C3C52A9}" srcOrd="0" destOrd="0" parTransId="{DED4B4A2-7A89-4F56-8A84-B9B4062F6C96}" sibTransId="{9BAEE997-889E-4696-BD9E-7B1047FD0390}"/>
    <dgm:cxn modelId="{C4491C0E-23C5-4495-9B7B-845A551F39CF}" type="presOf" srcId="{A271DC6B-339E-45AC-B258-2333DC4767D6}" destId="{DB6546BB-83CE-4DA9-8A34-0E6F970B327B}" srcOrd="0" destOrd="0" presId="urn:microsoft.com/office/officeart/2005/8/layout/cycle6"/>
    <dgm:cxn modelId="{93BE453B-89AD-45E6-A800-490FF140C7A9}" type="presOf" srcId="{2CE384C4-39FB-44A1-AD05-17F31B2D21BD}" destId="{FA947A05-6645-4797-9001-8F3B4244FC11}" srcOrd="0" destOrd="0" presId="urn:microsoft.com/office/officeart/2005/8/layout/cycle6"/>
    <dgm:cxn modelId="{5F7B3A6B-522B-42D8-B6FB-3B118A9B8BFE}" srcId="{5303062C-78FC-4DB3-AAEC-F6FB5F7EDE4A}" destId="{CDE2A5C6-5F9C-4BC5-A2D0-862103863574}" srcOrd="1" destOrd="0" parTransId="{9EB26761-E7A5-493F-9D56-DB82AF0A97DE}" sibTransId="{2CE384C4-39FB-44A1-AD05-17F31B2D21BD}"/>
    <dgm:cxn modelId="{7F6D7341-A472-4BA2-A1D6-7E11DE1EBE84}" type="presOf" srcId="{CDE2A5C6-5F9C-4BC5-A2D0-862103863574}" destId="{EB7152CB-0C6B-42DE-8278-21287F9307A5}" srcOrd="0" destOrd="0" presId="urn:microsoft.com/office/officeart/2005/8/layout/cycle6"/>
    <dgm:cxn modelId="{7401CFFC-6EDC-4113-A9B2-45340DC3EBB5}" type="presOf" srcId="{0F6DEC34-3720-4126-A375-A591036E9E46}" destId="{35CC04DB-6309-4B55-8D8E-A58ACC71EDB4}" srcOrd="0" destOrd="0" presId="urn:microsoft.com/office/officeart/2005/8/layout/cycle6"/>
    <dgm:cxn modelId="{2C2B9424-7323-4E39-8952-43B94492E033}" type="presOf" srcId="{5303062C-78FC-4DB3-AAEC-F6FB5F7EDE4A}" destId="{69E0AB60-EEB8-4A74-84B2-5EA922C2267B}" srcOrd="0" destOrd="0" presId="urn:microsoft.com/office/officeart/2005/8/layout/cycle6"/>
    <dgm:cxn modelId="{A27850ED-06E6-4DB9-83F4-C1FF75894E3A}" srcId="{0F6DEC34-3720-4126-A375-A591036E9E46}" destId="{7115C93C-F15D-4754-8478-60DA6AC5CC8F}" srcOrd="1" destOrd="0" parTransId="{7BA96D64-6228-47C7-9078-F1980487CB26}" sibTransId="{12E630E9-E7B4-406F-926C-711CB287C85D}"/>
    <dgm:cxn modelId="{25C19446-4659-444D-8B8D-F1835D67723F}" srcId="{5303062C-78FC-4DB3-AAEC-F6FB5F7EDE4A}" destId="{0F6DEC34-3720-4126-A375-A591036E9E46}" srcOrd="0" destOrd="0" parTransId="{6CAA3041-79D3-4EE0-9D93-9555DE214ACD}" sibTransId="{438BC9DD-F4CD-4070-878E-01B67E82BBF0}"/>
    <dgm:cxn modelId="{B9415E46-4536-4A5A-ADDD-40AE2BFE037A}" type="presOf" srcId="{D8980B90-87B5-43BD-B28D-4FA6FDBBA742}" destId="{9259E444-FEE0-45D1-855D-5FD72989DAA9}" srcOrd="0" destOrd="0" presId="urn:microsoft.com/office/officeart/2005/8/layout/cycle6"/>
    <dgm:cxn modelId="{414FE6E6-6B88-4D80-9174-DA0E1E6AA8D3}" type="presOf" srcId="{438BC9DD-F4CD-4070-878E-01B67E82BBF0}" destId="{32350242-67BE-42B7-8CE0-E6A664B36023}" srcOrd="0" destOrd="0" presId="urn:microsoft.com/office/officeart/2005/8/layout/cycle6"/>
    <dgm:cxn modelId="{8ECE5BBF-43B2-4E76-91E3-3FE1FCC02C63}" type="presParOf" srcId="{69E0AB60-EEB8-4A74-84B2-5EA922C2267B}" destId="{35CC04DB-6309-4B55-8D8E-A58ACC71EDB4}" srcOrd="0" destOrd="0" presId="urn:microsoft.com/office/officeart/2005/8/layout/cycle6"/>
    <dgm:cxn modelId="{1D0742FD-BA1B-4CFF-A477-5608BA35C070}" type="presParOf" srcId="{69E0AB60-EEB8-4A74-84B2-5EA922C2267B}" destId="{91CBD21C-561A-4438-A44A-3096343DC52F}" srcOrd="1" destOrd="0" presId="urn:microsoft.com/office/officeart/2005/8/layout/cycle6"/>
    <dgm:cxn modelId="{78E1B81F-556E-4347-8C31-F58FE7641F0F}" type="presParOf" srcId="{69E0AB60-EEB8-4A74-84B2-5EA922C2267B}" destId="{32350242-67BE-42B7-8CE0-E6A664B36023}" srcOrd="2" destOrd="0" presId="urn:microsoft.com/office/officeart/2005/8/layout/cycle6"/>
    <dgm:cxn modelId="{EA8BB3EE-1AF4-4B9E-8CED-06CFA40DDF08}" type="presParOf" srcId="{69E0AB60-EEB8-4A74-84B2-5EA922C2267B}" destId="{EB7152CB-0C6B-42DE-8278-21287F9307A5}" srcOrd="3" destOrd="0" presId="urn:microsoft.com/office/officeart/2005/8/layout/cycle6"/>
    <dgm:cxn modelId="{F293BAE1-E947-44D6-B598-37E3E7122774}" type="presParOf" srcId="{69E0AB60-EEB8-4A74-84B2-5EA922C2267B}" destId="{B509F560-9AEB-4473-AAD9-C9C08AB37A1B}" srcOrd="4" destOrd="0" presId="urn:microsoft.com/office/officeart/2005/8/layout/cycle6"/>
    <dgm:cxn modelId="{C97F13DD-2551-4456-B265-3F72A92B273C}" type="presParOf" srcId="{69E0AB60-EEB8-4A74-84B2-5EA922C2267B}" destId="{FA947A05-6645-4797-9001-8F3B4244FC11}" srcOrd="5" destOrd="0" presId="urn:microsoft.com/office/officeart/2005/8/layout/cycle6"/>
    <dgm:cxn modelId="{1C8D129D-0611-4C33-918C-77AA185544E4}" type="presParOf" srcId="{69E0AB60-EEB8-4A74-84B2-5EA922C2267B}" destId="{DB6546BB-83CE-4DA9-8A34-0E6F970B327B}" srcOrd="6" destOrd="0" presId="urn:microsoft.com/office/officeart/2005/8/layout/cycle6"/>
    <dgm:cxn modelId="{1379887A-E086-447C-A60A-0E1A072C2122}" type="presParOf" srcId="{69E0AB60-EEB8-4A74-84B2-5EA922C2267B}" destId="{5967DD55-EFC7-41E7-B7D7-82CE64742290}" srcOrd="7" destOrd="0" presId="urn:microsoft.com/office/officeart/2005/8/layout/cycle6"/>
    <dgm:cxn modelId="{50C86EDA-9599-4043-97EF-C7C94CC14A86}" type="presParOf" srcId="{69E0AB60-EEB8-4A74-84B2-5EA922C2267B}" destId="{9259E444-FEE0-45D1-855D-5FD72989DAA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98819EC-5DC2-45F1-8947-FCAC07373D3B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fi-FI"/>
        </a:p>
      </dgm:t>
    </dgm:pt>
    <dgm:pt modelId="{20DA2F20-E82E-4338-ABB7-1D194DA42C33}">
      <dgm:prSet custT="1"/>
      <dgm:spPr/>
      <dgm:t>
        <a:bodyPr/>
        <a:lstStyle/>
        <a:p>
          <a:pPr algn="ctr" rtl="0"/>
          <a:r>
            <a:rPr lang="fi-FI" sz="4400" dirty="0" smtClean="0"/>
            <a:t>Oikea suojakäsineiden käyttö</a:t>
          </a:r>
          <a:endParaRPr lang="fi-FI" sz="4400" dirty="0"/>
        </a:p>
      </dgm:t>
    </dgm:pt>
    <dgm:pt modelId="{EBB3B341-D149-4550-A593-C04AC370FEFE}" type="parTrans" cxnId="{2F7804B1-0AC3-437E-B54A-910FAF58CD1A}">
      <dgm:prSet/>
      <dgm:spPr/>
      <dgm:t>
        <a:bodyPr/>
        <a:lstStyle/>
        <a:p>
          <a:endParaRPr lang="fi-FI"/>
        </a:p>
      </dgm:t>
    </dgm:pt>
    <dgm:pt modelId="{4678F060-34FB-4425-B08E-464FB444581C}" type="sibTrans" cxnId="{2F7804B1-0AC3-437E-B54A-910FAF58CD1A}">
      <dgm:prSet/>
      <dgm:spPr/>
      <dgm:t>
        <a:bodyPr/>
        <a:lstStyle/>
        <a:p>
          <a:endParaRPr lang="fi-FI"/>
        </a:p>
      </dgm:t>
    </dgm:pt>
    <dgm:pt modelId="{CABAA362-8539-46E2-939B-941609DD3873}" type="pres">
      <dgm:prSet presAssocID="{F98819EC-5DC2-45F1-8947-FCAC07373D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B3DAEDD-58D2-4984-8EC0-EFAE8638D0D1}" type="pres">
      <dgm:prSet presAssocID="{20DA2F20-E82E-4338-ABB7-1D194DA42C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FBCFBBD-FAA7-4063-966E-E890EB325796}" type="presOf" srcId="{F98819EC-5DC2-45F1-8947-FCAC07373D3B}" destId="{CABAA362-8539-46E2-939B-941609DD3873}" srcOrd="0" destOrd="0" presId="urn:microsoft.com/office/officeart/2005/8/layout/vList2"/>
    <dgm:cxn modelId="{2A20456E-D64D-4E3C-B7F6-D38907B2EAEE}" type="presOf" srcId="{20DA2F20-E82E-4338-ABB7-1D194DA42C33}" destId="{8B3DAEDD-58D2-4984-8EC0-EFAE8638D0D1}" srcOrd="0" destOrd="0" presId="urn:microsoft.com/office/officeart/2005/8/layout/vList2"/>
    <dgm:cxn modelId="{2F7804B1-0AC3-437E-B54A-910FAF58CD1A}" srcId="{F98819EC-5DC2-45F1-8947-FCAC07373D3B}" destId="{20DA2F20-E82E-4338-ABB7-1D194DA42C33}" srcOrd="0" destOrd="0" parTransId="{EBB3B341-D149-4550-A593-C04AC370FEFE}" sibTransId="{4678F060-34FB-4425-B08E-464FB444581C}"/>
    <dgm:cxn modelId="{D34D8C32-68C8-4A32-B8E7-492F8B4BA9B1}" type="presParOf" srcId="{CABAA362-8539-46E2-939B-941609DD3873}" destId="{8B3DAEDD-58D2-4984-8EC0-EFAE8638D0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870F746-2F69-41C3-B6AA-E45BC0105B62}" type="doc">
      <dgm:prSet loTypeId="urn:microsoft.com/office/officeart/2005/8/layout/arrow2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BCDE707F-8F13-429B-AEFD-46BD6D67E870}">
      <dgm:prSet custT="1"/>
      <dgm:spPr/>
      <dgm:t>
        <a:bodyPr/>
        <a:lstStyle/>
        <a:p>
          <a:pPr rtl="0"/>
          <a:r>
            <a:rPr lang="fi-FI" sz="1800" b="1" dirty="0" smtClean="0"/>
            <a:t>Kädet desinfioidaan aina ennen ja jälkeen käsineiden käyttöä</a:t>
          </a:r>
          <a:endParaRPr lang="fi-FI" sz="1800" b="1" dirty="0"/>
        </a:p>
      </dgm:t>
    </dgm:pt>
    <dgm:pt modelId="{53617100-30D1-41C2-BF93-047DF22E6480}" type="parTrans" cxnId="{085E897E-227A-414A-AB48-36D9F260CA7C}">
      <dgm:prSet/>
      <dgm:spPr/>
      <dgm:t>
        <a:bodyPr/>
        <a:lstStyle/>
        <a:p>
          <a:endParaRPr lang="fi-FI"/>
        </a:p>
      </dgm:t>
    </dgm:pt>
    <dgm:pt modelId="{0FFCB302-BB12-4BBF-839D-578E39FA2615}" type="sibTrans" cxnId="{085E897E-227A-414A-AB48-36D9F260CA7C}">
      <dgm:prSet/>
      <dgm:spPr/>
      <dgm:t>
        <a:bodyPr/>
        <a:lstStyle/>
        <a:p>
          <a:endParaRPr lang="fi-FI"/>
        </a:p>
      </dgm:t>
    </dgm:pt>
    <dgm:pt modelId="{5C941DD2-ED9E-443D-B559-E970B7F5283E}">
      <dgm:prSet custT="1"/>
      <dgm:spPr/>
      <dgm:t>
        <a:bodyPr/>
        <a:lstStyle/>
        <a:p>
          <a:pPr rtl="0"/>
          <a:r>
            <a:rPr lang="fi-FI" sz="1800" b="1" dirty="0" smtClean="0"/>
            <a:t>Ovat työvaihe- ja potilaskohtaisia, niitä ei saa pestä eikä desinfioida potilaiden välillä</a:t>
          </a:r>
          <a:endParaRPr lang="fi-FI" sz="1800" b="1" dirty="0"/>
        </a:p>
      </dgm:t>
    </dgm:pt>
    <dgm:pt modelId="{60DE6EAA-4D9C-44D6-80D9-B4C2CA039D05}" type="parTrans" cxnId="{C93EC258-089B-4FB1-BC83-D85D1289D65A}">
      <dgm:prSet/>
      <dgm:spPr/>
      <dgm:t>
        <a:bodyPr/>
        <a:lstStyle/>
        <a:p>
          <a:endParaRPr lang="fi-FI"/>
        </a:p>
      </dgm:t>
    </dgm:pt>
    <dgm:pt modelId="{E4BA5FE2-43E4-40E6-8B22-D450782D0CE5}" type="sibTrans" cxnId="{C93EC258-089B-4FB1-BC83-D85D1289D65A}">
      <dgm:prSet/>
      <dgm:spPr/>
      <dgm:t>
        <a:bodyPr/>
        <a:lstStyle/>
        <a:p>
          <a:endParaRPr lang="fi-FI"/>
        </a:p>
      </dgm:t>
    </dgm:pt>
    <dgm:pt modelId="{763148AB-A16B-428C-8DEC-5B3DA1952BAB}">
      <dgm:prSet custT="1"/>
      <dgm:spPr/>
      <dgm:t>
        <a:bodyPr/>
        <a:lstStyle/>
        <a:p>
          <a:pPr rtl="0"/>
          <a:r>
            <a:rPr lang="fi-FI" sz="1800" b="1" dirty="0" smtClean="0"/>
            <a:t>Ei saa johtaa käsihygienian </a:t>
          </a:r>
          <a:r>
            <a:rPr lang="fi-FI" sz="1800" b="1" dirty="0" err="1" smtClean="0"/>
            <a:t>laimin-lyömiseen</a:t>
          </a:r>
          <a:endParaRPr lang="fi-FI" sz="1800" b="1" dirty="0"/>
        </a:p>
      </dgm:t>
    </dgm:pt>
    <dgm:pt modelId="{3281AE0C-8A94-4341-83B0-D3DAFE50D23E}" type="parTrans" cxnId="{D97B341A-2384-4C2A-99D4-6E62E8D57054}">
      <dgm:prSet/>
      <dgm:spPr/>
      <dgm:t>
        <a:bodyPr/>
        <a:lstStyle/>
        <a:p>
          <a:endParaRPr lang="fi-FI"/>
        </a:p>
      </dgm:t>
    </dgm:pt>
    <dgm:pt modelId="{27B2B8BD-EA7E-499E-BE03-59CD2D61EA8D}" type="sibTrans" cxnId="{D97B341A-2384-4C2A-99D4-6E62E8D57054}">
      <dgm:prSet/>
      <dgm:spPr/>
      <dgm:t>
        <a:bodyPr/>
        <a:lstStyle/>
        <a:p>
          <a:endParaRPr lang="fi-FI"/>
        </a:p>
      </dgm:t>
    </dgm:pt>
    <dgm:pt modelId="{63CF8BC1-737B-4E63-A4F5-CEC7B5523261}">
      <dgm:prSet custT="1"/>
      <dgm:spPr/>
      <dgm:t>
        <a:bodyPr/>
        <a:lstStyle/>
        <a:p>
          <a:pPr rtl="0"/>
          <a:r>
            <a:rPr lang="fi-FI" sz="1800" b="1" dirty="0" smtClean="0"/>
            <a:t>Tarpeetonta käyttöä  vältettävä työpäivän aikana</a:t>
          </a:r>
          <a:endParaRPr lang="fi-FI" sz="1800" b="1" dirty="0"/>
        </a:p>
      </dgm:t>
    </dgm:pt>
    <dgm:pt modelId="{9A9984C0-5735-4EC2-8C4A-A1A007872695}" type="parTrans" cxnId="{55EF1179-D859-40B7-9CBD-828EF98CE7A6}">
      <dgm:prSet/>
      <dgm:spPr/>
      <dgm:t>
        <a:bodyPr/>
        <a:lstStyle/>
        <a:p>
          <a:endParaRPr lang="fi-FI"/>
        </a:p>
      </dgm:t>
    </dgm:pt>
    <dgm:pt modelId="{BBC79E56-BD10-479C-89D0-41C6E0DD5384}" type="sibTrans" cxnId="{55EF1179-D859-40B7-9CBD-828EF98CE7A6}">
      <dgm:prSet/>
      <dgm:spPr/>
      <dgm:t>
        <a:bodyPr/>
        <a:lstStyle/>
        <a:p>
          <a:endParaRPr lang="fi-FI"/>
        </a:p>
      </dgm:t>
    </dgm:pt>
    <dgm:pt modelId="{78A2110E-C024-495A-A429-836877FAEBCA}" type="pres">
      <dgm:prSet presAssocID="{9870F746-2F69-41C3-B6AA-E45BC0105B6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AA44359-D22A-4B9F-9556-B5FE25DAC9BA}" type="pres">
      <dgm:prSet presAssocID="{9870F746-2F69-41C3-B6AA-E45BC0105B62}" presName="arrow" presStyleLbl="bgShp" presStyleIdx="0" presStyleCnt="1"/>
      <dgm:spPr/>
      <dgm:t>
        <a:bodyPr/>
        <a:lstStyle/>
        <a:p>
          <a:endParaRPr lang="fi-FI"/>
        </a:p>
      </dgm:t>
    </dgm:pt>
    <dgm:pt modelId="{E8F2FA24-6848-40BD-ABA5-3E521DAD6C39}" type="pres">
      <dgm:prSet presAssocID="{9870F746-2F69-41C3-B6AA-E45BC0105B62}" presName="arrowDiagram4" presStyleCnt="0"/>
      <dgm:spPr/>
      <dgm:t>
        <a:bodyPr/>
        <a:lstStyle/>
        <a:p>
          <a:endParaRPr lang="fi-FI"/>
        </a:p>
      </dgm:t>
    </dgm:pt>
    <dgm:pt modelId="{08B0C324-976B-4976-9B81-AB83908ED7BB}" type="pres">
      <dgm:prSet presAssocID="{BCDE707F-8F13-429B-AEFD-46BD6D67E870}" presName="bullet4a" presStyleLbl="node1" presStyleIdx="0" presStyleCnt="4"/>
      <dgm:spPr/>
      <dgm:t>
        <a:bodyPr/>
        <a:lstStyle/>
        <a:p>
          <a:endParaRPr lang="fi-FI"/>
        </a:p>
      </dgm:t>
    </dgm:pt>
    <dgm:pt modelId="{003A12B8-9EC4-40D1-82FB-407D462C096B}" type="pres">
      <dgm:prSet presAssocID="{BCDE707F-8F13-429B-AEFD-46BD6D67E870}" presName="textBox4a" presStyleLbl="revTx" presStyleIdx="0" presStyleCnt="4" custScaleX="115559" custScaleY="129182" custLinFactNeighborX="17500" custLinFactNeighborY="-1459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5C3EEEA-0AC2-4A99-9ED4-CAE1C056CAC4}" type="pres">
      <dgm:prSet presAssocID="{5C941DD2-ED9E-443D-B559-E970B7F5283E}" presName="bullet4b" presStyleLbl="node1" presStyleIdx="1" presStyleCnt="4"/>
      <dgm:spPr/>
      <dgm:t>
        <a:bodyPr/>
        <a:lstStyle/>
        <a:p>
          <a:endParaRPr lang="fi-FI"/>
        </a:p>
      </dgm:t>
    </dgm:pt>
    <dgm:pt modelId="{1C542199-298B-4D80-9358-D54077C7EEC8}" type="pres">
      <dgm:prSet presAssocID="{5C941DD2-ED9E-443D-B559-E970B7F5283E}" presName="textBox4b" presStyleLbl="revTx" presStyleIdx="1" presStyleCnt="4" custScaleX="115559" custLinFactNeighborX="7704" custLinFactNeighborY="-70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5137716-9D26-4DE5-9D62-8F5CDC97C661}" type="pres">
      <dgm:prSet presAssocID="{63CF8BC1-737B-4E63-A4F5-CEC7B5523261}" presName="bullet4c" presStyleLbl="node1" presStyleIdx="2" presStyleCnt="4"/>
      <dgm:spPr/>
      <dgm:t>
        <a:bodyPr/>
        <a:lstStyle/>
        <a:p>
          <a:endParaRPr lang="fi-FI"/>
        </a:p>
      </dgm:t>
    </dgm:pt>
    <dgm:pt modelId="{C9F7332B-3652-4A24-883E-81D4CA117494}" type="pres">
      <dgm:prSet presAssocID="{63CF8BC1-737B-4E63-A4F5-CEC7B5523261}" presName="textBox4c" presStyleLbl="revTx" presStyleIdx="2" presStyleCnt="4" custScaleX="115559" custLinFactNeighborX="14025" custLinFactNeighborY="-64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36573C2-C9ED-4820-AFC5-BA5061BCE25B}" type="pres">
      <dgm:prSet presAssocID="{763148AB-A16B-428C-8DEC-5B3DA1952BAB}" presName="bullet4d" presStyleLbl="node1" presStyleIdx="3" presStyleCnt="4"/>
      <dgm:spPr/>
      <dgm:t>
        <a:bodyPr/>
        <a:lstStyle/>
        <a:p>
          <a:endParaRPr lang="fi-FI"/>
        </a:p>
      </dgm:t>
    </dgm:pt>
    <dgm:pt modelId="{50AA589E-F090-4947-A6B9-D2CF8BBD7BFF}" type="pres">
      <dgm:prSet presAssocID="{763148AB-A16B-428C-8DEC-5B3DA1952BAB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696A6FB-12D4-4F41-99D4-1F92E1FD8D07}" type="presOf" srcId="{5C941DD2-ED9E-443D-B559-E970B7F5283E}" destId="{1C542199-298B-4D80-9358-D54077C7EEC8}" srcOrd="0" destOrd="0" presId="urn:microsoft.com/office/officeart/2005/8/layout/arrow2"/>
    <dgm:cxn modelId="{996677C9-992A-4D73-9689-878BFA4E8430}" type="presOf" srcId="{63CF8BC1-737B-4E63-A4F5-CEC7B5523261}" destId="{C9F7332B-3652-4A24-883E-81D4CA117494}" srcOrd="0" destOrd="0" presId="urn:microsoft.com/office/officeart/2005/8/layout/arrow2"/>
    <dgm:cxn modelId="{D97B341A-2384-4C2A-99D4-6E62E8D57054}" srcId="{9870F746-2F69-41C3-B6AA-E45BC0105B62}" destId="{763148AB-A16B-428C-8DEC-5B3DA1952BAB}" srcOrd="3" destOrd="0" parTransId="{3281AE0C-8A94-4341-83B0-D3DAFE50D23E}" sibTransId="{27B2B8BD-EA7E-499E-BE03-59CD2D61EA8D}"/>
    <dgm:cxn modelId="{C93EC258-089B-4FB1-BC83-D85D1289D65A}" srcId="{9870F746-2F69-41C3-B6AA-E45BC0105B62}" destId="{5C941DD2-ED9E-443D-B559-E970B7F5283E}" srcOrd="1" destOrd="0" parTransId="{60DE6EAA-4D9C-44D6-80D9-B4C2CA039D05}" sibTransId="{E4BA5FE2-43E4-40E6-8B22-D450782D0CE5}"/>
    <dgm:cxn modelId="{55EF1179-D859-40B7-9CBD-828EF98CE7A6}" srcId="{9870F746-2F69-41C3-B6AA-E45BC0105B62}" destId="{63CF8BC1-737B-4E63-A4F5-CEC7B5523261}" srcOrd="2" destOrd="0" parTransId="{9A9984C0-5735-4EC2-8C4A-A1A007872695}" sibTransId="{BBC79E56-BD10-479C-89D0-41C6E0DD5384}"/>
    <dgm:cxn modelId="{F5D03E19-5EAF-4F04-A6AC-07432E5A217F}" type="presOf" srcId="{763148AB-A16B-428C-8DEC-5B3DA1952BAB}" destId="{50AA589E-F090-4947-A6B9-D2CF8BBD7BFF}" srcOrd="0" destOrd="0" presId="urn:microsoft.com/office/officeart/2005/8/layout/arrow2"/>
    <dgm:cxn modelId="{097EE7EC-009A-4916-A6E8-E02FE4E9A77D}" type="presOf" srcId="{BCDE707F-8F13-429B-AEFD-46BD6D67E870}" destId="{003A12B8-9EC4-40D1-82FB-407D462C096B}" srcOrd="0" destOrd="0" presId="urn:microsoft.com/office/officeart/2005/8/layout/arrow2"/>
    <dgm:cxn modelId="{085E897E-227A-414A-AB48-36D9F260CA7C}" srcId="{9870F746-2F69-41C3-B6AA-E45BC0105B62}" destId="{BCDE707F-8F13-429B-AEFD-46BD6D67E870}" srcOrd="0" destOrd="0" parTransId="{53617100-30D1-41C2-BF93-047DF22E6480}" sibTransId="{0FFCB302-BB12-4BBF-839D-578E39FA2615}"/>
    <dgm:cxn modelId="{C4BE5AA9-0E1C-4B88-9D4F-5A5938B5172E}" type="presOf" srcId="{9870F746-2F69-41C3-B6AA-E45BC0105B62}" destId="{78A2110E-C024-495A-A429-836877FAEBCA}" srcOrd="0" destOrd="0" presId="urn:microsoft.com/office/officeart/2005/8/layout/arrow2"/>
    <dgm:cxn modelId="{16B48809-0506-48BB-A491-2F99361A30DD}" type="presParOf" srcId="{78A2110E-C024-495A-A429-836877FAEBCA}" destId="{BAA44359-D22A-4B9F-9556-B5FE25DAC9BA}" srcOrd="0" destOrd="0" presId="urn:microsoft.com/office/officeart/2005/8/layout/arrow2"/>
    <dgm:cxn modelId="{BC9A7A29-9983-4441-ADA6-69EB2DF8BB51}" type="presParOf" srcId="{78A2110E-C024-495A-A429-836877FAEBCA}" destId="{E8F2FA24-6848-40BD-ABA5-3E521DAD6C39}" srcOrd="1" destOrd="0" presId="urn:microsoft.com/office/officeart/2005/8/layout/arrow2"/>
    <dgm:cxn modelId="{4B1D9E4B-7FDD-4AF2-95FC-1B27A4841ED1}" type="presParOf" srcId="{E8F2FA24-6848-40BD-ABA5-3E521DAD6C39}" destId="{08B0C324-976B-4976-9B81-AB83908ED7BB}" srcOrd="0" destOrd="0" presId="urn:microsoft.com/office/officeart/2005/8/layout/arrow2"/>
    <dgm:cxn modelId="{1F450FF0-8B2C-4D80-B3BE-C9DCB9D32E06}" type="presParOf" srcId="{E8F2FA24-6848-40BD-ABA5-3E521DAD6C39}" destId="{003A12B8-9EC4-40D1-82FB-407D462C096B}" srcOrd="1" destOrd="0" presId="urn:microsoft.com/office/officeart/2005/8/layout/arrow2"/>
    <dgm:cxn modelId="{ED85B206-E5FC-473A-8476-96258012F3F9}" type="presParOf" srcId="{E8F2FA24-6848-40BD-ABA5-3E521DAD6C39}" destId="{25C3EEEA-0AC2-4A99-9ED4-CAE1C056CAC4}" srcOrd="2" destOrd="0" presId="urn:microsoft.com/office/officeart/2005/8/layout/arrow2"/>
    <dgm:cxn modelId="{684A03DA-E4B1-45DB-B1BD-31A69EA13759}" type="presParOf" srcId="{E8F2FA24-6848-40BD-ABA5-3E521DAD6C39}" destId="{1C542199-298B-4D80-9358-D54077C7EEC8}" srcOrd="3" destOrd="0" presId="urn:microsoft.com/office/officeart/2005/8/layout/arrow2"/>
    <dgm:cxn modelId="{CFD07529-D225-44C3-8170-7382DD476C58}" type="presParOf" srcId="{E8F2FA24-6848-40BD-ABA5-3E521DAD6C39}" destId="{25137716-9D26-4DE5-9D62-8F5CDC97C661}" srcOrd="4" destOrd="0" presId="urn:microsoft.com/office/officeart/2005/8/layout/arrow2"/>
    <dgm:cxn modelId="{86DC7F33-A6B5-4311-B6EB-C276F7D47F08}" type="presParOf" srcId="{E8F2FA24-6848-40BD-ABA5-3E521DAD6C39}" destId="{C9F7332B-3652-4A24-883E-81D4CA117494}" srcOrd="5" destOrd="0" presId="urn:microsoft.com/office/officeart/2005/8/layout/arrow2"/>
    <dgm:cxn modelId="{998ACCF9-4CFC-4018-8D55-3E3D2F710018}" type="presParOf" srcId="{E8F2FA24-6848-40BD-ABA5-3E521DAD6C39}" destId="{636573C2-C9ED-4820-AFC5-BA5061BCE25B}" srcOrd="6" destOrd="0" presId="urn:microsoft.com/office/officeart/2005/8/layout/arrow2"/>
    <dgm:cxn modelId="{13F5E648-C346-4580-BCF9-8A8F29D69567}" type="presParOf" srcId="{E8F2FA24-6848-40BD-ABA5-3E521DAD6C39}" destId="{50AA589E-F090-4947-A6B9-D2CF8BBD7BF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CCB32E6-486A-463C-9FFD-38222B9A8421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76D808C0-BAEB-4A95-84BC-FFF4B51A15B9}">
      <dgm:prSet/>
      <dgm:spPr/>
      <dgm:t>
        <a:bodyPr/>
        <a:lstStyle/>
        <a:p>
          <a:pPr algn="ctr" rtl="0"/>
          <a:r>
            <a:rPr lang="fi-FI" b="1" dirty="0" smtClean="0"/>
            <a:t>Suojakäsineitä käytetään</a:t>
          </a:r>
          <a:endParaRPr lang="fi-FI" b="1" dirty="0"/>
        </a:p>
      </dgm:t>
    </dgm:pt>
    <dgm:pt modelId="{55D83074-046D-4B25-AB13-A1DB9E6C27EB}" type="parTrans" cxnId="{598D1113-1E07-4A10-A289-51279A91D26D}">
      <dgm:prSet/>
      <dgm:spPr/>
      <dgm:t>
        <a:bodyPr/>
        <a:lstStyle/>
        <a:p>
          <a:endParaRPr lang="fi-FI"/>
        </a:p>
      </dgm:t>
    </dgm:pt>
    <dgm:pt modelId="{0826C087-0701-44B6-BCCC-6B1227154CAA}" type="sibTrans" cxnId="{598D1113-1E07-4A10-A289-51279A91D26D}">
      <dgm:prSet/>
      <dgm:spPr/>
      <dgm:t>
        <a:bodyPr/>
        <a:lstStyle/>
        <a:p>
          <a:endParaRPr lang="fi-FI"/>
        </a:p>
      </dgm:t>
    </dgm:pt>
    <dgm:pt modelId="{878F6D22-5345-4B3F-936C-FA010FB1F0EB}" type="pres">
      <dgm:prSet presAssocID="{ECCB32E6-486A-463C-9FFD-38222B9A84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6C95BDC-0272-41AE-96D5-7EE43F1ADB94}" type="pres">
      <dgm:prSet presAssocID="{76D808C0-BAEB-4A95-84BC-FFF4B51A15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8CF4E56-C03E-4763-93DB-D5CBE4D77E33}" type="presOf" srcId="{ECCB32E6-486A-463C-9FFD-38222B9A8421}" destId="{878F6D22-5345-4B3F-936C-FA010FB1F0EB}" srcOrd="0" destOrd="0" presId="urn:microsoft.com/office/officeart/2005/8/layout/vList2"/>
    <dgm:cxn modelId="{7194B477-6E8F-4E2C-B607-0E9485367C72}" type="presOf" srcId="{76D808C0-BAEB-4A95-84BC-FFF4B51A15B9}" destId="{16C95BDC-0272-41AE-96D5-7EE43F1ADB94}" srcOrd="0" destOrd="0" presId="urn:microsoft.com/office/officeart/2005/8/layout/vList2"/>
    <dgm:cxn modelId="{598D1113-1E07-4A10-A289-51279A91D26D}" srcId="{ECCB32E6-486A-463C-9FFD-38222B9A8421}" destId="{76D808C0-BAEB-4A95-84BC-FFF4B51A15B9}" srcOrd="0" destOrd="0" parTransId="{55D83074-046D-4B25-AB13-A1DB9E6C27EB}" sibTransId="{0826C087-0701-44B6-BCCC-6B1227154CAA}"/>
    <dgm:cxn modelId="{014964C7-04B0-4600-80BF-685EF74BB3B0}" type="presParOf" srcId="{878F6D22-5345-4B3F-936C-FA010FB1F0EB}" destId="{16C95BDC-0272-41AE-96D5-7EE43F1ADB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EFA72-8C53-45FF-A105-633AA774123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7966A23C-ACA8-4A60-BB7F-A9B5C80C7135}">
      <dgm:prSet/>
      <dgm:spPr/>
      <dgm:t>
        <a:bodyPr/>
        <a:lstStyle/>
        <a:p>
          <a:pPr algn="ctr" rtl="0"/>
          <a:r>
            <a:rPr lang="fi-FI" b="1" dirty="0" smtClean="0"/>
            <a:t>Sairaalahygienia</a:t>
          </a:r>
          <a:endParaRPr lang="fi-FI" b="1" dirty="0"/>
        </a:p>
      </dgm:t>
    </dgm:pt>
    <dgm:pt modelId="{AAA606FD-A251-430B-9DB9-454DD590A9E9}" type="parTrans" cxnId="{33F72680-3174-427F-8C25-A378E2FB364F}">
      <dgm:prSet/>
      <dgm:spPr/>
      <dgm:t>
        <a:bodyPr/>
        <a:lstStyle/>
        <a:p>
          <a:endParaRPr lang="fi-FI"/>
        </a:p>
      </dgm:t>
    </dgm:pt>
    <dgm:pt modelId="{826D6256-9B03-45C8-B5A1-01FD4546E575}" type="sibTrans" cxnId="{33F72680-3174-427F-8C25-A378E2FB364F}">
      <dgm:prSet/>
      <dgm:spPr/>
      <dgm:t>
        <a:bodyPr/>
        <a:lstStyle/>
        <a:p>
          <a:endParaRPr lang="fi-FI"/>
        </a:p>
      </dgm:t>
    </dgm:pt>
    <dgm:pt modelId="{07DB6C00-B371-4226-87FC-60A04173D40F}" type="pres">
      <dgm:prSet presAssocID="{F8EEFA72-8C53-45FF-A105-633AA77412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0D6C9DD-E067-4DEA-80AB-C5F5A1F1CFC6}" type="pres">
      <dgm:prSet presAssocID="{7966A23C-ACA8-4A60-BB7F-A9B5C80C71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0C62679-BF9E-4392-9C72-62BAD584F656}" type="presOf" srcId="{7966A23C-ACA8-4A60-BB7F-A9B5C80C7135}" destId="{40D6C9DD-E067-4DEA-80AB-C5F5A1F1CFC6}" srcOrd="0" destOrd="0" presId="urn:microsoft.com/office/officeart/2005/8/layout/vList2"/>
    <dgm:cxn modelId="{C6662B0B-3885-452F-A66E-2667020C70AD}" type="presOf" srcId="{F8EEFA72-8C53-45FF-A105-633AA774123D}" destId="{07DB6C00-B371-4226-87FC-60A04173D40F}" srcOrd="0" destOrd="0" presId="urn:microsoft.com/office/officeart/2005/8/layout/vList2"/>
    <dgm:cxn modelId="{33F72680-3174-427F-8C25-A378E2FB364F}" srcId="{F8EEFA72-8C53-45FF-A105-633AA774123D}" destId="{7966A23C-ACA8-4A60-BB7F-A9B5C80C7135}" srcOrd="0" destOrd="0" parTransId="{AAA606FD-A251-430B-9DB9-454DD590A9E9}" sibTransId="{826D6256-9B03-45C8-B5A1-01FD4546E575}"/>
    <dgm:cxn modelId="{4126D04C-1B3C-48BB-8F0A-CA278B8C445D}" type="presParOf" srcId="{07DB6C00-B371-4226-87FC-60A04173D40F}" destId="{40D6C9DD-E067-4DEA-80AB-C5F5A1F1CF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AC766B-C8A4-4361-A1BE-7B8F035B23BA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319B3A3F-E603-48C4-B51A-29416DC66524}">
      <dgm:prSet/>
      <dgm:spPr/>
      <dgm:t>
        <a:bodyPr/>
        <a:lstStyle/>
        <a:p>
          <a:pPr rtl="0"/>
          <a:r>
            <a:rPr lang="fi-FI" b="1" dirty="0" smtClean="0"/>
            <a:t>Kun kosketetaan</a:t>
          </a:r>
          <a:endParaRPr lang="fi-FI" b="1" dirty="0"/>
        </a:p>
      </dgm:t>
    </dgm:pt>
    <dgm:pt modelId="{45499D8A-C143-4A05-B2E0-14B062B6B8BA}" type="parTrans" cxnId="{EDEE4258-D568-43A2-B6B1-ABE7A00442E5}">
      <dgm:prSet/>
      <dgm:spPr/>
      <dgm:t>
        <a:bodyPr/>
        <a:lstStyle/>
        <a:p>
          <a:endParaRPr lang="fi-FI"/>
        </a:p>
      </dgm:t>
    </dgm:pt>
    <dgm:pt modelId="{3BB5BD06-27AF-4DCD-9BA3-0A2C3CF17A18}" type="sibTrans" cxnId="{EDEE4258-D568-43A2-B6B1-ABE7A00442E5}">
      <dgm:prSet/>
      <dgm:spPr/>
      <dgm:t>
        <a:bodyPr/>
        <a:lstStyle/>
        <a:p>
          <a:endParaRPr lang="fi-FI"/>
        </a:p>
      </dgm:t>
    </dgm:pt>
    <dgm:pt modelId="{04BBC0DB-BB53-4BD6-BA83-A244E49A4CB6}">
      <dgm:prSet/>
      <dgm:spPr/>
      <dgm:t>
        <a:bodyPr/>
        <a:lstStyle/>
        <a:p>
          <a:pPr rtl="0"/>
          <a:r>
            <a:rPr lang="fi-FI" dirty="0" smtClean="0"/>
            <a:t>Verta ja muita kehon nesteitä, eritteitä</a:t>
          </a:r>
          <a:endParaRPr lang="fi-FI" dirty="0"/>
        </a:p>
      </dgm:t>
    </dgm:pt>
    <dgm:pt modelId="{22538D35-2FDC-40A9-AFE4-BBC22BBF66B2}" type="parTrans" cxnId="{2E4DDE3E-8BE4-47F0-A965-9EEFCCF81948}">
      <dgm:prSet/>
      <dgm:spPr/>
      <dgm:t>
        <a:bodyPr/>
        <a:lstStyle/>
        <a:p>
          <a:endParaRPr lang="fi-FI"/>
        </a:p>
      </dgm:t>
    </dgm:pt>
    <dgm:pt modelId="{54E88152-52F5-42F4-BEF0-72769C067E14}" type="sibTrans" cxnId="{2E4DDE3E-8BE4-47F0-A965-9EEFCCF81948}">
      <dgm:prSet/>
      <dgm:spPr/>
      <dgm:t>
        <a:bodyPr/>
        <a:lstStyle/>
        <a:p>
          <a:endParaRPr lang="fi-FI"/>
        </a:p>
      </dgm:t>
    </dgm:pt>
    <dgm:pt modelId="{A425F4C6-4AA4-496C-8219-A6E61376FE78}">
      <dgm:prSet/>
      <dgm:spPr/>
      <dgm:t>
        <a:bodyPr/>
        <a:lstStyle/>
        <a:p>
          <a:pPr rtl="0"/>
          <a:r>
            <a:rPr lang="fi-FI" dirty="0" smtClean="0"/>
            <a:t>Rikkinäistä ihoa, limakalvoja</a:t>
          </a:r>
          <a:endParaRPr lang="fi-FI" dirty="0"/>
        </a:p>
      </dgm:t>
    </dgm:pt>
    <dgm:pt modelId="{644C09CD-0C72-458C-AA16-20160D8DE82C}" type="parTrans" cxnId="{34C316FA-73E3-484E-A930-051010E69A06}">
      <dgm:prSet/>
      <dgm:spPr/>
      <dgm:t>
        <a:bodyPr/>
        <a:lstStyle/>
        <a:p>
          <a:endParaRPr lang="fi-FI"/>
        </a:p>
      </dgm:t>
    </dgm:pt>
    <dgm:pt modelId="{118996F9-D7F2-470C-AFA5-59D27AF3984C}" type="sibTrans" cxnId="{34C316FA-73E3-484E-A930-051010E69A06}">
      <dgm:prSet/>
      <dgm:spPr/>
      <dgm:t>
        <a:bodyPr/>
        <a:lstStyle/>
        <a:p>
          <a:endParaRPr lang="fi-FI"/>
        </a:p>
      </dgm:t>
    </dgm:pt>
    <dgm:pt modelId="{5CE2F8CC-F7D2-47C7-8136-E94F35341DE8}">
      <dgm:prSet/>
      <dgm:spPr/>
      <dgm:t>
        <a:bodyPr/>
        <a:lstStyle/>
        <a:p>
          <a:pPr rtl="0"/>
          <a:r>
            <a:rPr lang="fi-FI" dirty="0" smtClean="0"/>
            <a:t>Potilaan kontaminoituja alueita</a:t>
          </a:r>
          <a:endParaRPr lang="fi-FI" dirty="0"/>
        </a:p>
      </dgm:t>
    </dgm:pt>
    <dgm:pt modelId="{0EBCC7EB-0307-4E8D-9034-FDFCB6D71337}" type="parTrans" cxnId="{D5759C8A-B794-40FA-867A-5AF2FEFD5FF9}">
      <dgm:prSet/>
      <dgm:spPr/>
      <dgm:t>
        <a:bodyPr/>
        <a:lstStyle/>
        <a:p>
          <a:endParaRPr lang="fi-FI"/>
        </a:p>
      </dgm:t>
    </dgm:pt>
    <dgm:pt modelId="{4D30309A-F52C-4205-AD1D-1905BD3070AB}" type="sibTrans" cxnId="{D5759C8A-B794-40FA-867A-5AF2FEFD5FF9}">
      <dgm:prSet/>
      <dgm:spPr/>
      <dgm:t>
        <a:bodyPr/>
        <a:lstStyle/>
        <a:p>
          <a:endParaRPr lang="fi-FI"/>
        </a:p>
      </dgm:t>
    </dgm:pt>
    <dgm:pt modelId="{80912D7C-A87B-44B5-A3D2-BB838B2644F6}">
      <dgm:prSet/>
      <dgm:spPr/>
      <dgm:t>
        <a:bodyPr/>
        <a:lstStyle/>
        <a:p>
          <a:pPr rtl="0"/>
          <a:r>
            <a:rPr lang="fi-FI" dirty="0" smtClean="0"/>
            <a:t>Potilaassa olevia vierasesineitä (</a:t>
          </a:r>
          <a:r>
            <a:rPr lang="fi-FI" dirty="0" err="1" smtClean="0"/>
            <a:t>intubaatioputki</a:t>
          </a:r>
          <a:r>
            <a:rPr lang="fi-FI" dirty="0" smtClean="0"/>
            <a:t>, CV-katetri, virtsakatetri)</a:t>
          </a:r>
          <a:endParaRPr lang="fi-FI" dirty="0"/>
        </a:p>
      </dgm:t>
    </dgm:pt>
    <dgm:pt modelId="{9D26A083-1F9E-4C90-B803-09E1B0A6DFDC}" type="parTrans" cxnId="{77B66D73-C46D-4FFE-B772-CB8F5550BF7E}">
      <dgm:prSet/>
      <dgm:spPr/>
      <dgm:t>
        <a:bodyPr/>
        <a:lstStyle/>
        <a:p>
          <a:endParaRPr lang="fi-FI"/>
        </a:p>
      </dgm:t>
    </dgm:pt>
    <dgm:pt modelId="{55185638-D820-43EE-B1D3-49630556A761}" type="sibTrans" cxnId="{77B66D73-C46D-4FFE-B772-CB8F5550BF7E}">
      <dgm:prSet/>
      <dgm:spPr/>
      <dgm:t>
        <a:bodyPr/>
        <a:lstStyle/>
        <a:p>
          <a:endParaRPr lang="fi-FI"/>
        </a:p>
      </dgm:t>
    </dgm:pt>
    <dgm:pt modelId="{54579A5E-4A35-4E33-83ED-35980B3B0A46}">
      <dgm:prSet/>
      <dgm:spPr/>
      <dgm:t>
        <a:bodyPr/>
        <a:lstStyle/>
        <a:p>
          <a:pPr rtl="0"/>
          <a:r>
            <a:rPr lang="fi-FI" b="1" dirty="0" smtClean="0"/>
            <a:t>Kun laitetaan kanyylejä</a:t>
          </a:r>
          <a:endParaRPr lang="fi-FI" b="1" dirty="0"/>
        </a:p>
      </dgm:t>
    </dgm:pt>
    <dgm:pt modelId="{468329D0-FC3C-4260-9D09-A68FB50A9933}" type="parTrans" cxnId="{2D4DF31C-ED0B-4D36-80E3-27961901D975}">
      <dgm:prSet/>
      <dgm:spPr/>
      <dgm:t>
        <a:bodyPr/>
        <a:lstStyle/>
        <a:p>
          <a:endParaRPr lang="fi-FI"/>
        </a:p>
      </dgm:t>
    </dgm:pt>
    <dgm:pt modelId="{6C827463-2309-494F-A70A-30FA2B389962}" type="sibTrans" cxnId="{2D4DF31C-ED0B-4D36-80E3-27961901D975}">
      <dgm:prSet/>
      <dgm:spPr/>
      <dgm:t>
        <a:bodyPr/>
        <a:lstStyle/>
        <a:p>
          <a:endParaRPr lang="fi-FI"/>
        </a:p>
      </dgm:t>
    </dgm:pt>
    <dgm:pt modelId="{1F6E3C7A-1E18-41BC-81F1-60A5F5619713}" type="pres">
      <dgm:prSet presAssocID="{BDAC766B-C8A4-4361-A1BE-7B8F035B2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2CD652C-D685-48C2-B608-D9EE84606EC6}" type="pres">
      <dgm:prSet presAssocID="{319B3A3F-E603-48C4-B51A-29416DC6652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4F2BBD9-F508-4F41-8483-D781336ED86D}" type="pres">
      <dgm:prSet presAssocID="{319B3A3F-E603-48C4-B51A-29416DC6652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57A5B1-A6F3-473D-8646-EFE2D8D220EE}" type="pres">
      <dgm:prSet presAssocID="{54579A5E-4A35-4E33-83ED-35980B3B0A4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DEE4258-D568-43A2-B6B1-ABE7A00442E5}" srcId="{BDAC766B-C8A4-4361-A1BE-7B8F035B23BA}" destId="{319B3A3F-E603-48C4-B51A-29416DC66524}" srcOrd="0" destOrd="0" parTransId="{45499D8A-C143-4A05-B2E0-14B062B6B8BA}" sibTransId="{3BB5BD06-27AF-4DCD-9BA3-0A2C3CF17A18}"/>
    <dgm:cxn modelId="{2D4DF31C-ED0B-4D36-80E3-27961901D975}" srcId="{BDAC766B-C8A4-4361-A1BE-7B8F035B23BA}" destId="{54579A5E-4A35-4E33-83ED-35980B3B0A46}" srcOrd="1" destOrd="0" parTransId="{468329D0-FC3C-4260-9D09-A68FB50A9933}" sibTransId="{6C827463-2309-494F-A70A-30FA2B389962}"/>
    <dgm:cxn modelId="{D5759C8A-B794-40FA-867A-5AF2FEFD5FF9}" srcId="{319B3A3F-E603-48C4-B51A-29416DC66524}" destId="{5CE2F8CC-F7D2-47C7-8136-E94F35341DE8}" srcOrd="2" destOrd="0" parTransId="{0EBCC7EB-0307-4E8D-9034-FDFCB6D71337}" sibTransId="{4D30309A-F52C-4205-AD1D-1905BD3070AB}"/>
    <dgm:cxn modelId="{34C316FA-73E3-484E-A930-051010E69A06}" srcId="{319B3A3F-E603-48C4-B51A-29416DC66524}" destId="{A425F4C6-4AA4-496C-8219-A6E61376FE78}" srcOrd="1" destOrd="0" parTransId="{644C09CD-0C72-458C-AA16-20160D8DE82C}" sibTransId="{118996F9-D7F2-470C-AFA5-59D27AF3984C}"/>
    <dgm:cxn modelId="{C6A0F77A-ECBF-4C93-9250-12DA9AFDF3BC}" type="presOf" srcId="{80912D7C-A87B-44B5-A3D2-BB838B2644F6}" destId="{54F2BBD9-F508-4F41-8483-D781336ED86D}" srcOrd="0" destOrd="3" presId="urn:microsoft.com/office/officeart/2005/8/layout/vList2"/>
    <dgm:cxn modelId="{77B66D73-C46D-4FFE-B772-CB8F5550BF7E}" srcId="{319B3A3F-E603-48C4-B51A-29416DC66524}" destId="{80912D7C-A87B-44B5-A3D2-BB838B2644F6}" srcOrd="3" destOrd="0" parTransId="{9D26A083-1F9E-4C90-B803-09E1B0A6DFDC}" sibTransId="{55185638-D820-43EE-B1D3-49630556A761}"/>
    <dgm:cxn modelId="{D04AB7F7-62EC-4B99-9B69-8DFD1AEA4575}" type="presOf" srcId="{5CE2F8CC-F7D2-47C7-8136-E94F35341DE8}" destId="{54F2BBD9-F508-4F41-8483-D781336ED86D}" srcOrd="0" destOrd="2" presId="urn:microsoft.com/office/officeart/2005/8/layout/vList2"/>
    <dgm:cxn modelId="{176BD3C6-91E7-4163-8A38-CF30CDF62531}" type="presOf" srcId="{319B3A3F-E603-48C4-B51A-29416DC66524}" destId="{22CD652C-D685-48C2-B608-D9EE84606EC6}" srcOrd="0" destOrd="0" presId="urn:microsoft.com/office/officeart/2005/8/layout/vList2"/>
    <dgm:cxn modelId="{89087724-8842-4607-815B-134F8F6CB79B}" type="presOf" srcId="{BDAC766B-C8A4-4361-A1BE-7B8F035B23BA}" destId="{1F6E3C7A-1E18-41BC-81F1-60A5F5619713}" srcOrd="0" destOrd="0" presId="urn:microsoft.com/office/officeart/2005/8/layout/vList2"/>
    <dgm:cxn modelId="{F29A63D7-7415-41FB-84E1-99585252E535}" type="presOf" srcId="{A425F4C6-4AA4-496C-8219-A6E61376FE78}" destId="{54F2BBD9-F508-4F41-8483-D781336ED86D}" srcOrd="0" destOrd="1" presId="urn:microsoft.com/office/officeart/2005/8/layout/vList2"/>
    <dgm:cxn modelId="{2E4DDE3E-8BE4-47F0-A965-9EEFCCF81948}" srcId="{319B3A3F-E603-48C4-B51A-29416DC66524}" destId="{04BBC0DB-BB53-4BD6-BA83-A244E49A4CB6}" srcOrd="0" destOrd="0" parTransId="{22538D35-2FDC-40A9-AFE4-BBC22BBF66B2}" sibTransId="{54E88152-52F5-42F4-BEF0-72769C067E14}"/>
    <dgm:cxn modelId="{BDC5F1A7-D14D-49EB-B762-691F1918991C}" type="presOf" srcId="{04BBC0DB-BB53-4BD6-BA83-A244E49A4CB6}" destId="{54F2BBD9-F508-4F41-8483-D781336ED86D}" srcOrd="0" destOrd="0" presId="urn:microsoft.com/office/officeart/2005/8/layout/vList2"/>
    <dgm:cxn modelId="{D53197AD-D247-4284-8D27-99E5C6047992}" type="presOf" srcId="{54579A5E-4A35-4E33-83ED-35980B3B0A46}" destId="{2157A5B1-A6F3-473D-8646-EFE2D8D220EE}" srcOrd="0" destOrd="0" presId="urn:microsoft.com/office/officeart/2005/8/layout/vList2"/>
    <dgm:cxn modelId="{ADCE562B-789F-49D9-BE18-C7653F7C2B94}" type="presParOf" srcId="{1F6E3C7A-1E18-41BC-81F1-60A5F5619713}" destId="{22CD652C-D685-48C2-B608-D9EE84606EC6}" srcOrd="0" destOrd="0" presId="urn:microsoft.com/office/officeart/2005/8/layout/vList2"/>
    <dgm:cxn modelId="{57E08385-B8E4-4574-962F-1F7829C7EDE2}" type="presParOf" srcId="{1F6E3C7A-1E18-41BC-81F1-60A5F5619713}" destId="{54F2BBD9-F508-4F41-8483-D781336ED86D}" srcOrd="1" destOrd="0" presId="urn:microsoft.com/office/officeart/2005/8/layout/vList2"/>
    <dgm:cxn modelId="{75A9EA3C-D624-4DCA-B58F-1E808536E7FA}" type="presParOf" srcId="{1F6E3C7A-1E18-41BC-81F1-60A5F5619713}" destId="{2157A5B1-A6F3-473D-8646-EFE2D8D220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CF5A459-B177-4811-BBCD-1CA9D030CFC6}" type="doc">
      <dgm:prSet loTypeId="urn:microsoft.com/office/officeart/2005/8/layout/vList2" loCatId="list" qsTypeId="urn:microsoft.com/office/officeart/2005/8/quickstyle/simple1#9" qsCatId="simple" csTypeId="urn:microsoft.com/office/officeart/2005/8/colors/accent0_1" csCatId="mainScheme" phldr="1"/>
      <dgm:spPr/>
      <dgm:t>
        <a:bodyPr/>
        <a:lstStyle/>
        <a:p>
          <a:endParaRPr lang="fi-FI"/>
        </a:p>
      </dgm:t>
    </dgm:pt>
    <dgm:pt modelId="{982FC8D2-8A17-4371-87B1-AF36CA41A94A}">
      <dgm:prSet/>
      <dgm:spPr/>
      <dgm:t>
        <a:bodyPr/>
        <a:lstStyle/>
        <a:p>
          <a:pPr algn="ctr" rtl="0"/>
          <a:r>
            <a:rPr lang="fi-FI" dirty="0" smtClean="0"/>
            <a:t>Oikea suojakäsineiden käyttö</a:t>
          </a:r>
          <a:endParaRPr lang="fi-FI" dirty="0"/>
        </a:p>
      </dgm:t>
    </dgm:pt>
    <dgm:pt modelId="{813C45BC-7B93-41EE-B934-488BC408F826}" type="parTrans" cxnId="{C41B3A06-8BD4-4642-9466-EF94B49E3C6F}">
      <dgm:prSet/>
      <dgm:spPr/>
      <dgm:t>
        <a:bodyPr/>
        <a:lstStyle/>
        <a:p>
          <a:endParaRPr lang="fi-FI"/>
        </a:p>
      </dgm:t>
    </dgm:pt>
    <dgm:pt modelId="{07D81F89-E6C5-458E-89FB-B0071CED9143}" type="sibTrans" cxnId="{C41B3A06-8BD4-4642-9466-EF94B49E3C6F}">
      <dgm:prSet/>
      <dgm:spPr/>
      <dgm:t>
        <a:bodyPr/>
        <a:lstStyle/>
        <a:p>
          <a:endParaRPr lang="fi-FI"/>
        </a:p>
      </dgm:t>
    </dgm:pt>
    <dgm:pt modelId="{C90B136C-3C46-4674-804D-AF1B672297E3}" type="pres">
      <dgm:prSet presAssocID="{2CF5A459-B177-4811-BBCD-1CA9D030C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2427916-12C2-49CC-B5D4-54A2BB416004}" type="pres">
      <dgm:prSet presAssocID="{982FC8D2-8A17-4371-87B1-AF36CA41A9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8F1EAE7-CCA2-471D-BD9B-1D83D6365733}" type="presOf" srcId="{2CF5A459-B177-4811-BBCD-1CA9D030CFC6}" destId="{C90B136C-3C46-4674-804D-AF1B672297E3}" srcOrd="0" destOrd="0" presId="urn:microsoft.com/office/officeart/2005/8/layout/vList2"/>
    <dgm:cxn modelId="{8B413306-2F9A-4F66-B3A7-C63FCF391AA5}" type="presOf" srcId="{982FC8D2-8A17-4371-87B1-AF36CA41A94A}" destId="{22427916-12C2-49CC-B5D4-54A2BB416004}" srcOrd="0" destOrd="0" presId="urn:microsoft.com/office/officeart/2005/8/layout/vList2"/>
    <dgm:cxn modelId="{C41B3A06-8BD4-4642-9466-EF94B49E3C6F}" srcId="{2CF5A459-B177-4811-BBCD-1CA9D030CFC6}" destId="{982FC8D2-8A17-4371-87B1-AF36CA41A94A}" srcOrd="0" destOrd="0" parTransId="{813C45BC-7B93-41EE-B934-488BC408F826}" sibTransId="{07D81F89-E6C5-458E-89FB-B0071CED9143}"/>
    <dgm:cxn modelId="{B7A99434-C403-4CEF-9419-2D8479C36B38}" type="presParOf" srcId="{C90B136C-3C46-4674-804D-AF1B672297E3}" destId="{22427916-12C2-49CC-B5D4-54A2BB4160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BC1B9B7-1313-4AE3-8571-332FC154EADE}" type="doc">
      <dgm:prSet loTypeId="urn:microsoft.com/office/officeart/2005/8/layout/pyramid2" loCatId="pyramid" qsTypeId="urn:microsoft.com/office/officeart/2005/8/quickstyle/3d2" qsCatId="3D" csTypeId="urn:microsoft.com/office/officeart/2005/8/colors/accent1_2#15" csCatId="accent1"/>
      <dgm:spPr/>
      <dgm:t>
        <a:bodyPr/>
        <a:lstStyle/>
        <a:p>
          <a:endParaRPr lang="fi-FI"/>
        </a:p>
      </dgm:t>
    </dgm:pt>
    <dgm:pt modelId="{4A0D37DC-A174-455D-8554-E501DD8F5F00}">
      <dgm:prSet/>
      <dgm:spPr/>
      <dgm:t>
        <a:bodyPr/>
        <a:lstStyle/>
        <a:p>
          <a:pPr rtl="0"/>
          <a:r>
            <a:rPr lang="fi-FI" b="1" dirty="0" smtClean="0"/>
            <a:t>Käytä suojakäsineitä kun on vaara eriteroiskeista (veri, uloste, virtsa, lima)</a:t>
          </a:r>
          <a:endParaRPr lang="fi-FI" b="1" dirty="0"/>
        </a:p>
      </dgm:t>
    </dgm:pt>
    <dgm:pt modelId="{956A09A1-CF7E-4CF3-AAC6-BD1DEE50827A}" type="parTrans" cxnId="{492245F9-68F9-4032-ADC6-7D67F7105139}">
      <dgm:prSet/>
      <dgm:spPr/>
      <dgm:t>
        <a:bodyPr/>
        <a:lstStyle/>
        <a:p>
          <a:endParaRPr lang="fi-FI"/>
        </a:p>
      </dgm:t>
    </dgm:pt>
    <dgm:pt modelId="{4A956FF6-76BD-4910-9885-1E56B5EBCB95}" type="sibTrans" cxnId="{492245F9-68F9-4032-ADC6-7D67F7105139}">
      <dgm:prSet/>
      <dgm:spPr/>
      <dgm:t>
        <a:bodyPr/>
        <a:lstStyle/>
        <a:p>
          <a:endParaRPr lang="fi-FI"/>
        </a:p>
      </dgm:t>
    </dgm:pt>
    <dgm:pt modelId="{97CB3FA4-CB28-4DD2-93A1-72A5F24F3A47}">
      <dgm:prSet/>
      <dgm:spPr/>
      <dgm:t>
        <a:bodyPr/>
        <a:lstStyle/>
        <a:p>
          <a:pPr rtl="0"/>
          <a:r>
            <a:rPr lang="fi-FI" b="1" dirty="0" smtClean="0"/>
            <a:t>Eriteroiskeista on AINA vaara vaippaa vaihdettaessa</a:t>
          </a:r>
          <a:endParaRPr lang="fi-FI" b="1" dirty="0"/>
        </a:p>
      </dgm:t>
    </dgm:pt>
    <dgm:pt modelId="{40582298-13C7-4A88-8D2B-65EF9D36273E}" type="parTrans" cxnId="{73BA5344-1980-4850-BE0C-D8404187F212}">
      <dgm:prSet/>
      <dgm:spPr/>
      <dgm:t>
        <a:bodyPr/>
        <a:lstStyle/>
        <a:p>
          <a:endParaRPr lang="fi-FI"/>
        </a:p>
      </dgm:t>
    </dgm:pt>
    <dgm:pt modelId="{53C7F6E1-E59A-47B4-BEF4-EE4B76C2DB2F}" type="sibTrans" cxnId="{73BA5344-1980-4850-BE0C-D8404187F212}">
      <dgm:prSet/>
      <dgm:spPr/>
      <dgm:t>
        <a:bodyPr/>
        <a:lstStyle/>
        <a:p>
          <a:endParaRPr lang="fi-FI"/>
        </a:p>
      </dgm:t>
    </dgm:pt>
    <dgm:pt modelId="{A1DBAA40-569D-4916-881B-045F0255A05F}" type="pres">
      <dgm:prSet presAssocID="{9BC1B9B7-1313-4AE3-8571-332FC154EAD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i-FI"/>
        </a:p>
      </dgm:t>
    </dgm:pt>
    <dgm:pt modelId="{4A3BB587-9EE9-4EC5-805D-7D81A36566C4}" type="pres">
      <dgm:prSet presAssocID="{9BC1B9B7-1313-4AE3-8571-332FC154EADE}" presName="pyramid" presStyleLbl="node1" presStyleIdx="0" presStyleCnt="1"/>
      <dgm:spPr/>
      <dgm:t>
        <a:bodyPr/>
        <a:lstStyle/>
        <a:p>
          <a:endParaRPr lang="fi-FI"/>
        </a:p>
      </dgm:t>
    </dgm:pt>
    <dgm:pt modelId="{B3CD0165-B3DA-4F16-89F7-D29548BDC139}" type="pres">
      <dgm:prSet presAssocID="{9BC1B9B7-1313-4AE3-8571-332FC154EADE}" presName="theList" presStyleCnt="0"/>
      <dgm:spPr/>
      <dgm:t>
        <a:bodyPr/>
        <a:lstStyle/>
        <a:p>
          <a:endParaRPr lang="fi-FI"/>
        </a:p>
      </dgm:t>
    </dgm:pt>
    <dgm:pt modelId="{1BF8E475-32DB-4DA3-8D2C-524673DA4432}" type="pres">
      <dgm:prSet presAssocID="{4A0D37DC-A174-455D-8554-E501DD8F5F00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E1E5F6F-A1B3-4FC9-9C0D-66DAFFDBA658}" type="pres">
      <dgm:prSet presAssocID="{4A0D37DC-A174-455D-8554-E501DD8F5F00}" presName="aSpace" presStyleCnt="0"/>
      <dgm:spPr/>
      <dgm:t>
        <a:bodyPr/>
        <a:lstStyle/>
        <a:p>
          <a:endParaRPr lang="fi-FI"/>
        </a:p>
      </dgm:t>
    </dgm:pt>
    <dgm:pt modelId="{70360495-24EA-4214-B8EA-0B4935F8DC02}" type="pres">
      <dgm:prSet presAssocID="{97CB3FA4-CB28-4DD2-93A1-72A5F24F3A47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E1FE37-0709-4C71-91A9-2684D5579855}" type="pres">
      <dgm:prSet presAssocID="{97CB3FA4-CB28-4DD2-93A1-72A5F24F3A47}" presName="aSpace" presStyleCnt="0"/>
      <dgm:spPr/>
      <dgm:t>
        <a:bodyPr/>
        <a:lstStyle/>
        <a:p>
          <a:endParaRPr lang="fi-FI"/>
        </a:p>
      </dgm:t>
    </dgm:pt>
  </dgm:ptLst>
  <dgm:cxnLst>
    <dgm:cxn modelId="{2080DCC6-4257-4D1C-9E95-0580D353325D}" type="presOf" srcId="{9BC1B9B7-1313-4AE3-8571-332FC154EADE}" destId="{A1DBAA40-569D-4916-881B-045F0255A05F}" srcOrd="0" destOrd="0" presId="urn:microsoft.com/office/officeart/2005/8/layout/pyramid2"/>
    <dgm:cxn modelId="{492245F9-68F9-4032-ADC6-7D67F7105139}" srcId="{9BC1B9B7-1313-4AE3-8571-332FC154EADE}" destId="{4A0D37DC-A174-455D-8554-E501DD8F5F00}" srcOrd="0" destOrd="0" parTransId="{956A09A1-CF7E-4CF3-AAC6-BD1DEE50827A}" sibTransId="{4A956FF6-76BD-4910-9885-1E56B5EBCB95}"/>
    <dgm:cxn modelId="{D2AF7F8D-52B2-46F5-A0A9-53DA1DE2AC2E}" type="presOf" srcId="{4A0D37DC-A174-455D-8554-E501DD8F5F00}" destId="{1BF8E475-32DB-4DA3-8D2C-524673DA4432}" srcOrd="0" destOrd="0" presId="urn:microsoft.com/office/officeart/2005/8/layout/pyramid2"/>
    <dgm:cxn modelId="{73BA5344-1980-4850-BE0C-D8404187F212}" srcId="{9BC1B9B7-1313-4AE3-8571-332FC154EADE}" destId="{97CB3FA4-CB28-4DD2-93A1-72A5F24F3A47}" srcOrd="1" destOrd="0" parTransId="{40582298-13C7-4A88-8D2B-65EF9D36273E}" sibTransId="{53C7F6E1-E59A-47B4-BEF4-EE4B76C2DB2F}"/>
    <dgm:cxn modelId="{7C6366F7-9D97-4C2F-AC10-C0A293BC8EF5}" type="presOf" srcId="{97CB3FA4-CB28-4DD2-93A1-72A5F24F3A47}" destId="{70360495-24EA-4214-B8EA-0B4935F8DC02}" srcOrd="0" destOrd="0" presId="urn:microsoft.com/office/officeart/2005/8/layout/pyramid2"/>
    <dgm:cxn modelId="{F84F6AA3-FC5D-4D23-9291-774D237195D7}" type="presParOf" srcId="{A1DBAA40-569D-4916-881B-045F0255A05F}" destId="{4A3BB587-9EE9-4EC5-805D-7D81A36566C4}" srcOrd="0" destOrd="0" presId="urn:microsoft.com/office/officeart/2005/8/layout/pyramid2"/>
    <dgm:cxn modelId="{ECFD1C15-8475-4D63-B3B1-A024B46E1A43}" type="presParOf" srcId="{A1DBAA40-569D-4916-881B-045F0255A05F}" destId="{B3CD0165-B3DA-4F16-89F7-D29548BDC139}" srcOrd="1" destOrd="0" presId="urn:microsoft.com/office/officeart/2005/8/layout/pyramid2"/>
    <dgm:cxn modelId="{77203629-7F4F-44D2-9F8B-D48AC4849FB2}" type="presParOf" srcId="{B3CD0165-B3DA-4F16-89F7-D29548BDC139}" destId="{1BF8E475-32DB-4DA3-8D2C-524673DA4432}" srcOrd="0" destOrd="0" presId="urn:microsoft.com/office/officeart/2005/8/layout/pyramid2"/>
    <dgm:cxn modelId="{FC3A9BE5-7687-4686-BDC7-66FCBBC6DF83}" type="presParOf" srcId="{B3CD0165-B3DA-4F16-89F7-D29548BDC139}" destId="{8E1E5F6F-A1B3-4FC9-9C0D-66DAFFDBA658}" srcOrd="1" destOrd="0" presId="urn:microsoft.com/office/officeart/2005/8/layout/pyramid2"/>
    <dgm:cxn modelId="{801E2AB1-0546-4069-87E6-18D41626F833}" type="presParOf" srcId="{B3CD0165-B3DA-4F16-89F7-D29548BDC139}" destId="{70360495-24EA-4214-B8EA-0B4935F8DC02}" srcOrd="2" destOrd="0" presId="urn:microsoft.com/office/officeart/2005/8/layout/pyramid2"/>
    <dgm:cxn modelId="{80A1E033-17A5-452D-85A0-20DE0DDAF6D9}" type="presParOf" srcId="{B3CD0165-B3DA-4F16-89F7-D29548BDC139}" destId="{F5E1FE37-0709-4C71-91A9-2684D557985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49B2ABF-3406-4B3B-A76B-6D193223C4D8}" type="doc">
      <dgm:prSet loTypeId="urn:microsoft.com/office/officeart/2005/8/layout/vList2" loCatId="list" qsTypeId="urn:microsoft.com/office/officeart/2005/8/quickstyle/simple5" qsCatId="simple" csTypeId="urn:microsoft.com/office/officeart/2005/8/colors/accent1_2#16" csCatId="accent1" phldr="1"/>
      <dgm:spPr/>
      <dgm:t>
        <a:bodyPr/>
        <a:lstStyle/>
        <a:p>
          <a:endParaRPr lang="fi-FI"/>
        </a:p>
      </dgm:t>
    </dgm:pt>
    <dgm:pt modelId="{95957531-83E9-4897-A303-760D79FF21AD}">
      <dgm:prSet/>
      <dgm:spPr/>
      <dgm:t>
        <a:bodyPr/>
        <a:lstStyle/>
        <a:p>
          <a:pPr algn="ctr" rtl="0"/>
          <a:r>
            <a:rPr lang="fi-FI" b="1" dirty="0" smtClean="0"/>
            <a:t>Ongelmana (turha!) suojakäsineiden käyttö        ja </a:t>
          </a:r>
          <a:r>
            <a:rPr lang="fi-FI" b="1" dirty="0" err="1" smtClean="0"/>
            <a:t>käsihuuhteen</a:t>
          </a:r>
          <a:r>
            <a:rPr lang="fi-FI" b="1" dirty="0" smtClean="0"/>
            <a:t> unohtaminen!</a:t>
          </a:r>
          <a:endParaRPr lang="fi-FI" b="1" dirty="0"/>
        </a:p>
      </dgm:t>
    </dgm:pt>
    <dgm:pt modelId="{224CA8D7-C355-42C6-BBE6-53BE1CB9E48A}" type="parTrans" cxnId="{049708E7-7386-4B53-B000-72EE2B1617AC}">
      <dgm:prSet/>
      <dgm:spPr/>
      <dgm:t>
        <a:bodyPr/>
        <a:lstStyle/>
        <a:p>
          <a:endParaRPr lang="fi-FI"/>
        </a:p>
      </dgm:t>
    </dgm:pt>
    <dgm:pt modelId="{01E3852E-BE45-4D5D-9D74-6AC382D70C0F}" type="sibTrans" cxnId="{049708E7-7386-4B53-B000-72EE2B1617AC}">
      <dgm:prSet/>
      <dgm:spPr/>
      <dgm:t>
        <a:bodyPr/>
        <a:lstStyle/>
        <a:p>
          <a:endParaRPr lang="fi-FI"/>
        </a:p>
      </dgm:t>
    </dgm:pt>
    <dgm:pt modelId="{1BDEA14C-4E8C-434C-9EDF-9EC8A86AAC5E}" type="pres">
      <dgm:prSet presAssocID="{D49B2ABF-3406-4B3B-A76B-6D193223C4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FC24107-B2E3-4FE1-B879-1AD70FDD021C}" type="pres">
      <dgm:prSet presAssocID="{95957531-83E9-4897-A303-760D79FF21AD}" presName="parentText" presStyleLbl="node1" presStyleIdx="0" presStyleCnt="1" custLinFactNeighborX="-348" custLinFactNeighborY="106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90C3952-D9E5-4AC6-AF44-E1A301C13663}" type="presOf" srcId="{95957531-83E9-4897-A303-760D79FF21AD}" destId="{2FC24107-B2E3-4FE1-B879-1AD70FDD021C}" srcOrd="0" destOrd="0" presId="urn:microsoft.com/office/officeart/2005/8/layout/vList2"/>
    <dgm:cxn modelId="{049708E7-7386-4B53-B000-72EE2B1617AC}" srcId="{D49B2ABF-3406-4B3B-A76B-6D193223C4D8}" destId="{95957531-83E9-4897-A303-760D79FF21AD}" srcOrd="0" destOrd="0" parTransId="{224CA8D7-C355-42C6-BBE6-53BE1CB9E48A}" sibTransId="{01E3852E-BE45-4D5D-9D74-6AC382D70C0F}"/>
    <dgm:cxn modelId="{D193FFB6-6419-4696-A196-ACACAB573C72}" type="presOf" srcId="{D49B2ABF-3406-4B3B-A76B-6D193223C4D8}" destId="{1BDEA14C-4E8C-434C-9EDF-9EC8A86AAC5E}" srcOrd="0" destOrd="0" presId="urn:microsoft.com/office/officeart/2005/8/layout/vList2"/>
    <dgm:cxn modelId="{0BB2CECC-FD62-4FF9-970C-4FA8F967173B}" type="presParOf" srcId="{1BDEA14C-4E8C-434C-9EDF-9EC8A86AAC5E}" destId="{2FC24107-B2E3-4FE1-B879-1AD70FDD02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237B278-7690-4CFE-9A8E-1897AB81A74C}" type="doc">
      <dgm:prSet loTypeId="urn:microsoft.com/office/officeart/2005/8/layout/cycle6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870EE4C2-3605-4B47-9966-1574A3E25D67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Jälkeenpäin potilaan mikrobeja käsineissä 60%:lla</a:t>
          </a:r>
          <a:endParaRPr lang="fi-FI" b="1" dirty="0">
            <a:solidFill>
              <a:schemeClr val="tx1"/>
            </a:solidFill>
          </a:endParaRPr>
        </a:p>
      </dgm:t>
    </dgm:pt>
    <dgm:pt modelId="{8330B355-3D87-4667-9096-EB58DDAEBD3D}" type="parTrans" cxnId="{F297D298-F5E5-4F4B-896C-C9E3C46ED75C}">
      <dgm:prSet/>
      <dgm:spPr/>
      <dgm:t>
        <a:bodyPr/>
        <a:lstStyle/>
        <a:p>
          <a:endParaRPr lang="fi-FI"/>
        </a:p>
      </dgm:t>
    </dgm:pt>
    <dgm:pt modelId="{FA3389D1-B948-41B3-9777-F016D815B696}" type="sibTrans" cxnId="{F297D298-F5E5-4F4B-896C-C9E3C46ED75C}">
      <dgm:prSet/>
      <dgm:spPr/>
      <dgm:t>
        <a:bodyPr/>
        <a:lstStyle/>
        <a:p>
          <a:endParaRPr lang="fi-FI"/>
        </a:p>
      </dgm:t>
    </dgm:pt>
    <dgm:pt modelId="{75B550C3-7126-4B4B-9EDD-D8A6D8F1FA5B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Jälkeenpäin potilaan mikrobeja käsien ihossa 30%:lla</a:t>
          </a:r>
          <a:endParaRPr lang="fi-FI" b="1" dirty="0">
            <a:solidFill>
              <a:schemeClr val="tx1"/>
            </a:solidFill>
          </a:endParaRPr>
        </a:p>
      </dgm:t>
    </dgm:pt>
    <dgm:pt modelId="{7669EB55-F75C-4306-8259-FE519BD1A12B}" type="parTrans" cxnId="{D0BA7D2E-2C6D-43DC-8AD2-3D916F81DFC0}">
      <dgm:prSet/>
      <dgm:spPr/>
      <dgm:t>
        <a:bodyPr/>
        <a:lstStyle/>
        <a:p>
          <a:endParaRPr lang="fi-FI"/>
        </a:p>
      </dgm:t>
    </dgm:pt>
    <dgm:pt modelId="{9B9B00BF-2BE5-46B5-8877-CA8F030BBA96}" type="sibTrans" cxnId="{D0BA7D2E-2C6D-43DC-8AD2-3D916F81DFC0}">
      <dgm:prSet/>
      <dgm:spPr/>
      <dgm:t>
        <a:bodyPr/>
        <a:lstStyle/>
        <a:p>
          <a:endParaRPr lang="fi-FI"/>
        </a:p>
      </dgm:t>
    </dgm:pt>
    <dgm:pt modelId="{371286D7-54C3-41E6-886E-511F0CDE7F6F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Potilaan hoitaminen suojakäsineet kädessä:</a:t>
          </a:r>
          <a:endParaRPr lang="fi-FI" b="1" dirty="0">
            <a:solidFill>
              <a:schemeClr val="tx1"/>
            </a:solidFill>
          </a:endParaRPr>
        </a:p>
      </dgm:t>
    </dgm:pt>
    <dgm:pt modelId="{4F6A1C57-4ED4-4719-90BF-1380B1028771}" type="parTrans" cxnId="{A30BC006-9B62-4A5F-A63E-0340B563082C}">
      <dgm:prSet/>
      <dgm:spPr/>
      <dgm:t>
        <a:bodyPr/>
        <a:lstStyle/>
        <a:p>
          <a:endParaRPr lang="fi-FI"/>
        </a:p>
      </dgm:t>
    </dgm:pt>
    <dgm:pt modelId="{8CAA0822-B013-439A-92F0-93B0A68F4044}" type="sibTrans" cxnId="{A30BC006-9B62-4A5F-A63E-0340B563082C}">
      <dgm:prSet/>
      <dgm:spPr/>
      <dgm:t>
        <a:bodyPr/>
        <a:lstStyle/>
        <a:p>
          <a:endParaRPr lang="fi-FI"/>
        </a:p>
      </dgm:t>
    </dgm:pt>
    <dgm:pt modelId="{67702BAF-4BD7-4B95-A474-EB5F22FDCEB6}" type="pres">
      <dgm:prSet presAssocID="{E237B278-7690-4CFE-9A8E-1897AB81A7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7CA00B5-CD56-44AC-B624-10770DDD979D}" type="pres">
      <dgm:prSet presAssocID="{371286D7-54C3-41E6-886E-511F0CDE7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C89F00A-2AFD-4ABD-92E7-8941E3B3AE25}" type="pres">
      <dgm:prSet presAssocID="{371286D7-54C3-41E6-886E-511F0CDE7F6F}" presName="spNode" presStyleCnt="0"/>
      <dgm:spPr/>
      <dgm:t>
        <a:bodyPr/>
        <a:lstStyle/>
        <a:p>
          <a:endParaRPr lang="fi-FI"/>
        </a:p>
      </dgm:t>
    </dgm:pt>
    <dgm:pt modelId="{15366864-399F-42F6-8AC1-C899E9B77548}" type="pres">
      <dgm:prSet presAssocID="{8CAA0822-B013-439A-92F0-93B0A68F4044}" presName="sibTrans" presStyleLbl="sibTrans1D1" presStyleIdx="0" presStyleCnt="3"/>
      <dgm:spPr/>
      <dgm:t>
        <a:bodyPr/>
        <a:lstStyle/>
        <a:p>
          <a:endParaRPr lang="fi-FI"/>
        </a:p>
      </dgm:t>
    </dgm:pt>
    <dgm:pt modelId="{D9698BF7-CCA2-4CF1-9B68-4A1B07A22687}" type="pres">
      <dgm:prSet presAssocID="{75B550C3-7126-4B4B-9EDD-D8A6D8F1FA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6C0C079-1F75-422B-8B0E-8AF5819873DD}" type="pres">
      <dgm:prSet presAssocID="{75B550C3-7126-4B4B-9EDD-D8A6D8F1FA5B}" presName="spNode" presStyleCnt="0"/>
      <dgm:spPr/>
      <dgm:t>
        <a:bodyPr/>
        <a:lstStyle/>
        <a:p>
          <a:endParaRPr lang="fi-FI"/>
        </a:p>
      </dgm:t>
    </dgm:pt>
    <dgm:pt modelId="{EAE051A1-F410-436C-8649-4AC19DEF337F}" type="pres">
      <dgm:prSet presAssocID="{9B9B00BF-2BE5-46B5-8877-CA8F030BBA96}" presName="sibTrans" presStyleLbl="sibTrans1D1" presStyleIdx="1" presStyleCnt="3"/>
      <dgm:spPr/>
      <dgm:t>
        <a:bodyPr/>
        <a:lstStyle/>
        <a:p>
          <a:endParaRPr lang="fi-FI"/>
        </a:p>
      </dgm:t>
    </dgm:pt>
    <dgm:pt modelId="{94DFBD21-1F84-4015-98D9-D78814E8323F}" type="pres">
      <dgm:prSet presAssocID="{870EE4C2-3605-4B47-9966-1574A3E25D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2138605-8465-43B9-9D4F-7493C36C2129}" type="pres">
      <dgm:prSet presAssocID="{870EE4C2-3605-4B47-9966-1574A3E25D67}" presName="spNode" presStyleCnt="0"/>
      <dgm:spPr/>
      <dgm:t>
        <a:bodyPr/>
        <a:lstStyle/>
        <a:p>
          <a:endParaRPr lang="fi-FI"/>
        </a:p>
      </dgm:t>
    </dgm:pt>
    <dgm:pt modelId="{47F2AFD7-5F9E-4600-89CF-35161E457558}" type="pres">
      <dgm:prSet presAssocID="{FA3389D1-B948-41B3-9777-F016D815B696}" presName="sibTrans" presStyleLbl="sibTrans1D1" presStyleIdx="2" presStyleCnt="3"/>
      <dgm:spPr/>
      <dgm:t>
        <a:bodyPr/>
        <a:lstStyle/>
        <a:p>
          <a:endParaRPr lang="fi-FI"/>
        </a:p>
      </dgm:t>
    </dgm:pt>
  </dgm:ptLst>
  <dgm:cxnLst>
    <dgm:cxn modelId="{239C2237-76EE-45BD-92E1-708C9AE1704D}" type="presOf" srcId="{9B9B00BF-2BE5-46B5-8877-CA8F030BBA96}" destId="{EAE051A1-F410-436C-8649-4AC19DEF337F}" srcOrd="0" destOrd="0" presId="urn:microsoft.com/office/officeart/2005/8/layout/cycle6"/>
    <dgm:cxn modelId="{A30BC006-9B62-4A5F-A63E-0340B563082C}" srcId="{E237B278-7690-4CFE-9A8E-1897AB81A74C}" destId="{371286D7-54C3-41E6-886E-511F0CDE7F6F}" srcOrd="0" destOrd="0" parTransId="{4F6A1C57-4ED4-4719-90BF-1380B1028771}" sibTransId="{8CAA0822-B013-439A-92F0-93B0A68F4044}"/>
    <dgm:cxn modelId="{F297D298-F5E5-4F4B-896C-C9E3C46ED75C}" srcId="{E237B278-7690-4CFE-9A8E-1897AB81A74C}" destId="{870EE4C2-3605-4B47-9966-1574A3E25D67}" srcOrd="2" destOrd="0" parTransId="{8330B355-3D87-4667-9096-EB58DDAEBD3D}" sibTransId="{FA3389D1-B948-41B3-9777-F016D815B696}"/>
    <dgm:cxn modelId="{314994AA-E55D-4D5C-A3F2-BCB61CA48667}" type="presOf" srcId="{75B550C3-7126-4B4B-9EDD-D8A6D8F1FA5B}" destId="{D9698BF7-CCA2-4CF1-9B68-4A1B07A22687}" srcOrd="0" destOrd="0" presId="urn:microsoft.com/office/officeart/2005/8/layout/cycle6"/>
    <dgm:cxn modelId="{C9AACCDE-5AD2-4A00-B819-FED1CE4F09CE}" type="presOf" srcId="{E237B278-7690-4CFE-9A8E-1897AB81A74C}" destId="{67702BAF-4BD7-4B95-A474-EB5F22FDCEB6}" srcOrd="0" destOrd="0" presId="urn:microsoft.com/office/officeart/2005/8/layout/cycle6"/>
    <dgm:cxn modelId="{BF48812E-4E75-4015-8CB0-B723BF0B3CE2}" type="presOf" srcId="{371286D7-54C3-41E6-886E-511F0CDE7F6F}" destId="{A7CA00B5-CD56-44AC-B624-10770DDD979D}" srcOrd="0" destOrd="0" presId="urn:microsoft.com/office/officeart/2005/8/layout/cycle6"/>
    <dgm:cxn modelId="{3351BCEF-66B8-4F04-9596-F66044F6EC81}" type="presOf" srcId="{8CAA0822-B013-439A-92F0-93B0A68F4044}" destId="{15366864-399F-42F6-8AC1-C899E9B77548}" srcOrd="0" destOrd="0" presId="urn:microsoft.com/office/officeart/2005/8/layout/cycle6"/>
    <dgm:cxn modelId="{D0BA7D2E-2C6D-43DC-8AD2-3D916F81DFC0}" srcId="{E237B278-7690-4CFE-9A8E-1897AB81A74C}" destId="{75B550C3-7126-4B4B-9EDD-D8A6D8F1FA5B}" srcOrd="1" destOrd="0" parTransId="{7669EB55-F75C-4306-8259-FE519BD1A12B}" sibTransId="{9B9B00BF-2BE5-46B5-8877-CA8F030BBA96}"/>
    <dgm:cxn modelId="{48DF0472-7138-4D70-8C73-1DD6600DE850}" type="presOf" srcId="{FA3389D1-B948-41B3-9777-F016D815B696}" destId="{47F2AFD7-5F9E-4600-89CF-35161E457558}" srcOrd="0" destOrd="0" presId="urn:microsoft.com/office/officeart/2005/8/layout/cycle6"/>
    <dgm:cxn modelId="{4BBA7A35-11FD-47A9-B8D3-A6508B124AFA}" type="presOf" srcId="{870EE4C2-3605-4B47-9966-1574A3E25D67}" destId="{94DFBD21-1F84-4015-98D9-D78814E8323F}" srcOrd="0" destOrd="0" presId="urn:microsoft.com/office/officeart/2005/8/layout/cycle6"/>
    <dgm:cxn modelId="{25A1FF5C-E765-48F1-AE0D-4E4C5F85A483}" type="presParOf" srcId="{67702BAF-4BD7-4B95-A474-EB5F22FDCEB6}" destId="{A7CA00B5-CD56-44AC-B624-10770DDD979D}" srcOrd="0" destOrd="0" presId="urn:microsoft.com/office/officeart/2005/8/layout/cycle6"/>
    <dgm:cxn modelId="{E4F1153D-6171-404F-BF10-5044AB4A9796}" type="presParOf" srcId="{67702BAF-4BD7-4B95-A474-EB5F22FDCEB6}" destId="{6C89F00A-2AFD-4ABD-92E7-8941E3B3AE25}" srcOrd="1" destOrd="0" presId="urn:microsoft.com/office/officeart/2005/8/layout/cycle6"/>
    <dgm:cxn modelId="{D23A21D5-5AA6-42BB-BB92-A431D9E9B6EF}" type="presParOf" srcId="{67702BAF-4BD7-4B95-A474-EB5F22FDCEB6}" destId="{15366864-399F-42F6-8AC1-C899E9B77548}" srcOrd="2" destOrd="0" presId="urn:microsoft.com/office/officeart/2005/8/layout/cycle6"/>
    <dgm:cxn modelId="{B34BF71D-BBDE-46B1-A877-24EDDE2E98CB}" type="presParOf" srcId="{67702BAF-4BD7-4B95-A474-EB5F22FDCEB6}" destId="{D9698BF7-CCA2-4CF1-9B68-4A1B07A22687}" srcOrd="3" destOrd="0" presId="urn:microsoft.com/office/officeart/2005/8/layout/cycle6"/>
    <dgm:cxn modelId="{24B0D2F7-0F20-45B4-9E94-E4B9C4369B81}" type="presParOf" srcId="{67702BAF-4BD7-4B95-A474-EB5F22FDCEB6}" destId="{56C0C079-1F75-422B-8B0E-8AF5819873DD}" srcOrd="4" destOrd="0" presId="urn:microsoft.com/office/officeart/2005/8/layout/cycle6"/>
    <dgm:cxn modelId="{3D448C78-1057-4470-B31B-57B182B82289}" type="presParOf" srcId="{67702BAF-4BD7-4B95-A474-EB5F22FDCEB6}" destId="{EAE051A1-F410-436C-8649-4AC19DEF337F}" srcOrd="5" destOrd="0" presId="urn:microsoft.com/office/officeart/2005/8/layout/cycle6"/>
    <dgm:cxn modelId="{D0F4825A-86E3-4F9F-A806-3129E52DE73A}" type="presParOf" srcId="{67702BAF-4BD7-4B95-A474-EB5F22FDCEB6}" destId="{94DFBD21-1F84-4015-98D9-D78814E8323F}" srcOrd="6" destOrd="0" presId="urn:microsoft.com/office/officeart/2005/8/layout/cycle6"/>
    <dgm:cxn modelId="{8AAB57FC-5FE5-4F7F-BD6C-3E60B4C3494B}" type="presParOf" srcId="{67702BAF-4BD7-4B95-A474-EB5F22FDCEB6}" destId="{32138605-8465-43B9-9D4F-7493C36C2129}" srcOrd="7" destOrd="0" presId="urn:microsoft.com/office/officeart/2005/8/layout/cycle6"/>
    <dgm:cxn modelId="{058EF66B-D6CE-44A6-B3DD-CFFC39B38777}" type="presParOf" srcId="{67702BAF-4BD7-4B95-A474-EB5F22FDCEB6}" destId="{47F2AFD7-5F9E-4600-89CF-35161E45755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0A71911-1852-45CF-BC36-36CB327F67AC}" type="doc">
      <dgm:prSet loTypeId="urn:microsoft.com/office/officeart/2005/8/layout/vList2" loCatId="list" qsTypeId="urn:microsoft.com/office/officeart/2005/8/quickstyle/3d2" qsCatId="3D" csTypeId="urn:microsoft.com/office/officeart/2005/8/colors/accent5_3" csCatId="accent5"/>
      <dgm:spPr/>
      <dgm:t>
        <a:bodyPr/>
        <a:lstStyle/>
        <a:p>
          <a:endParaRPr lang="fi-FI"/>
        </a:p>
      </dgm:t>
    </dgm:pt>
    <dgm:pt modelId="{387BA754-3101-4BDE-B3D7-EA0ED93BD8FE}">
      <dgm:prSet/>
      <dgm:spPr/>
      <dgm:t>
        <a:bodyPr/>
        <a:lstStyle/>
        <a:p>
          <a:pPr algn="ctr" rtl="0"/>
          <a:r>
            <a:rPr lang="fi-FI" dirty="0" smtClean="0"/>
            <a:t>Muiden suojainten käyttö</a:t>
          </a:r>
          <a:endParaRPr lang="fi-FI" dirty="0"/>
        </a:p>
      </dgm:t>
    </dgm:pt>
    <dgm:pt modelId="{FE90C493-17BF-494D-8804-8B1B49F46709}" type="parTrans" cxnId="{D64BDBC6-9DF1-4ED3-B5C0-433E0A5A5672}">
      <dgm:prSet/>
      <dgm:spPr/>
      <dgm:t>
        <a:bodyPr/>
        <a:lstStyle/>
        <a:p>
          <a:endParaRPr lang="fi-FI"/>
        </a:p>
      </dgm:t>
    </dgm:pt>
    <dgm:pt modelId="{CAE0BCDE-A1B0-4251-8D7E-287621C232F8}" type="sibTrans" cxnId="{D64BDBC6-9DF1-4ED3-B5C0-433E0A5A5672}">
      <dgm:prSet/>
      <dgm:spPr/>
      <dgm:t>
        <a:bodyPr/>
        <a:lstStyle/>
        <a:p>
          <a:endParaRPr lang="fi-FI"/>
        </a:p>
      </dgm:t>
    </dgm:pt>
    <dgm:pt modelId="{87C7827C-79D4-4BA2-9DB3-830F5B2E6C1A}" type="pres">
      <dgm:prSet presAssocID="{40A71911-1852-45CF-BC36-36CB327F67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53C398B-F66E-41B2-B23A-B41350E88859}" type="pres">
      <dgm:prSet presAssocID="{387BA754-3101-4BDE-B3D7-EA0ED93BD8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8D89585-421E-451A-AE0A-B7ADB766181A}" type="presOf" srcId="{40A71911-1852-45CF-BC36-36CB327F67AC}" destId="{87C7827C-79D4-4BA2-9DB3-830F5B2E6C1A}" srcOrd="0" destOrd="0" presId="urn:microsoft.com/office/officeart/2005/8/layout/vList2"/>
    <dgm:cxn modelId="{D64BDBC6-9DF1-4ED3-B5C0-433E0A5A5672}" srcId="{40A71911-1852-45CF-BC36-36CB327F67AC}" destId="{387BA754-3101-4BDE-B3D7-EA0ED93BD8FE}" srcOrd="0" destOrd="0" parTransId="{FE90C493-17BF-494D-8804-8B1B49F46709}" sibTransId="{CAE0BCDE-A1B0-4251-8D7E-287621C232F8}"/>
    <dgm:cxn modelId="{187727A6-2228-4DE0-A5DE-BA85B99709AC}" type="presOf" srcId="{387BA754-3101-4BDE-B3D7-EA0ED93BD8FE}" destId="{753C398B-F66E-41B2-B23A-B41350E88859}" srcOrd="0" destOrd="0" presId="urn:microsoft.com/office/officeart/2005/8/layout/vList2"/>
    <dgm:cxn modelId="{9A3CF37A-6F2F-4EE9-A932-99358C6FB808}" type="presParOf" srcId="{87C7827C-79D4-4BA2-9DB3-830F5B2E6C1A}" destId="{753C398B-F66E-41B2-B23A-B41350E888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470DF69-F0B3-41C4-B042-00A2990D5FE0}" type="doc">
      <dgm:prSet loTypeId="urn:microsoft.com/office/officeart/2005/8/layout/lProcess3" loCatId="process" qsTypeId="urn:microsoft.com/office/officeart/2005/8/quickstyle/3d2" qsCatId="3D" csTypeId="urn:microsoft.com/office/officeart/2005/8/colors/colorful1#23" csCatId="colorful" phldr="1"/>
      <dgm:spPr/>
      <dgm:t>
        <a:bodyPr/>
        <a:lstStyle/>
        <a:p>
          <a:endParaRPr lang="fi-FI"/>
        </a:p>
      </dgm:t>
    </dgm:pt>
    <dgm:pt modelId="{CF3DBE62-8A69-4BB3-B9D7-604DFE134235}">
      <dgm:prSet/>
      <dgm:spPr/>
      <dgm:t>
        <a:bodyPr/>
        <a:lstStyle/>
        <a:p>
          <a:pPr rtl="0"/>
          <a:r>
            <a:rPr lang="fi-FI" b="1" dirty="0" smtClean="0"/>
            <a:t>Kun on vaaraa eritteiden, veren tai kehon nesteiden roiskumisesta</a:t>
          </a:r>
          <a:endParaRPr lang="fi-FI" b="1" dirty="0"/>
        </a:p>
      </dgm:t>
    </dgm:pt>
    <dgm:pt modelId="{1EC544A5-602D-4ACC-B105-97EFFAE3E0E6}" type="parTrans" cxnId="{27AEB69F-29A5-4ABD-B44B-CCDD918EACBF}">
      <dgm:prSet/>
      <dgm:spPr/>
      <dgm:t>
        <a:bodyPr/>
        <a:lstStyle/>
        <a:p>
          <a:endParaRPr lang="fi-FI"/>
        </a:p>
      </dgm:t>
    </dgm:pt>
    <dgm:pt modelId="{F29237AE-AD1C-420B-A952-D7DB7FD8475A}" type="sibTrans" cxnId="{27AEB69F-29A5-4ABD-B44B-CCDD918EACBF}">
      <dgm:prSet/>
      <dgm:spPr/>
      <dgm:t>
        <a:bodyPr/>
        <a:lstStyle/>
        <a:p>
          <a:endParaRPr lang="fi-FI"/>
        </a:p>
      </dgm:t>
    </dgm:pt>
    <dgm:pt modelId="{785AC3B2-8DC1-4DB3-A313-5946D20D180C}">
      <dgm:prSet/>
      <dgm:spPr/>
      <dgm:t>
        <a:bodyPr/>
        <a:lstStyle/>
        <a:p>
          <a:pPr rtl="0"/>
          <a:r>
            <a:rPr lang="fi-FI" b="1" dirty="0" smtClean="0"/>
            <a:t>Suojatakki</a:t>
          </a:r>
          <a:endParaRPr lang="fi-FI" b="1" dirty="0"/>
        </a:p>
      </dgm:t>
    </dgm:pt>
    <dgm:pt modelId="{FD946DE6-C735-4E32-AAC0-931626A81608}" type="parTrans" cxnId="{F14C530D-E5A7-4243-8A7D-5AE1F2520208}">
      <dgm:prSet/>
      <dgm:spPr/>
      <dgm:t>
        <a:bodyPr/>
        <a:lstStyle/>
        <a:p>
          <a:endParaRPr lang="fi-FI"/>
        </a:p>
      </dgm:t>
    </dgm:pt>
    <dgm:pt modelId="{091FC62A-8321-479C-B26A-EBE992F51DCA}" type="sibTrans" cxnId="{F14C530D-E5A7-4243-8A7D-5AE1F2520208}">
      <dgm:prSet/>
      <dgm:spPr/>
      <dgm:t>
        <a:bodyPr/>
        <a:lstStyle/>
        <a:p>
          <a:endParaRPr lang="fi-FI"/>
        </a:p>
      </dgm:t>
    </dgm:pt>
    <dgm:pt modelId="{64284827-F863-4110-ADBD-EFF4D49B5408}">
      <dgm:prSet/>
      <dgm:spPr/>
      <dgm:t>
        <a:bodyPr/>
        <a:lstStyle/>
        <a:p>
          <a:pPr rtl="0"/>
          <a:r>
            <a:rPr lang="fi-FI" b="1" dirty="0" smtClean="0"/>
            <a:t>Suojaesiliina</a:t>
          </a:r>
          <a:endParaRPr lang="fi-FI" b="1" dirty="0"/>
        </a:p>
      </dgm:t>
    </dgm:pt>
    <dgm:pt modelId="{F539988D-71BE-44C2-BC0E-B10C268AD07B}" type="parTrans" cxnId="{8E8B051F-0301-4282-B1C5-4FAA48C60C31}">
      <dgm:prSet/>
      <dgm:spPr/>
      <dgm:t>
        <a:bodyPr/>
        <a:lstStyle/>
        <a:p>
          <a:endParaRPr lang="fi-FI"/>
        </a:p>
      </dgm:t>
    </dgm:pt>
    <dgm:pt modelId="{96ECA9CB-8CCE-47B1-ADF4-D3C36C260B07}" type="sibTrans" cxnId="{8E8B051F-0301-4282-B1C5-4FAA48C60C31}">
      <dgm:prSet/>
      <dgm:spPr/>
      <dgm:t>
        <a:bodyPr/>
        <a:lstStyle/>
        <a:p>
          <a:endParaRPr lang="fi-FI"/>
        </a:p>
      </dgm:t>
    </dgm:pt>
    <dgm:pt modelId="{28156AF7-1CD4-425E-AA98-F523174B4389}">
      <dgm:prSet/>
      <dgm:spPr/>
      <dgm:t>
        <a:bodyPr/>
        <a:lstStyle/>
        <a:p>
          <a:pPr rtl="0"/>
          <a:r>
            <a:rPr lang="fi-FI" b="1" dirty="0" smtClean="0"/>
            <a:t>Kun on vaaraa roiskeista kasvoille</a:t>
          </a:r>
          <a:endParaRPr lang="fi-FI" b="1" dirty="0"/>
        </a:p>
      </dgm:t>
    </dgm:pt>
    <dgm:pt modelId="{69AC58D7-3EE2-4398-88DC-5D309E136EA8}" type="parTrans" cxnId="{6A9DBB1D-A461-4FE1-BC47-8E691C13D562}">
      <dgm:prSet/>
      <dgm:spPr/>
      <dgm:t>
        <a:bodyPr/>
        <a:lstStyle/>
        <a:p>
          <a:endParaRPr lang="fi-FI"/>
        </a:p>
      </dgm:t>
    </dgm:pt>
    <dgm:pt modelId="{A25EDB1D-9B62-4EF3-B678-7A1BB51961B3}" type="sibTrans" cxnId="{6A9DBB1D-A461-4FE1-BC47-8E691C13D562}">
      <dgm:prSet/>
      <dgm:spPr/>
      <dgm:t>
        <a:bodyPr/>
        <a:lstStyle/>
        <a:p>
          <a:endParaRPr lang="fi-FI"/>
        </a:p>
      </dgm:t>
    </dgm:pt>
    <dgm:pt modelId="{1CC52EF9-E0D7-4AC5-BC06-2D1CF21CD13A}">
      <dgm:prSet/>
      <dgm:spPr/>
      <dgm:t>
        <a:bodyPr/>
        <a:lstStyle/>
        <a:p>
          <a:pPr rtl="0"/>
          <a:r>
            <a:rPr lang="fi-FI" b="1" dirty="0" smtClean="0"/>
            <a:t>Nenä-suusuojus</a:t>
          </a:r>
          <a:endParaRPr lang="fi-FI" b="1" dirty="0"/>
        </a:p>
      </dgm:t>
    </dgm:pt>
    <dgm:pt modelId="{09C75124-DC1A-4FA7-BE60-400CDE2B017C}" type="parTrans" cxnId="{2AB231C2-0BBB-4FC0-B2AE-847FEA39F8E6}">
      <dgm:prSet/>
      <dgm:spPr/>
      <dgm:t>
        <a:bodyPr/>
        <a:lstStyle/>
        <a:p>
          <a:endParaRPr lang="fi-FI"/>
        </a:p>
      </dgm:t>
    </dgm:pt>
    <dgm:pt modelId="{F5C9DE90-3C7F-41C6-87ED-16E32D7F37CC}" type="sibTrans" cxnId="{2AB231C2-0BBB-4FC0-B2AE-847FEA39F8E6}">
      <dgm:prSet/>
      <dgm:spPr/>
      <dgm:t>
        <a:bodyPr/>
        <a:lstStyle/>
        <a:p>
          <a:endParaRPr lang="fi-FI"/>
        </a:p>
      </dgm:t>
    </dgm:pt>
    <dgm:pt modelId="{AF189CD3-6CCB-43B1-A23D-C5E89F3CE569}">
      <dgm:prSet/>
      <dgm:spPr/>
      <dgm:t>
        <a:bodyPr/>
        <a:lstStyle/>
        <a:p>
          <a:pPr rtl="0"/>
          <a:r>
            <a:rPr lang="fi-FI" b="1" dirty="0" smtClean="0"/>
            <a:t>Visiiri / silmäsuojus</a:t>
          </a:r>
          <a:endParaRPr lang="fi-FI" b="1" dirty="0"/>
        </a:p>
      </dgm:t>
    </dgm:pt>
    <dgm:pt modelId="{0546E648-BC99-4C86-81DB-62746D2B7586}" type="parTrans" cxnId="{10976A0D-D39F-4606-9ADB-68BEF3933253}">
      <dgm:prSet/>
      <dgm:spPr/>
      <dgm:t>
        <a:bodyPr/>
        <a:lstStyle/>
        <a:p>
          <a:endParaRPr lang="fi-FI"/>
        </a:p>
      </dgm:t>
    </dgm:pt>
    <dgm:pt modelId="{F4B4E55A-F3ED-4048-9D6E-0EDD90E974D8}" type="sibTrans" cxnId="{10976A0D-D39F-4606-9ADB-68BEF3933253}">
      <dgm:prSet/>
      <dgm:spPr/>
      <dgm:t>
        <a:bodyPr/>
        <a:lstStyle/>
        <a:p>
          <a:endParaRPr lang="fi-FI"/>
        </a:p>
      </dgm:t>
    </dgm:pt>
    <dgm:pt modelId="{08CE685F-4D8E-4894-BF3E-06F823959704}" type="pres">
      <dgm:prSet presAssocID="{7470DF69-F0B3-41C4-B042-00A2990D5FE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4FBBFF6B-FBF9-4BBF-B2BF-FE0DDDE1962E}" type="pres">
      <dgm:prSet presAssocID="{CF3DBE62-8A69-4BB3-B9D7-604DFE134235}" presName="horFlow" presStyleCnt="0"/>
      <dgm:spPr/>
    </dgm:pt>
    <dgm:pt modelId="{BEC21B4D-11B9-410B-B7DD-25A2E0998C29}" type="pres">
      <dgm:prSet presAssocID="{CF3DBE62-8A69-4BB3-B9D7-604DFE134235}" presName="bigChev" presStyleLbl="node1" presStyleIdx="0" presStyleCnt="2"/>
      <dgm:spPr/>
      <dgm:t>
        <a:bodyPr/>
        <a:lstStyle/>
        <a:p>
          <a:endParaRPr lang="fi-FI"/>
        </a:p>
      </dgm:t>
    </dgm:pt>
    <dgm:pt modelId="{A25CE87B-9A64-4D53-8647-D83044DF45B9}" type="pres">
      <dgm:prSet presAssocID="{FD946DE6-C735-4E32-AAC0-931626A81608}" presName="parTrans" presStyleCnt="0"/>
      <dgm:spPr/>
    </dgm:pt>
    <dgm:pt modelId="{2BC2B599-E404-4553-90BB-4820B408A68C}" type="pres">
      <dgm:prSet presAssocID="{785AC3B2-8DC1-4DB3-A313-5946D20D180C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19B751E-6BF2-4FE4-9A28-E644B86E41B5}" type="pres">
      <dgm:prSet presAssocID="{091FC62A-8321-479C-B26A-EBE992F51DCA}" presName="sibTrans" presStyleCnt="0"/>
      <dgm:spPr/>
    </dgm:pt>
    <dgm:pt modelId="{2AC04A9D-5BF2-4707-8ADF-8EC7383A0CDC}" type="pres">
      <dgm:prSet presAssocID="{64284827-F863-4110-ADBD-EFF4D49B5408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A065CEA-7192-45C8-A7E7-8254D8D52101}" type="pres">
      <dgm:prSet presAssocID="{CF3DBE62-8A69-4BB3-B9D7-604DFE134235}" presName="vSp" presStyleCnt="0"/>
      <dgm:spPr/>
    </dgm:pt>
    <dgm:pt modelId="{6A951366-F3C6-4305-89DC-7C9F851A6592}" type="pres">
      <dgm:prSet presAssocID="{28156AF7-1CD4-425E-AA98-F523174B4389}" presName="horFlow" presStyleCnt="0"/>
      <dgm:spPr/>
    </dgm:pt>
    <dgm:pt modelId="{384D3B18-6CA1-4DA1-A0CC-E0D229CC4E08}" type="pres">
      <dgm:prSet presAssocID="{28156AF7-1CD4-425E-AA98-F523174B4389}" presName="bigChev" presStyleLbl="node1" presStyleIdx="1" presStyleCnt="2"/>
      <dgm:spPr/>
      <dgm:t>
        <a:bodyPr/>
        <a:lstStyle/>
        <a:p>
          <a:endParaRPr lang="fi-FI"/>
        </a:p>
      </dgm:t>
    </dgm:pt>
    <dgm:pt modelId="{1B332D96-D9B1-4E0D-B9E3-CA415932F043}" type="pres">
      <dgm:prSet presAssocID="{09C75124-DC1A-4FA7-BE60-400CDE2B017C}" presName="parTrans" presStyleCnt="0"/>
      <dgm:spPr/>
    </dgm:pt>
    <dgm:pt modelId="{F5868764-7522-4544-BEF0-B8E63D69F678}" type="pres">
      <dgm:prSet presAssocID="{1CC52EF9-E0D7-4AC5-BC06-2D1CF21CD13A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DC81D15-38F3-4F79-A538-718FEFFCE40C}" type="pres">
      <dgm:prSet presAssocID="{F5C9DE90-3C7F-41C6-87ED-16E32D7F37CC}" presName="sibTrans" presStyleCnt="0"/>
      <dgm:spPr/>
    </dgm:pt>
    <dgm:pt modelId="{0A316C78-8670-4B9B-AE40-F5453AF98552}" type="pres">
      <dgm:prSet presAssocID="{AF189CD3-6CCB-43B1-A23D-C5E89F3CE569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E8B051F-0301-4282-B1C5-4FAA48C60C31}" srcId="{CF3DBE62-8A69-4BB3-B9D7-604DFE134235}" destId="{64284827-F863-4110-ADBD-EFF4D49B5408}" srcOrd="1" destOrd="0" parTransId="{F539988D-71BE-44C2-BC0E-B10C268AD07B}" sibTransId="{96ECA9CB-8CCE-47B1-ADF4-D3C36C260B07}"/>
    <dgm:cxn modelId="{D9702852-9D3F-43E2-B892-892039A66332}" type="presOf" srcId="{CF3DBE62-8A69-4BB3-B9D7-604DFE134235}" destId="{BEC21B4D-11B9-410B-B7DD-25A2E0998C29}" srcOrd="0" destOrd="0" presId="urn:microsoft.com/office/officeart/2005/8/layout/lProcess3"/>
    <dgm:cxn modelId="{26EAE1D3-363A-4E98-AE79-3044062C5978}" type="presOf" srcId="{28156AF7-1CD4-425E-AA98-F523174B4389}" destId="{384D3B18-6CA1-4DA1-A0CC-E0D229CC4E08}" srcOrd="0" destOrd="0" presId="urn:microsoft.com/office/officeart/2005/8/layout/lProcess3"/>
    <dgm:cxn modelId="{27AEB69F-29A5-4ABD-B44B-CCDD918EACBF}" srcId="{7470DF69-F0B3-41C4-B042-00A2990D5FE0}" destId="{CF3DBE62-8A69-4BB3-B9D7-604DFE134235}" srcOrd="0" destOrd="0" parTransId="{1EC544A5-602D-4ACC-B105-97EFFAE3E0E6}" sibTransId="{F29237AE-AD1C-420B-A952-D7DB7FD8475A}"/>
    <dgm:cxn modelId="{E0C66F9D-B6CC-42D4-A896-A2808C30ECFF}" type="presOf" srcId="{AF189CD3-6CCB-43B1-A23D-C5E89F3CE569}" destId="{0A316C78-8670-4B9B-AE40-F5453AF98552}" srcOrd="0" destOrd="0" presId="urn:microsoft.com/office/officeart/2005/8/layout/lProcess3"/>
    <dgm:cxn modelId="{4A7041F1-1929-46CA-BF09-DFCE345EB0E2}" type="presOf" srcId="{7470DF69-F0B3-41C4-B042-00A2990D5FE0}" destId="{08CE685F-4D8E-4894-BF3E-06F823959704}" srcOrd="0" destOrd="0" presId="urn:microsoft.com/office/officeart/2005/8/layout/lProcess3"/>
    <dgm:cxn modelId="{30DD3B97-5271-4028-8E49-5925379514A2}" type="presOf" srcId="{1CC52EF9-E0D7-4AC5-BC06-2D1CF21CD13A}" destId="{F5868764-7522-4544-BEF0-B8E63D69F678}" srcOrd="0" destOrd="0" presId="urn:microsoft.com/office/officeart/2005/8/layout/lProcess3"/>
    <dgm:cxn modelId="{10976A0D-D39F-4606-9ADB-68BEF3933253}" srcId="{28156AF7-1CD4-425E-AA98-F523174B4389}" destId="{AF189CD3-6CCB-43B1-A23D-C5E89F3CE569}" srcOrd="1" destOrd="0" parTransId="{0546E648-BC99-4C86-81DB-62746D2B7586}" sibTransId="{F4B4E55A-F3ED-4048-9D6E-0EDD90E974D8}"/>
    <dgm:cxn modelId="{845D6B6C-18FB-4D36-AD2D-D03952A20E73}" type="presOf" srcId="{64284827-F863-4110-ADBD-EFF4D49B5408}" destId="{2AC04A9D-5BF2-4707-8ADF-8EC7383A0CDC}" srcOrd="0" destOrd="0" presId="urn:microsoft.com/office/officeart/2005/8/layout/lProcess3"/>
    <dgm:cxn modelId="{F14C530D-E5A7-4243-8A7D-5AE1F2520208}" srcId="{CF3DBE62-8A69-4BB3-B9D7-604DFE134235}" destId="{785AC3B2-8DC1-4DB3-A313-5946D20D180C}" srcOrd="0" destOrd="0" parTransId="{FD946DE6-C735-4E32-AAC0-931626A81608}" sibTransId="{091FC62A-8321-479C-B26A-EBE992F51DCA}"/>
    <dgm:cxn modelId="{6A9DBB1D-A461-4FE1-BC47-8E691C13D562}" srcId="{7470DF69-F0B3-41C4-B042-00A2990D5FE0}" destId="{28156AF7-1CD4-425E-AA98-F523174B4389}" srcOrd="1" destOrd="0" parTransId="{69AC58D7-3EE2-4398-88DC-5D309E136EA8}" sibTransId="{A25EDB1D-9B62-4EF3-B678-7A1BB51961B3}"/>
    <dgm:cxn modelId="{F2D4F9A6-2DA0-4113-B169-6D46A5E7FD60}" type="presOf" srcId="{785AC3B2-8DC1-4DB3-A313-5946D20D180C}" destId="{2BC2B599-E404-4553-90BB-4820B408A68C}" srcOrd="0" destOrd="0" presId="urn:microsoft.com/office/officeart/2005/8/layout/lProcess3"/>
    <dgm:cxn modelId="{2AB231C2-0BBB-4FC0-B2AE-847FEA39F8E6}" srcId="{28156AF7-1CD4-425E-AA98-F523174B4389}" destId="{1CC52EF9-E0D7-4AC5-BC06-2D1CF21CD13A}" srcOrd="0" destOrd="0" parTransId="{09C75124-DC1A-4FA7-BE60-400CDE2B017C}" sibTransId="{F5C9DE90-3C7F-41C6-87ED-16E32D7F37CC}"/>
    <dgm:cxn modelId="{C1E7B124-52C7-47AB-8035-EA4A2AFEB409}" type="presParOf" srcId="{08CE685F-4D8E-4894-BF3E-06F823959704}" destId="{4FBBFF6B-FBF9-4BBF-B2BF-FE0DDDE1962E}" srcOrd="0" destOrd="0" presId="urn:microsoft.com/office/officeart/2005/8/layout/lProcess3"/>
    <dgm:cxn modelId="{7FA00907-8FA0-4C4F-9DB1-BD9A9B9B1A68}" type="presParOf" srcId="{4FBBFF6B-FBF9-4BBF-B2BF-FE0DDDE1962E}" destId="{BEC21B4D-11B9-410B-B7DD-25A2E0998C29}" srcOrd="0" destOrd="0" presId="urn:microsoft.com/office/officeart/2005/8/layout/lProcess3"/>
    <dgm:cxn modelId="{D6492EAF-4A9A-4DDB-BF3F-15306EB8F109}" type="presParOf" srcId="{4FBBFF6B-FBF9-4BBF-B2BF-FE0DDDE1962E}" destId="{A25CE87B-9A64-4D53-8647-D83044DF45B9}" srcOrd="1" destOrd="0" presId="urn:microsoft.com/office/officeart/2005/8/layout/lProcess3"/>
    <dgm:cxn modelId="{B3D21BA9-53DB-43B5-A29C-6725C33B50D1}" type="presParOf" srcId="{4FBBFF6B-FBF9-4BBF-B2BF-FE0DDDE1962E}" destId="{2BC2B599-E404-4553-90BB-4820B408A68C}" srcOrd="2" destOrd="0" presId="urn:microsoft.com/office/officeart/2005/8/layout/lProcess3"/>
    <dgm:cxn modelId="{7458B120-860D-4F1B-88E7-19CFE4C7C033}" type="presParOf" srcId="{4FBBFF6B-FBF9-4BBF-B2BF-FE0DDDE1962E}" destId="{B19B751E-6BF2-4FE4-9A28-E644B86E41B5}" srcOrd="3" destOrd="0" presId="urn:microsoft.com/office/officeart/2005/8/layout/lProcess3"/>
    <dgm:cxn modelId="{743550FE-E788-4D17-BF02-A69184B60EFB}" type="presParOf" srcId="{4FBBFF6B-FBF9-4BBF-B2BF-FE0DDDE1962E}" destId="{2AC04A9D-5BF2-4707-8ADF-8EC7383A0CDC}" srcOrd="4" destOrd="0" presId="urn:microsoft.com/office/officeart/2005/8/layout/lProcess3"/>
    <dgm:cxn modelId="{153E8CD5-5F77-48EF-B2EF-736F84368978}" type="presParOf" srcId="{08CE685F-4D8E-4894-BF3E-06F823959704}" destId="{FA065CEA-7192-45C8-A7E7-8254D8D52101}" srcOrd="1" destOrd="0" presId="urn:microsoft.com/office/officeart/2005/8/layout/lProcess3"/>
    <dgm:cxn modelId="{6A804C48-6FCF-4DDB-A52E-4C7607A05C32}" type="presParOf" srcId="{08CE685F-4D8E-4894-BF3E-06F823959704}" destId="{6A951366-F3C6-4305-89DC-7C9F851A6592}" srcOrd="2" destOrd="0" presId="urn:microsoft.com/office/officeart/2005/8/layout/lProcess3"/>
    <dgm:cxn modelId="{BA7A1368-60BD-452C-B414-222A941664FF}" type="presParOf" srcId="{6A951366-F3C6-4305-89DC-7C9F851A6592}" destId="{384D3B18-6CA1-4DA1-A0CC-E0D229CC4E08}" srcOrd="0" destOrd="0" presId="urn:microsoft.com/office/officeart/2005/8/layout/lProcess3"/>
    <dgm:cxn modelId="{BB24560B-D77F-4626-AECB-741DF3B9F58B}" type="presParOf" srcId="{6A951366-F3C6-4305-89DC-7C9F851A6592}" destId="{1B332D96-D9B1-4E0D-B9E3-CA415932F043}" srcOrd="1" destOrd="0" presId="urn:microsoft.com/office/officeart/2005/8/layout/lProcess3"/>
    <dgm:cxn modelId="{520302F9-C919-4F1A-9A34-DAD83974FF66}" type="presParOf" srcId="{6A951366-F3C6-4305-89DC-7C9F851A6592}" destId="{F5868764-7522-4544-BEF0-B8E63D69F678}" srcOrd="2" destOrd="0" presId="urn:microsoft.com/office/officeart/2005/8/layout/lProcess3"/>
    <dgm:cxn modelId="{311CBC29-3A59-4BD1-A42D-F2DF06A2F210}" type="presParOf" srcId="{6A951366-F3C6-4305-89DC-7C9F851A6592}" destId="{FDC81D15-38F3-4F79-A538-718FEFFCE40C}" srcOrd="3" destOrd="0" presId="urn:microsoft.com/office/officeart/2005/8/layout/lProcess3"/>
    <dgm:cxn modelId="{93FEB8F6-52D8-4B4A-9C11-8A6740B3ADDE}" type="presParOf" srcId="{6A951366-F3C6-4305-89DC-7C9F851A6592}" destId="{0A316C78-8670-4B9B-AE40-F5453AF9855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20FD77F-8B4A-4FEB-9331-88132A7E4907}" type="doc">
      <dgm:prSet loTypeId="urn:microsoft.com/office/officeart/2005/8/layout/vList2" loCatId="list" qsTypeId="urn:microsoft.com/office/officeart/2005/8/quickstyle/simple1#11" qsCatId="simple" csTypeId="urn:microsoft.com/office/officeart/2005/8/colors/accent6_4" csCatId="accent6"/>
      <dgm:spPr/>
      <dgm:t>
        <a:bodyPr/>
        <a:lstStyle/>
        <a:p>
          <a:endParaRPr lang="fi-FI"/>
        </a:p>
      </dgm:t>
    </dgm:pt>
    <dgm:pt modelId="{91FE885F-6A73-4F01-BCF9-4614CF814942}">
      <dgm:prSet/>
      <dgm:spPr/>
      <dgm:t>
        <a:bodyPr/>
        <a:lstStyle/>
        <a:p>
          <a:pPr algn="ctr" rtl="0"/>
          <a:r>
            <a:rPr lang="fi-FI" dirty="0" smtClean="0"/>
            <a:t>Välinedesinfektio</a:t>
          </a:r>
          <a:endParaRPr lang="fi-FI" dirty="0"/>
        </a:p>
      </dgm:t>
    </dgm:pt>
    <dgm:pt modelId="{580F997E-D35D-4DE3-95C6-B6400215CB4B}" type="parTrans" cxnId="{2511EB64-6EAA-46B3-8257-CE8DBF08EE9F}">
      <dgm:prSet/>
      <dgm:spPr/>
      <dgm:t>
        <a:bodyPr/>
        <a:lstStyle/>
        <a:p>
          <a:endParaRPr lang="fi-FI"/>
        </a:p>
      </dgm:t>
    </dgm:pt>
    <dgm:pt modelId="{EEA3B75E-A916-413E-87DB-3B07FACF5978}" type="sibTrans" cxnId="{2511EB64-6EAA-46B3-8257-CE8DBF08EE9F}">
      <dgm:prSet/>
      <dgm:spPr/>
      <dgm:t>
        <a:bodyPr/>
        <a:lstStyle/>
        <a:p>
          <a:endParaRPr lang="fi-FI"/>
        </a:p>
      </dgm:t>
    </dgm:pt>
    <dgm:pt modelId="{7287B259-F642-4525-8AC7-28028E321FDC}" type="pres">
      <dgm:prSet presAssocID="{120FD77F-8B4A-4FEB-9331-88132A7E49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0CBF08F-9099-46FA-957E-045B0DA24D21}" type="pres">
      <dgm:prSet presAssocID="{91FE885F-6A73-4F01-BCF9-4614CF8149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4A17BEC-B232-4122-B2EA-AA455687A32B}" type="presOf" srcId="{91FE885F-6A73-4F01-BCF9-4614CF814942}" destId="{20CBF08F-9099-46FA-957E-045B0DA24D21}" srcOrd="0" destOrd="0" presId="urn:microsoft.com/office/officeart/2005/8/layout/vList2"/>
    <dgm:cxn modelId="{D7FCAF28-6260-4C8A-8850-D044DE642DAA}" type="presOf" srcId="{120FD77F-8B4A-4FEB-9331-88132A7E4907}" destId="{7287B259-F642-4525-8AC7-28028E321FDC}" srcOrd="0" destOrd="0" presId="urn:microsoft.com/office/officeart/2005/8/layout/vList2"/>
    <dgm:cxn modelId="{2511EB64-6EAA-46B3-8257-CE8DBF08EE9F}" srcId="{120FD77F-8B4A-4FEB-9331-88132A7E4907}" destId="{91FE885F-6A73-4F01-BCF9-4614CF814942}" srcOrd="0" destOrd="0" parTransId="{580F997E-D35D-4DE3-95C6-B6400215CB4B}" sibTransId="{EEA3B75E-A916-413E-87DB-3B07FACF5978}"/>
    <dgm:cxn modelId="{8F1A7CB3-BEF6-4F22-A448-37EE1613AC56}" type="presParOf" srcId="{7287B259-F642-4525-8AC7-28028E321FDC}" destId="{20CBF08F-9099-46FA-957E-045B0DA24D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5E98D03-E876-427F-B11D-A92396608FCF}" type="doc">
      <dgm:prSet loTypeId="urn:microsoft.com/office/officeart/2005/8/layout/venn1" loCatId="relationship" qsTypeId="urn:microsoft.com/office/officeart/2005/8/quickstyle/simple1#12" qsCatId="simple" csTypeId="urn:microsoft.com/office/officeart/2005/8/colors/accent1_2#17" csCatId="accent1"/>
      <dgm:spPr/>
      <dgm:t>
        <a:bodyPr/>
        <a:lstStyle/>
        <a:p>
          <a:endParaRPr lang="fi-FI"/>
        </a:p>
      </dgm:t>
    </dgm:pt>
    <dgm:pt modelId="{A14939E1-0BC0-486E-B355-B0A0171F6EA2}">
      <dgm:prSet/>
      <dgm:spPr/>
      <dgm:t>
        <a:bodyPr/>
        <a:lstStyle/>
        <a:p>
          <a:pPr rtl="0"/>
          <a:r>
            <a:rPr lang="fi-FI" dirty="0" smtClean="0"/>
            <a:t>Käytetyt välineet desinfioidaan joka potilaan välillä !</a:t>
          </a:r>
          <a:endParaRPr lang="fi-FI" dirty="0"/>
        </a:p>
      </dgm:t>
    </dgm:pt>
    <dgm:pt modelId="{411618BF-6444-4E76-83BA-F19E44E55A13}" type="parTrans" cxnId="{DCD06623-85A5-495D-A550-434E0B3B34EB}">
      <dgm:prSet/>
      <dgm:spPr/>
      <dgm:t>
        <a:bodyPr/>
        <a:lstStyle/>
        <a:p>
          <a:endParaRPr lang="fi-FI"/>
        </a:p>
      </dgm:t>
    </dgm:pt>
    <dgm:pt modelId="{0B26009D-4673-4D01-A313-FC10C446CF05}" type="sibTrans" cxnId="{DCD06623-85A5-495D-A550-434E0B3B34EB}">
      <dgm:prSet/>
      <dgm:spPr/>
      <dgm:t>
        <a:bodyPr/>
        <a:lstStyle/>
        <a:p>
          <a:endParaRPr lang="fi-FI"/>
        </a:p>
      </dgm:t>
    </dgm:pt>
    <dgm:pt modelId="{3C78B996-41C4-497B-B04D-FCC950CC16C3}" type="pres">
      <dgm:prSet presAssocID="{85E98D03-E876-427F-B11D-A92396608F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04E5C6C-F660-41FB-BCB1-041A822057DF}" type="pres">
      <dgm:prSet presAssocID="{A14939E1-0BC0-486E-B355-B0A0171F6EA2}" presName="circ1TxSh" presStyleLbl="vennNode1" presStyleIdx="0" presStyleCnt="1"/>
      <dgm:spPr/>
      <dgm:t>
        <a:bodyPr/>
        <a:lstStyle/>
        <a:p>
          <a:endParaRPr lang="fi-FI"/>
        </a:p>
      </dgm:t>
    </dgm:pt>
  </dgm:ptLst>
  <dgm:cxnLst>
    <dgm:cxn modelId="{AF4332A3-1C0B-47C0-A666-E3E2AB27E5DB}" type="presOf" srcId="{A14939E1-0BC0-486E-B355-B0A0171F6EA2}" destId="{604E5C6C-F660-41FB-BCB1-041A822057DF}" srcOrd="0" destOrd="0" presId="urn:microsoft.com/office/officeart/2005/8/layout/venn1"/>
    <dgm:cxn modelId="{DCD06623-85A5-495D-A550-434E0B3B34EB}" srcId="{85E98D03-E876-427F-B11D-A92396608FCF}" destId="{A14939E1-0BC0-486E-B355-B0A0171F6EA2}" srcOrd="0" destOrd="0" parTransId="{411618BF-6444-4E76-83BA-F19E44E55A13}" sibTransId="{0B26009D-4673-4D01-A313-FC10C446CF05}"/>
    <dgm:cxn modelId="{4A91DEB6-65CF-4F0A-8289-6984F38F73AE}" type="presOf" srcId="{85E98D03-E876-427F-B11D-A92396608FCF}" destId="{3C78B996-41C4-497B-B04D-FCC950CC16C3}" srcOrd="0" destOrd="0" presId="urn:microsoft.com/office/officeart/2005/8/layout/venn1"/>
    <dgm:cxn modelId="{009F4F94-D4F0-4E41-8730-CCCB55B4DD41}" type="presParOf" srcId="{3C78B996-41C4-497B-B04D-FCC950CC16C3}" destId="{604E5C6C-F660-41FB-BCB1-041A822057D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2029916-7A51-45F3-82CE-F06C3BA589A7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/>
      <dgm:spPr/>
      <dgm:t>
        <a:bodyPr/>
        <a:lstStyle/>
        <a:p>
          <a:endParaRPr lang="fi-FI"/>
        </a:p>
      </dgm:t>
    </dgm:pt>
    <dgm:pt modelId="{6F884406-1966-4B7E-B33E-8DE9A68AA168}">
      <dgm:prSet/>
      <dgm:spPr/>
      <dgm:t>
        <a:bodyPr/>
        <a:lstStyle/>
        <a:p>
          <a:pPr rtl="0"/>
          <a:r>
            <a:rPr lang="fi-FI" dirty="0" smtClean="0"/>
            <a:t>Pyykin ja jätteen oikea käsittely</a:t>
          </a:r>
          <a:endParaRPr lang="fi-FI" dirty="0"/>
        </a:p>
      </dgm:t>
    </dgm:pt>
    <dgm:pt modelId="{B6733603-C249-4A2F-B98E-5523C312382D}" type="parTrans" cxnId="{C8500856-4EDE-4547-A143-3F32B95C2872}">
      <dgm:prSet/>
      <dgm:spPr/>
      <dgm:t>
        <a:bodyPr/>
        <a:lstStyle/>
        <a:p>
          <a:endParaRPr lang="fi-FI"/>
        </a:p>
      </dgm:t>
    </dgm:pt>
    <dgm:pt modelId="{0A64FB83-5450-4033-A98C-B3175C921F6E}" type="sibTrans" cxnId="{C8500856-4EDE-4547-A143-3F32B95C2872}">
      <dgm:prSet/>
      <dgm:spPr/>
      <dgm:t>
        <a:bodyPr/>
        <a:lstStyle/>
        <a:p>
          <a:endParaRPr lang="fi-FI"/>
        </a:p>
      </dgm:t>
    </dgm:pt>
    <dgm:pt modelId="{3E8CC61D-CFB8-42CE-B8E5-0DB2D9F29A12}" type="pres">
      <dgm:prSet presAssocID="{E2029916-7A51-45F3-82CE-F06C3BA589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A97224A-721F-46AB-B156-2CD88A6DCBA8}" type="pres">
      <dgm:prSet presAssocID="{6F884406-1966-4B7E-B33E-8DE9A68AA1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8500856-4EDE-4547-A143-3F32B95C2872}" srcId="{E2029916-7A51-45F3-82CE-F06C3BA589A7}" destId="{6F884406-1966-4B7E-B33E-8DE9A68AA168}" srcOrd="0" destOrd="0" parTransId="{B6733603-C249-4A2F-B98E-5523C312382D}" sibTransId="{0A64FB83-5450-4033-A98C-B3175C921F6E}"/>
    <dgm:cxn modelId="{5AE76123-F894-4E93-AFD5-6019AEE784C5}" type="presOf" srcId="{E2029916-7A51-45F3-82CE-F06C3BA589A7}" destId="{3E8CC61D-CFB8-42CE-B8E5-0DB2D9F29A12}" srcOrd="0" destOrd="0" presId="urn:microsoft.com/office/officeart/2005/8/layout/vList2"/>
    <dgm:cxn modelId="{A859E6D8-C89E-482E-8EA7-D0AE4DAADFFD}" type="presOf" srcId="{6F884406-1966-4B7E-B33E-8DE9A68AA168}" destId="{EA97224A-721F-46AB-B156-2CD88A6DCBA8}" srcOrd="0" destOrd="0" presId="urn:microsoft.com/office/officeart/2005/8/layout/vList2"/>
    <dgm:cxn modelId="{2F22C62C-1D33-4011-B39E-414CDE8DEA17}" type="presParOf" srcId="{3E8CC61D-CFB8-42CE-B8E5-0DB2D9F29A12}" destId="{EA97224A-721F-46AB-B156-2CD88A6DCB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6C400-0360-442F-9E3D-DAAD11BE13F4}" type="doc">
      <dgm:prSet loTypeId="urn:microsoft.com/office/officeart/2005/8/layout/arrow5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2F693CDF-619A-47D7-B714-6F1D081EDCAB}">
      <dgm:prSet custT="1"/>
      <dgm:spPr/>
      <dgm:t>
        <a:bodyPr/>
        <a:lstStyle/>
        <a:p>
          <a:pPr rtl="0"/>
          <a:r>
            <a:rPr lang="fi-FI" sz="2400" b="1" dirty="0" smtClean="0"/>
            <a:t>Turvallinen hoitoympäristö</a:t>
          </a:r>
          <a:endParaRPr lang="fi-FI" sz="2400" b="1" dirty="0"/>
        </a:p>
      </dgm:t>
    </dgm:pt>
    <dgm:pt modelId="{C3D1A4D2-4DCF-4DC4-B4E5-D898503A7084}" type="parTrans" cxnId="{10009520-82FC-49B8-9A3D-846C087F42AA}">
      <dgm:prSet/>
      <dgm:spPr/>
      <dgm:t>
        <a:bodyPr/>
        <a:lstStyle/>
        <a:p>
          <a:endParaRPr lang="fi-FI"/>
        </a:p>
      </dgm:t>
    </dgm:pt>
    <dgm:pt modelId="{70D83193-E283-49FB-8CFE-03885988E562}" type="sibTrans" cxnId="{10009520-82FC-49B8-9A3D-846C087F42AA}">
      <dgm:prSet/>
      <dgm:spPr/>
      <dgm:t>
        <a:bodyPr/>
        <a:lstStyle/>
        <a:p>
          <a:endParaRPr lang="fi-FI"/>
        </a:p>
      </dgm:t>
    </dgm:pt>
    <dgm:pt modelId="{BA6EF86F-3C73-482B-B30F-5FEF80E88FA4}">
      <dgm:prSet custT="1"/>
      <dgm:spPr/>
      <dgm:t>
        <a:bodyPr/>
        <a:lstStyle/>
        <a:p>
          <a:pPr rtl="0"/>
          <a:r>
            <a:rPr lang="fi-FI" sz="2200" b="1" dirty="0" smtClean="0"/>
            <a:t>potilaille </a:t>
          </a:r>
          <a:endParaRPr lang="fi-FI" sz="2200" b="1" dirty="0"/>
        </a:p>
      </dgm:t>
    </dgm:pt>
    <dgm:pt modelId="{4A15936F-7BE8-46F0-B2D4-F05BFAB395B6}" type="parTrans" cxnId="{6DFDFE55-9DCD-4493-8424-E60BF84B8A01}">
      <dgm:prSet/>
      <dgm:spPr/>
      <dgm:t>
        <a:bodyPr/>
        <a:lstStyle/>
        <a:p>
          <a:endParaRPr lang="fi-FI"/>
        </a:p>
      </dgm:t>
    </dgm:pt>
    <dgm:pt modelId="{21334E74-64F5-4590-BA7B-1578330502C0}" type="sibTrans" cxnId="{6DFDFE55-9DCD-4493-8424-E60BF84B8A01}">
      <dgm:prSet/>
      <dgm:spPr/>
      <dgm:t>
        <a:bodyPr/>
        <a:lstStyle/>
        <a:p>
          <a:endParaRPr lang="fi-FI"/>
        </a:p>
      </dgm:t>
    </dgm:pt>
    <dgm:pt modelId="{41E85CA0-E772-4FBB-B7AC-E73D539B6F9D}">
      <dgm:prSet custT="1"/>
      <dgm:spPr/>
      <dgm:t>
        <a:bodyPr/>
        <a:lstStyle/>
        <a:p>
          <a:pPr rtl="0"/>
          <a:r>
            <a:rPr lang="fi-FI" sz="2200" b="1" dirty="0" smtClean="0"/>
            <a:t>henkilökunnalle</a:t>
          </a:r>
          <a:endParaRPr lang="fi-FI" sz="2200" b="1" dirty="0"/>
        </a:p>
      </dgm:t>
    </dgm:pt>
    <dgm:pt modelId="{E5E5F269-643F-4D6E-BBB8-DBF854126688}" type="parTrans" cxnId="{61C50754-134E-4E4D-AB01-1E77AE443A02}">
      <dgm:prSet/>
      <dgm:spPr/>
      <dgm:t>
        <a:bodyPr/>
        <a:lstStyle/>
        <a:p>
          <a:endParaRPr lang="fi-FI"/>
        </a:p>
      </dgm:t>
    </dgm:pt>
    <dgm:pt modelId="{AD870ABA-3814-4D13-9B9F-B54B670729A5}" type="sibTrans" cxnId="{61C50754-134E-4E4D-AB01-1E77AE443A02}">
      <dgm:prSet/>
      <dgm:spPr/>
      <dgm:t>
        <a:bodyPr/>
        <a:lstStyle/>
        <a:p>
          <a:endParaRPr lang="fi-FI"/>
        </a:p>
      </dgm:t>
    </dgm:pt>
    <dgm:pt modelId="{9EFBF5DC-4997-4C69-A5FA-745ADE49669C}">
      <dgm:prSet custT="1"/>
      <dgm:spPr/>
      <dgm:t>
        <a:bodyPr/>
        <a:lstStyle/>
        <a:p>
          <a:pPr rtl="0"/>
          <a:r>
            <a:rPr lang="fi-FI" sz="2400" b="1" dirty="0" smtClean="0"/>
            <a:t>Keinot </a:t>
          </a:r>
          <a:endParaRPr lang="fi-FI" sz="2400" b="1" dirty="0"/>
        </a:p>
      </dgm:t>
    </dgm:pt>
    <dgm:pt modelId="{419D889F-E0D7-4473-8968-0498F1C5CF7B}" type="parTrans" cxnId="{409D7978-EF96-4D0B-973D-DBF164559E7C}">
      <dgm:prSet/>
      <dgm:spPr/>
      <dgm:t>
        <a:bodyPr/>
        <a:lstStyle/>
        <a:p>
          <a:endParaRPr lang="fi-FI"/>
        </a:p>
      </dgm:t>
    </dgm:pt>
    <dgm:pt modelId="{22D42D2D-8597-4E89-A041-3C4FABCFEF4C}" type="sibTrans" cxnId="{409D7978-EF96-4D0B-973D-DBF164559E7C}">
      <dgm:prSet/>
      <dgm:spPr/>
      <dgm:t>
        <a:bodyPr/>
        <a:lstStyle/>
        <a:p>
          <a:endParaRPr lang="fi-FI"/>
        </a:p>
      </dgm:t>
    </dgm:pt>
    <dgm:pt modelId="{1B5E6F88-ECDD-44BA-B2ED-24C1BBEA5B00}">
      <dgm:prSet custT="1"/>
      <dgm:spPr/>
      <dgm:t>
        <a:bodyPr/>
        <a:lstStyle/>
        <a:p>
          <a:pPr rtl="0"/>
          <a:r>
            <a:rPr lang="fi-FI" sz="2200" b="1" dirty="0" smtClean="0"/>
            <a:t>yksinkertaiset ja helpot</a:t>
          </a:r>
          <a:endParaRPr lang="fi-FI" sz="2200" b="1" dirty="0"/>
        </a:p>
      </dgm:t>
    </dgm:pt>
    <dgm:pt modelId="{0481F97B-BC59-4C75-9698-6DD6E6C8B831}" type="parTrans" cxnId="{E674FC2A-EFEB-4C77-A1CE-7C10BAA1C736}">
      <dgm:prSet/>
      <dgm:spPr/>
      <dgm:t>
        <a:bodyPr/>
        <a:lstStyle/>
        <a:p>
          <a:endParaRPr lang="fi-FI"/>
        </a:p>
      </dgm:t>
    </dgm:pt>
    <dgm:pt modelId="{C49D1BC5-8086-45E4-8686-EE986D6B0CD3}" type="sibTrans" cxnId="{E674FC2A-EFEB-4C77-A1CE-7C10BAA1C736}">
      <dgm:prSet/>
      <dgm:spPr/>
      <dgm:t>
        <a:bodyPr/>
        <a:lstStyle/>
        <a:p>
          <a:endParaRPr lang="fi-FI"/>
        </a:p>
      </dgm:t>
    </dgm:pt>
    <dgm:pt modelId="{977D092B-4C18-4059-ACCC-0814CE9C3068}">
      <dgm:prSet custT="1"/>
      <dgm:spPr/>
      <dgm:t>
        <a:bodyPr/>
        <a:lstStyle/>
        <a:p>
          <a:pPr rtl="0"/>
          <a:r>
            <a:rPr lang="fi-FI" sz="2200" b="1" dirty="0" smtClean="0"/>
            <a:t>pitäisi olla kaikilla ”selkäytimessä”</a:t>
          </a:r>
          <a:endParaRPr lang="fi-FI" sz="2200" b="1" dirty="0"/>
        </a:p>
      </dgm:t>
    </dgm:pt>
    <dgm:pt modelId="{CCE623DE-8432-44F7-89BB-A6E68A629BCE}" type="parTrans" cxnId="{3FE6BA36-8967-44E1-B6A0-27099CE3C81A}">
      <dgm:prSet/>
      <dgm:spPr/>
      <dgm:t>
        <a:bodyPr/>
        <a:lstStyle/>
        <a:p>
          <a:endParaRPr lang="fi-FI"/>
        </a:p>
      </dgm:t>
    </dgm:pt>
    <dgm:pt modelId="{5831E475-969F-4608-9D6A-8C188C6EBE75}" type="sibTrans" cxnId="{3FE6BA36-8967-44E1-B6A0-27099CE3C81A}">
      <dgm:prSet/>
      <dgm:spPr/>
      <dgm:t>
        <a:bodyPr/>
        <a:lstStyle/>
        <a:p>
          <a:endParaRPr lang="fi-FI"/>
        </a:p>
      </dgm:t>
    </dgm:pt>
    <dgm:pt modelId="{DE7E39C4-10F0-48FE-9119-D2677C54B181}" type="pres">
      <dgm:prSet presAssocID="{E346C400-0360-442F-9E3D-DAAD11BE13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2F9AFFB-68B6-4CEC-AE70-C204D3F8D427}" type="pres">
      <dgm:prSet presAssocID="{2F693CDF-619A-47D7-B714-6F1D081EDCA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4D3B6F-3B4F-486D-986F-6E2A040954BB}" type="pres">
      <dgm:prSet presAssocID="{9EFBF5DC-4997-4C69-A5FA-745ADE49669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4F77CE7-76E8-4162-8CB7-3FA3BF4531BC}" type="presOf" srcId="{E346C400-0360-442F-9E3D-DAAD11BE13F4}" destId="{DE7E39C4-10F0-48FE-9119-D2677C54B181}" srcOrd="0" destOrd="0" presId="urn:microsoft.com/office/officeart/2005/8/layout/arrow5"/>
    <dgm:cxn modelId="{AB391AFB-38E4-4200-A541-BD9A52C56390}" type="presOf" srcId="{1B5E6F88-ECDD-44BA-B2ED-24C1BBEA5B00}" destId="{CB4D3B6F-3B4F-486D-986F-6E2A040954BB}" srcOrd="0" destOrd="1" presId="urn:microsoft.com/office/officeart/2005/8/layout/arrow5"/>
    <dgm:cxn modelId="{4AE8543A-51C1-4F64-B0B1-52B3B19A4D48}" type="presOf" srcId="{41E85CA0-E772-4FBB-B7AC-E73D539B6F9D}" destId="{B2F9AFFB-68B6-4CEC-AE70-C204D3F8D427}" srcOrd="0" destOrd="2" presId="urn:microsoft.com/office/officeart/2005/8/layout/arrow5"/>
    <dgm:cxn modelId="{E674FC2A-EFEB-4C77-A1CE-7C10BAA1C736}" srcId="{9EFBF5DC-4997-4C69-A5FA-745ADE49669C}" destId="{1B5E6F88-ECDD-44BA-B2ED-24C1BBEA5B00}" srcOrd="0" destOrd="0" parTransId="{0481F97B-BC59-4C75-9698-6DD6E6C8B831}" sibTransId="{C49D1BC5-8086-45E4-8686-EE986D6B0CD3}"/>
    <dgm:cxn modelId="{3FE6BA36-8967-44E1-B6A0-27099CE3C81A}" srcId="{9EFBF5DC-4997-4C69-A5FA-745ADE49669C}" destId="{977D092B-4C18-4059-ACCC-0814CE9C3068}" srcOrd="1" destOrd="0" parTransId="{CCE623DE-8432-44F7-89BB-A6E68A629BCE}" sibTransId="{5831E475-969F-4608-9D6A-8C188C6EBE75}"/>
    <dgm:cxn modelId="{6ADD464C-0E97-4F5E-93E9-EE7CC98D68CB}" type="presOf" srcId="{977D092B-4C18-4059-ACCC-0814CE9C3068}" destId="{CB4D3B6F-3B4F-486D-986F-6E2A040954BB}" srcOrd="0" destOrd="2" presId="urn:microsoft.com/office/officeart/2005/8/layout/arrow5"/>
    <dgm:cxn modelId="{6DFDFE55-9DCD-4493-8424-E60BF84B8A01}" srcId="{2F693CDF-619A-47D7-B714-6F1D081EDCAB}" destId="{BA6EF86F-3C73-482B-B30F-5FEF80E88FA4}" srcOrd="0" destOrd="0" parTransId="{4A15936F-7BE8-46F0-B2D4-F05BFAB395B6}" sibTransId="{21334E74-64F5-4590-BA7B-1578330502C0}"/>
    <dgm:cxn modelId="{2508BB98-590D-4979-945B-11DC1C8F63DB}" type="presOf" srcId="{2F693CDF-619A-47D7-B714-6F1D081EDCAB}" destId="{B2F9AFFB-68B6-4CEC-AE70-C204D3F8D427}" srcOrd="0" destOrd="0" presId="urn:microsoft.com/office/officeart/2005/8/layout/arrow5"/>
    <dgm:cxn modelId="{FF04E008-ED58-4D45-A717-80D6A7B2DDE2}" type="presOf" srcId="{9EFBF5DC-4997-4C69-A5FA-745ADE49669C}" destId="{CB4D3B6F-3B4F-486D-986F-6E2A040954BB}" srcOrd="0" destOrd="0" presId="urn:microsoft.com/office/officeart/2005/8/layout/arrow5"/>
    <dgm:cxn modelId="{C1D8E4B2-98E3-44BD-BE83-9303B28C6EF5}" type="presOf" srcId="{BA6EF86F-3C73-482B-B30F-5FEF80E88FA4}" destId="{B2F9AFFB-68B6-4CEC-AE70-C204D3F8D427}" srcOrd="0" destOrd="1" presId="urn:microsoft.com/office/officeart/2005/8/layout/arrow5"/>
    <dgm:cxn modelId="{10009520-82FC-49B8-9A3D-846C087F42AA}" srcId="{E346C400-0360-442F-9E3D-DAAD11BE13F4}" destId="{2F693CDF-619A-47D7-B714-6F1D081EDCAB}" srcOrd="0" destOrd="0" parTransId="{C3D1A4D2-4DCF-4DC4-B4E5-D898503A7084}" sibTransId="{70D83193-E283-49FB-8CFE-03885988E562}"/>
    <dgm:cxn modelId="{409D7978-EF96-4D0B-973D-DBF164559E7C}" srcId="{E346C400-0360-442F-9E3D-DAAD11BE13F4}" destId="{9EFBF5DC-4997-4C69-A5FA-745ADE49669C}" srcOrd="1" destOrd="0" parTransId="{419D889F-E0D7-4473-8968-0498F1C5CF7B}" sibTransId="{22D42D2D-8597-4E89-A041-3C4FABCFEF4C}"/>
    <dgm:cxn modelId="{61C50754-134E-4E4D-AB01-1E77AE443A02}" srcId="{2F693CDF-619A-47D7-B714-6F1D081EDCAB}" destId="{41E85CA0-E772-4FBB-B7AC-E73D539B6F9D}" srcOrd="1" destOrd="0" parTransId="{E5E5F269-643F-4D6E-BBB8-DBF854126688}" sibTransId="{AD870ABA-3814-4D13-9B9F-B54B670729A5}"/>
    <dgm:cxn modelId="{651DB29E-7D03-4BE7-9FA9-29892FB90A55}" type="presParOf" srcId="{DE7E39C4-10F0-48FE-9119-D2677C54B181}" destId="{B2F9AFFB-68B6-4CEC-AE70-C204D3F8D427}" srcOrd="0" destOrd="0" presId="urn:microsoft.com/office/officeart/2005/8/layout/arrow5"/>
    <dgm:cxn modelId="{E45CCC93-8195-4A54-96C6-B85B6B97AB68}" type="presParOf" srcId="{DE7E39C4-10F0-48FE-9119-D2677C54B181}" destId="{CB4D3B6F-3B4F-486D-986F-6E2A040954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226DBB1-08A4-4E7C-9A3A-0BE2FABDFA35}" type="doc">
      <dgm:prSet loTypeId="urn:microsoft.com/office/officeart/2005/8/layout/arrow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C70E26AB-7799-4207-BB04-77A1597AB161}">
      <dgm:prSet/>
      <dgm:spPr/>
      <dgm:t>
        <a:bodyPr/>
        <a:lstStyle/>
        <a:p>
          <a:pPr rtl="0"/>
          <a:r>
            <a:rPr lang="fi-FI" b="1" dirty="0" smtClean="0"/>
            <a:t>Jätteet ja pyykki pakataan huolellisesti niin, ettei pussi rikkoudu tai avaudu kuljetuksen aikana</a:t>
          </a:r>
          <a:endParaRPr lang="fi-FI" b="1" dirty="0"/>
        </a:p>
      </dgm:t>
    </dgm:pt>
    <dgm:pt modelId="{999542B8-4570-46D7-A935-0025667A2A0A}" type="parTrans" cxnId="{3DC4D126-6A0B-4CEB-ABEA-34DE964D85E0}">
      <dgm:prSet/>
      <dgm:spPr/>
      <dgm:t>
        <a:bodyPr/>
        <a:lstStyle/>
        <a:p>
          <a:endParaRPr lang="fi-FI"/>
        </a:p>
      </dgm:t>
    </dgm:pt>
    <dgm:pt modelId="{7508A6C5-CDAC-4CBF-BD18-327580B5B473}" type="sibTrans" cxnId="{3DC4D126-6A0B-4CEB-ABEA-34DE964D85E0}">
      <dgm:prSet/>
      <dgm:spPr/>
      <dgm:t>
        <a:bodyPr/>
        <a:lstStyle/>
        <a:p>
          <a:endParaRPr lang="fi-FI"/>
        </a:p>
      </dgm:t>
    </dgm:pt>
    <dgm:pt modelId="{C8BB0F0D-9C1F-4E4A-921A-1D89451526DE}">
      <dgm:prSet/>
      <dgm:spPr/>
      <dgm:t>
        <a:bodyPr/>
        <a:lstStyle/>
        <a:p>
          <a:pPr rtl="0"/>
          <a:r>
            <a:rPr lang="fi-FI" b="1" dirty="0" err="1" smtClean="0"/>
            <a:t>Eritteinen</a:t>
          </a:r>
          <a:r>
            <a:rPr lang="fi-FI" b="1" dirty="0" smtClean="0"/>
            <a:t> ja märkä pyykki pakataan niin ettei  kankainen pyykkipussi kastu</a:t>
          </a:r>
          <a:endParaRPr lang="fi-FI" b="1" dirty="0"/>
        </a:p>
      </dgm:t>
    </dgm:pt>
    <dgm:pt modelId="{8330015A-0531-47D5-A72E-BBEDDB4DBCAB}" type="parTrans" cxnId="{C87BB6FE-AFE8-4153-962C-5F841D965ADA}">
      <dgm:prSet/>
      <dgm:spPr/>
      <dgm:t>
        <a:bodyPr/>
        <a:lstStyle/>
        <a:p>
          <a:endParaRPr lang="fi-FI"/>
        </a:p>
      </dgm:t>
    </dgm:pt>
    <dgm:pt modelId="{19C4B9D6-77E9-4BF4-88F3-38393241720F}" type="sibTrans" cxnId="{C87BB6FE-AFE8-4153-962C-5F841D965ADA}">
      <dgm:prSet/>
      <dgm:spPr/>
      <dgm:t>
        <a:bodyPr/>
        <a:lstStyle/>
        <a:p>
          <a:endParaRPr lang="fi-FI"/>
        </a:p>
      </dgm:t>
    </dgm:pt>
    <dgm:pt modelId="{E4AD5BA6-3D06-41C4-BA87-A5C36144087E}" type="pres">
      <dgm:prSet presAssocID="{0226DBB1-08A4-4E7C-9A3A-0BE2FABDFA3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96DC556-190C-42D9-BDE9-276F1E1A0A72}" type="pres">
      <dgm:prSet presAssocID="{0226DBB1-08A4-4E7C-9A3A-0BE2FABDFA35}" presName="ribbon" presStyleLbl="node1" presStyleIdx="0" presStyleCnt="1"/>
      <dgm:spPr/>
      <dgm:t>
        <a:bodyPr/>
        <a:lstStyle/>
        <a:p>
          <a:endParaRPr lang="fi-FI"/>
        </a:p>
      </dgm:t>
    </dgm:pt>
    <dgm:pt modelId="{CAB540E9-D887-491A-B60C-A6227DB3950A}" type="pres">
      <dgm:prSet presAssocID="{0226DBB1-08A4-4E7C-9A3A-0BE2FABDFA3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5EFF5AE-BECF-473A-B43C-43E1D9788996}" type="pres">
      <dgm:prSet presAssocID="{0226DBB1-08A4-4E7C-9A3A-0BE2FABDFA3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87BB6FE-AFE8-4153-962C-5F841D965ADA}" srcId="{0226DBB1-08A4-4E7C-9A3A-0BE2FABDFA35}" destId="{C8BB0F0D-9C1F-4E4A-921A-1D89451526DE}" srcOrd="1" destOrd="0" parTransId="{8330015A-0531-47D5-A72E-BBEDDB4DBCAB}" sibTransId="{19C4B9D6-77E9-4BF4-88F3-38393241720F}"/>
    <dgm:cxn modelId="{E58D031F-6B1D-4654-86D9-E4705ACEEEEC}" type="presOf" srcId="{C8BB0F0D-9C1F-4E4A-921A-1D89451526DE}" destId="{E5EFF5AE-BECF-473A-B43C-43E1D9788996}" srcOrd="0" destOrd="0" presId="urn:microsoft.com/office/officeart/2005/8/layout/arrow6"/>
    <dgm:cxn modelId="{878B9865-BC41-4E19-B1D7-23FC3DF58786}" type="presOf" srcId="{0226DBB1-08A4-4E7C-9A3A-0BE2FABDFA35}" destId="{E4AD5BA6-3D06-41C4-BA87-A5C36144087E}" srcOrd="0" destOrd="0" presId="urn:microsoft.com/office/officeart/2005/8/layout/arrow6"/>
    <dgm:cxn modelId="{3DC4D126-6A0B-4CEB-ABEA-34DE964D85E0}" srcId="{0226DBB1-08A4-4E7C-9A3A-0BE2FABDFA35}" destId="{C70E26AB-7799-4207-BB04-77A1597AB161}" srcOrd="0" destOrd="0" parTransId="{999542B8-4570-46D7-A935-0025667A2A0A}" sibTransId="{7508A6C5-CDAC-4CBF-BD18-327580B5B473}"/>
    <dgm:cxn modelId="{69B2757E-F358-417A-B021-E505AC8F38FD}" type="presOf" srcId="{C70E26AB-7799-4207-BB04-77A1597AB161}" destId="{CAB540E9-D887-491A-B60C-A6227DB3950A}" srcOrd="0" destOrd="0" presId="urn:microsoft.com/office/officeart/2005/8/layout/arrow6"/>
    <dgm:cxn modelId="{7E5CCD1A-A1C8-4B40-8719-A25E25F8D476}" type="presParOf" srcId="{E4AD5BA6-3D06-41C4-BA87-A5C36144087E}" destId="{B96DC556-190C-42D9-BDE9-276F1E1A0A72}" srcOrd="0" destOrd="0" presId="urn:microsoft.com/office/officeart/2005/8/layout/arrow6"/>
    <dgm:cxn modelId="{D315FDBC-7DA3-4B70-87EB-099AEAF19FA6}" type="presParOf" srcId="{E4AD5BA6-3D06-41C4-BA87-A5C36144087E}" destId="{CAB540E9-D887-491A-B60C-A6227DB3950A}" srcOrd="1" destOrd="0" presId="urn:microsoft.com/office/officeart/2005/8/layout/arrow6"/>
    <dgm:cxn modelId="{111226BA-52E8-4AEB-9ADA-C2321FA520B8}" type="presParOf" srcId="{E4AD5BA6-3D06-41C4-BA87-A5C36144087E}" destId="{E5EFF5AE-BECF-473A-B43C-43E1D978899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9A97E56-7985-4FF0-A6A1-D965E92AEC1D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/>
      <dgm:spPr/>
      <dgm:t>
        <a:bodyPr/>
        <a:lstStyle/>
        <a:p>
          <a:endParaRPr lang="fi-FI"/>
        </a:p>
      </dgm:t>
    </dgm:pt>
    <dgm:pt modelId="{3553915D-EC09-4725-8919-0D03482F506D}">
      <dgm:prSet/>
      <dgm:spPr/>
      <dgm:t>
        <a:bodyPr/>
        <a:lstStyle/>
        <a:p>
          <a:pPr rtl="0"/>
          <a:r>
            <a:rPr lang="fi-FI" dirty="0" smtClean="0"/>
            <a:t>Eritetahrojen desinfektio </a:t>
          </a:r>
          <a:endParaRPr lang="fi-FI" dirty="0"/>
        </a:p>
      </dgm:t>
    </dgm:pt>
    <dgm:pt modelId="{F64169B0-14C0-489B-867F-EB5DC8CCEF47}" type="parTrans" cxnId="{58EB9495-C40C-4F7D-95AA-B9C1631CADE1}">
      <dgm:prSet/>
      <dgm:spPr/>
      <dgm:t>
        <a:bodyPr/>
        <a:lstStyle/>
        <a:p>
          <a:endParaRPr lang="fi-FI"/>
        </a:p>
      </dgm:t>
    </dgm:pt>
    <dgm:pt modelId="{CBCC5F75-046C-4F4E-AAFF-1FB63C7D2119}" type="sibTrans" cxnId="{58EB9495-C40C-4F7D-95AA-B9C1631CADE1}">
      <dgm:prSet/>
      <dgm:spPr/>
      <dgm:t>
        <a:bodyPr/>
        <a:lstStyle/>
        <a:p>
          <a:endParaRPr lang="fi-FI"/>
        </a:p>
      </dgm:t>
    </dgm:pt>
    <dgm:pt modelId="{1773672B-A927-410D-9ADB-639665A402DB}" type="pres">
      <dgm:prSet presAssocID="{59A97E56-7985-4FF0-A6A1-D965E92AEC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BDFA5F1-7698-4A2C-B1C7-AF7B00A4EEC4}" type="pres">
      <dgm:prSet presAssocID="{3553915D-EC09-4725-8919-0D03482F50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EC4BB8C-973B-4236-838A-F8F92821E586}" type="presOf" srcId="{3553915D-EC09-4725-8919-0D03482F506D}" destId="{1BDFA5F1-7698-4A2C-B1C7-AF7B00A4EEC4}" srcOrd="0" destOrd="0" presId="urn:microsoft.com/office/officeart/2005/8/layout/vList2"/>
    <dgm:cxn modelId="{58EB9495-C40C-4F7D-95AA-B9C1631CADE1}" srcId="{59A97E56-7985-4FF0-A6A1-D965E92AEC1D}" destId="{3553915D-EC09-4725-8919-0D03482F506D}" srcOrd="0" destOrd="0" parTransId="{F64169B0-14C0-489B-867F-EB5DC8CCEF47}" sibTransId="{CBCC5F75-046C-4F4E-AAFF-1FB63C7D2119}"/>
    <dgm:cxn modelId="{FC804322-17D9-4A09-A4A4-C36852C447C0}" type="presOf" srcId="{59A97E56-7985-4FF0-A6A1-D965E92AEC1D}" destId="{1773672B-A927-410D-9ADB-639665A402DB}" srcOrd="0" destOrd="0" presId="urn:microsoft.com/office/officeart/2005/8/layout/vList2"/>
    <dgm:cxn modelId="{C1DFAA03-3675-4E63-A286-EFB0382A6115}" type="presParOf" srcId="{1773672B-A927-410D-9ADB-639665A402DB}" destId="{1BDFA5F1-7698-4A2C-B1C7-AF7B00A4EE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25341B3-8F33-43E0-AB0F-8E553592E5B9}" type="doc">
      <dgm:prSet loTypeId="urn:microsoft.com/office/officeart/2005/8/layout/vProcess5" loCatId="process" qsTypeId="urn:microsoft.com/office/officeart/2005/8/quickstyle/3d2" qsCatId="3D" csTypeId="urn:microsoft.com/office/officeart/2005/8/colors/colorful1#24" csCatId="colorful" phldr="1"/>
      <dgm:spPr/>
      <dgm:t>
        <a:bodyPr/>
        <a:lstStyle/>
        <a:p>
          <a:endParaRPr lang="fi-FI"/>
        </a:p>
      </dgm:t>
    </dgm:pt>
    <dgm:pt modelId="{AB50B191-A061-49CC-BAE0-D02C10F9D492}">
      <dgm:prSet custT="1"/>
      <dgm:spPr/>
      <dgm:t>
        <a:bodyPr/>
        <a:lstStyle/>
        <a:p>
          <a:pPr rtl="0"/>
          <a:r>
            <a:rPr lang="fi-FI" sz="2400" b="1" dirty="0" smtClean="0"/>
            <a:t>veri, lima, kudosneste, haavaerite, oksennus, uloste, virtsa...</a:t>
          </a:r>
          <a:endParaRPr lang="fi-FI" sz="2400" b="1" dirty="0"/>
        </a:p>
      </dgm:t>
    </dgm:pt>
    <dgm:pt modelId="{E43EEA1C-BCDE-4F34-A302-404BAA47540D}" type="parTrans" cxnId="{90F5393E-7E35-4BAA-9648-62A136887CE1}">
      <dgm:prSet/>
      <dgm:spPr/>
      <dgm:t>
        <a:bodyPr/>
        <a:lstStyle/>
        <a:p>
          <a:endParaRPr lang="fi-FI"/>
        </a:p>
      </dgm:t>
    </dgm:pt>
    <dgm:pt modelId="{9744E8DB-753A-4AAB-A543-EABDF41C0469}" type="sibTrans" cxnId="{90F5393E-7E35-4BAA-9648-62A136887CE1}">
      <dgm:prSet/>
      <dgm:spPr/>
      <dgm:t>
        <a:bodyPr/>
        <a:lstStyle/>
        <a:p>
          <a:endParaRPr lang="fi-FI"/>
        </a:p>
      </dgm:t>
    </dgm:pt>
    <dgm:pt modelId="{39F9AF89-6AD3-4751-89F4-9E64C656990A}">
      <dgm:prSet custT="1"/>
      <dgm:spPr/>
      <dgm:t>
        <a:bodyPr/>
        <a:lstStyle/>
        <a:p>
          <a:pPr rtl="0"/>
          <a:r>
            <a:rPr lang="fi-FI" sz="2400" b="1" dirty="0" smtClean="0"/>
            <a:t>hyvä elatusalusta mikrobeille</a:t>
          </a:r>
          <a:endParaRPr lang="fi-FI" sz="2400" b="1" dirty="0"/>
        </a:p>
      </dgm:t>
    </dgm:pt>
    <dgm:pt modelId="{C182E8F9-0495-48D9-A05B-A9D27D35522A}" type="parTrans" cxnId="{A4CC9779-B309-417C-A728-6397790495DB}">
      <dgm:prSet/>
      <dgm:spPr/>
      <dgm:t>
        <a:bodyPr/>
        <a:lstStyle/>
        <a:p>
          <a:endParaRPr lang="fi-FI"/>
        </a:p>
      </dgm:t>
    </dgm:pt>
    <dgm:pt modelId="{6DC64F81-1321-4903-AE25-649EF812CF5F}" type="sibTrans" cxnId="{A4CC9779-B309-417C-A728-6397790495DB}">
      <dgm:prSet/>
      <dgm:spPr/>
      <dgm:t>
        <a:bodyPr/>
        <a:lstStyle/>
        <a:p>
          <a:endParaRPr lang="fi-FI"/>
        </a:p>
      </dgm:t>
    </dgm:pt>
    <dgm:pt modelId="{72E7A383-B5AE-4643-BB33-8D832694DEB2}">
      <dgm:prSet custT="1"/>
      <dgm:spPr/>
      <dgm:t>
        <a:bodyPr/>
        <a:lstStyle/>
        <a:p>
          <a:pPr rtl="0"/>
          <a:r>
            <a:rPr lang="fi-FI" sz="2400" b="1" dirty="0" smtClean="0"/>
            <a:t>leviämisen / lisäkontaminaation estäminen</a:t>
          </a:r>
          <a:endParaRPr lang="fi-FI" sz="2400" b="1" dirty="0"/>
        </a:p>
      </dgm:t>
    </dgm:pt>
    <dgm:pt modelId="{481760E4-2CA8-4537-8365-DA4EEB9A07F6}" type="parTrans" cxnId="{FFBF9905-09E4-47D3-A492-FA43DB68EDAF}">
      <dgm:prSet/>
      <dgm:spPr/>
      <dgm:t>
        <a:bodyPr/>
        <a:lstStyle/>
        <a:p>
          <a:endParaRPr lang="fi-FI"/>
        </a:p>
      </dgm:t>
    </dgm:pt>
    <dgm:pt modelId="{146902DE-0C4D-4F25-89D0-6FA2DD303DF3}" type="sibTrans" cxnId="{FFBF9905-09E4-47D3-A492-FA43DB68EDAF}">
      <dgm:prSet/>
      <dgm:spPr/>
      <dgm:t>
        <a:bodyPr/>
        <a:lstStyle/>
        <a:p>
          <a:endParaRPr lang="fi-FI"/>
        </a:p>
      </dgm:t>
    </dgm:pt>
    <dgm:pt modelId="{282DAAB7-2503-48EB-8607-4C701C174F6C}">
      <dgm:prSet custT="1"/>
      <dgm:spPr/>
      <dgm:t>
        <a:bodyPr/>
        <a:lstStyle/>
        <a:p>
          <a:pPr rtl="0"/>
          <a:r>
            <a:rPr lang="fi-FI" sz="2400" b="1" dirty="0" smtClean="0"/>
            <a:t>osa tavanomaisia varotoimia</a:t>
          </a:r>
          <a:endParaRPr lang="fi-FI" sz="2400" b="1" dirty="0"/>
        </a:p>
      </dgm:t>
    </dgm:pt>
    <dgm:pt modelId="{4D75FB98-E770-4F8D-8C7D-F95A96D212CE}" type="parTrans" cxnId="{5DE333E4-C196-49F9-82F1-52FE9DEAD3D5}">
      <dgm:prSet/>
      <dgm:spPr/>
      <dgm:t>
        <a:bodyPr/>
        <a:lstStyle/>
        <a:p>
          <a:endParaRPr lang="fi-FI"/>
        </a:p>
      </dgm:t>
    </dgm:pt>
    <dgm:pt modelId="{F1E387CF-7221-4FC5-8949-D8219C3FDF4A}" type="sibTrans" cxnId="{5DE333E4-C196-49F9-82F1-52FE9DEAD3D5}">
      <dgm:prSet/>
      <dgm:spPr/>
      <dgm:t>
        <a:bodyPr/>
        <a:lstStyle/>
        <a:p>
          <a:endParaRPr lang="fi-FI"/>
        </a:p>
      </dgm:t>
    </dgm:pt>
    <dgm:pt modelId="{D0E6366D-68E8-45E3-B561-ACA0D2E53343}">
      <dgm:prSet custT="1"/>
      <dgm:spPr/>
      <dgm:t>
        <a:bodyPr/>
        <a:lstStyle/>
        <a:p>
          <a:pPr rtl="0"/>
          <a:r>
            <a:rPr lang="fi-FI" sz="1800" b="1" dirty="0" smtClean="0"/>
            <a:t>siivotaan tuoreena</a:t>
          </a:r>
          <a:endParaRPr lang="fi-FI" sz="1800" b="1" dirty="0"/>
        </a:p>
      </dgm:t>
    </dgm:pt>
    <dgm:pt modelId="{6EE8F241-6FA6-4E89-ABCD-A81F3A72DCD8}" type="parTrans" cxnId="{777331B6-6FC3-4A86-A537-B75793CAAB3E}">
      <dgm:prSet/>
      <dgm:spPr/>
      <dgm:t>
        <a:bodyPr/>
        <a:lstStyle/>
        <a:p>
          <a:endParaRPr lang="fi-FI"/>
        </a:p>
      </dgm:t>
    </dgm:pt>
    <dgm:pt modelId="{0C1D866F-9565-45C8-89E7-4027389C21CC}" type="sibTrans" cxnId="{777331B6-6FC3-4A86-A537-B75793CAAB3E}">
      <dgm:prSet/>
      <dgm:spPr/>
      <dgm:t>
        <a:bodyPr/>
        <a:lstStyle/>
        <a:p>
          <a:endParaRPr lang="fi-FI"/>
        </a:p>
      </dgm:t>
    </dgm:pt>
    <dgm:pt modelId="{6DD4A3A1-AB78-4386-B370-6A4BBAE1C862}">
      <dgm:prSet custT="1"/>
      <dgm:spPr/>
      <dgm:t>
        <a:bodyPr/>
        <a:lstStyle/>
        <a:p>
          <a:pPr rtl="0"/>
          <a:r>
            <a:rPr lang="fi-FI" sz="1800" b="1" dirty="0" smtClean="0"/>
            <a:t>jokaisen tehtävä</a:t>
          </a:r>
          <a:endParaRPr lang="fi-FI" sz="1600" b="1" dirty="0"/>
        </a:p>
      </dgm:t>
    </dgm:pt>
    <dgm:pt modelId="{4EEA97B4-82E5-47CA-9574-EA4DB525385B}" type="parTrans" cxnId="{876A27BA-5887-485E-8782-1A7231E3E5A3}">
      <dgm:prSet/>
      <dgm:spPr/>
      <dgm:t>
        <a:bodyPr/>
        <a:lstStyle/>
        <a:p>
          <a:endParaRPr lang="fi-FI"/>
        </a:p>
      </dgm:t>
    </dgm:pt>
    <dgm:pt modelId="{5295D291-79CD-4365-BF5B-D017FB924FA8}" type="sibTrans" cxnId="{876A27BA-5887-485E-8782-1A7231E3E5A3}">
      <dgm:prSet/>
      <dgm:spPr/>
      <dgm:t>
        <a:bodyPr/>
        <a:lstStyle/>
        <a:p>
          <a:endParaRPr lang="fi-FI"/>
        </a:p>
      </dgm:t>
    </dgm:pt>
    <dgm:pt modelId="{CB16C13A-C38A-43A9-8D77-3D851446B963}" type="pres">
      <dgm:prSet presAssocID="{425341B3-8F33-43E0-AB0F-8E553592E5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619DAE5-5A6A-4119-A16B-1D10D2D97F17}" type="pres">
      <dgm:prSet presAssocID="{425341B3-8F33-43E0-AB0F-8E553592E5B9}" presName="dummyMaxCanvas" presStyleCnt="0">
        <dgm:presLayoutVars/>
      </dgm:prSet>
      <dgm:spPr/>
      <dgm:t>
        <a:bodyPr/>
        <a:lstStyle/>
        <a:p>
          <a:endParaRPr lang="fi-FI"/>
        </a:p>
      </dgm:t>
    </dgm:pt>
    <dgm:pt modelId="{1F81EF28-6261-4923-82EC-B46440F9FCDA}" type="pres">
      <dgm:prSet presAssocID="{425341B3-8F33-43E0-AB0F-8E553592E5B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A48F73-79BC-4436-BB04-EE171615CC58}" type="pres">
      <dgm:prSet presAssocID="{425341B3-8F33-43E0-AB0F-8E553592E5B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5890AAD-CFE0-41BE-BDBA-3430230D83DA}" type="pres">
      <dgm:prSet presAssocID="{425341B3-8F33-43E0-AB0F-8E553592E5B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26B65D6-2201-4BC1-95E0-EB37CF879F77}" type="pres">
      <dgm:prSet presAssocID="{425341B3-8F33-43E0-AB0F-8E553592E5B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564D536-4D7F-490B-B65B-09D169F5BCCE}" type="pres">
      <dgm:prSet presAssocID="{425341B3-8F33-43E0-AB0F-8E553592E5B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BCDA437-C2A9-40C6-9C0B-E38CFC216812}" type="pres">
      <dgm:prSet presAssocID="{425341B3-8F33-43E0-AB0F-8E553592E5B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4BF1E93-D02A-443A-AAAC-7C84558EED88}" type="pres">
      <dgm:prSet presAssocID="{425341B3-8F33-43E0-AB0F-8E553592E5B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03778C1-F574-4C9D-AD61-8B06A1513B62}" type="pres">
      <dgm:prSet presAssocID="{425341B3-8F33-43E0-AB0F-8E553592E5B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F47722F-4FE3-45F7-835A-8B6DD99FFD91}" type="pres">
      <dgm:prSet presAssocID="{425341B3-8F33-43E0-AB0F-8E553592E5B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44B800-8A07-4B8D-9E74-E9A31DF7F55B}" type="pres">
      <dgm:prSet presAssocID="{425341B3-8F33-43E0-AB0F-8E553592E5B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5CE4602-4D8D-4A75-87F1-30E696504E8F}" type="pres">
      <dgm:prSet presAssocID="{425341B3-8F33-43E0-AB0F-8E553592E5B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4CC41FA-1EE8-4453-A726-3FE95894BD0E}" type="presOf" srcId="{72E7A383-B5AE-4643-BB33-8D832694DEB2}" destId="{A5890AAD-CFE0-41BE-BDBA-3430230D83DA}" srcOrd="0" destOrd="0" presId="urn:microsoft.com/office/officeart/2005/8/layout/vProcess5"/>
    <dgm:cxn modelId="{509B2662-4E38-407C-8E58-78998F9AC304}" type="presOf" srcId="{425341B3-8F33-43E0-AB0F-8E553592E5B9}" destId="{CB16C13A-C38A-43A9-8D77-3D851446B963}" srcOrd="0" destOrd="0" presId="urn:microsoft.com/office/officeart/2005/8/layout/vProcess5"/>
    <dgm:cxn modelId="{389881E5-6EFD-4EB0-8059-4089AB4F3A1A}" type="presOf" srcId="{6DD4A3A1-AB78-4386-B370-6A4BBAE1C862}" destId="{55CE4602-4D8D-4A75-87F1-30E696504E8F}" srcOrd="1" destOrd="2" presId="urn:microsoft.com/office/officeart/2005/8/layout/vProcess5"/>
    <dgm:cxn modelId="{09DDE57A-2A3A-4648-A49F-774D55E6293B}" type="presOf" srcId="{6DD4A3A1-AB78-4386-B370-6A4BBAE1C862}" destId="{126B65D6-2201-4BC1-95E0-EB37CF879F77}" srcOrd="0" destOrd="2" presId="urn:microsoft.com/office/officeart/2005/8/layout/vProcess5"/>
    <dgm:cxn modelId="{12CD34A2-2B98-4989-9121-2937892196FF}" type="presOf" srcId="{39F9AF89-6AD3-4751-89F4-9E64C656990A}" destId="{C5A48F73-79BC-4436-BB04-EE171615CC58}" srcOrd="0" destOrd="0" presId="urn:microsoft.com/office/officeart/2005/8/layout/vProcess5"/>
    <dgm:cxn modelId="{A4CC9779-B309-417C-A728-6397790495DB}" srcId="{425341B3-8F33-43E0-AB0F-8E553592E5B9}" destId="{39F9AF89-6AD3-4751-89F4-9E64C656990A}" srcOrd="1" destOrd="0" parTransId="{C182E8F9-0495-48D9-A05B-A9D27D35522A}" sibTransId="{6DC64F81-1321-4903-AE25-649EF812CF5F}"/>
    <dgm:cxn modelId="{876A27BA-5887-485E-8782-1A7231E3E5A3}" srcId="{282DAAB7-2503-48EB-8607-4C701C174F6C}" destId="{6DD4A3A1-AB78-4386-B370-6A4BBAE1C862}" srcOrd="1" destOrd="0" parTransId="{4EEA97B4-82E5-47CA-9574-EA4DB525385B}" sibTransId="{5295D291-79CD-4365-BF5B-D017FB924FA8}"/>
    <dgm:cxn modelId="{DAADED77-C6C7-4826-9413-C92C9CB82608}" type="presOf" srcId="{D0E6366D-68E8-45E3-B561-ACA0D2E53343}" destId="{126B65D6-2201-4BC1-95E0-EB37CF879F77}" srcOrd="0" destOrd="1" presId="urn:microsoft.com/office/officeart/2005/8/layout/vProcess5"/>
    <dgm:cxn modelId="{FFBF9905-09E4-47D3-A492-FA43DB68EDAF}" srcId="{425341B3-8F33-43E0-AB0F-8E553592E5B9}" destId="{72E7A383-B5AE-4643-BB33-8D832694DEB2}" srcOrd="2" destOrd="0" parTransId="{481760E4-2CA8-4537-8365-DA4EEB9A07F6}" sibTransId="{146902DE-0C4D-4F25-89D0-6FA2DD303DF3}"/>
    <dgm:cxn modelId="{141B8347-F308-4D56-96A6-F926AE78FF63}" type="presOf" srcId="{146902DE-0C4D-4F25-89D0-6FA2DD303DF3}" destId="{54BF1E93-D02A-443A-AAAC-7C84558EED88}" srcOrd="0" destOrd="0" presId="urn:microsoft.com/office/officeart/2005/8/layout/vProcess5"/>
    <dgm:cxn modelId="{978C599B-70E9-458A-BA03-D96C5629FDC0}" type="presOf" srcId="{282DAAB7-2503-48EB-8607-4C701C174F6C}" destId="{126B65D6-2201-4BC1-95E0-EB37CF879F77}" srcOrd="0" destOrd="0" presId="urn:microsoft.com/office/officeart/2005/8/layout/vProcess5"/>
    <dgm:cxn modelId="{A23FBFC5-1496-48F5-9501-F5DD663C6D7B}" type="presOf" srcId="{AB50B191-A061-49CC-BAE0-D02C10F9D492}" destId="{1F81EF28-6261-4923-82EC-B46440F9FCDA}" srcOrd="0" destOrd="0" presId="urn:microsoft.com/office/officeart/2005/8/layout/vProcess5"/>
    <dgm:cxn modelId="{777331B6-6FC3-4A86-A537-B75793CAAB3E}" srcId="{282DAAB7-2503-48EB-8607-4C701C174F6C}" destId="{D0E6366D-68E8-45E3-B561-ACA0D2E53343}" srcOrd="0" destOrd="0" parTransId="{6EE8F241-6FA6-4E89-ABCD-A81F3A72DCD8}" sibTransId="{0C1D866F-9565-45C8-89E7-4027389C21CC}"/>
    <dgm:cxn modelId="{75F6CF2C-C35D-40BA-AA3F-E45164F56F67}" type="presOf" srcId="{39F9AF89-6AD3-4751-89F4-9E64C656990A}" destId="{CF47722F-4FE3-45F7-835A-8B6DD99FFD91}" srcOrd="1" destOrd="0" presId="urn:microsoft.com/office/officeart/2005/8/layout/vProcess5"/>
    <dgm:cxn modelId="{6C6A9AD3-F6C3-4A73-B259-3564C0D4D640}" type="presOf" srcId="{282DAAB7-2503-48EB-8607-4C701C174F6C}" destId="{55CE4602-4D8D-4A75-87F1-30E696504E8F}" srcOrd="1" destOrd="0" presId="urn:microsoft.com/office/officeart/2005/8/layout/vProcess5"/>
    <dgm:cxn modelId="{A025D275-B713-47E0-BE40-2CAF5CA0219D}" type="presOf" srcId="{AB50B191-A061-49CC-BAE0-D02C10F9D492}" destId="{203778C1-F574-4C9D-AD61-8B06A1513B62}" srcOrd="1" destOrd="0" presId="urn:microsoft.com/office/officeart/2005/8/layout/vProcess5"/>
    <dgm:cxn modelId="{1A559191-0CD3-4161-8B8E-0F8804A7805E}" type="presOf" srcId="{72E7A383-B5AE-4643-BB33-8D832694DEB2}" destId="{2144B800-8A07-4B8D-9E74-E9A31DF7F55B}" srcOrd="1" destOrd="0" presId="urn:microsoft.com/office/officeart/2005/8/layout/vProcess5"/>
    <dgm:cxn modelId="{3A8C3A08-7649-4310-BB9C-5CE88FE55023}" type="presOf" srcId="{D0E6366D-68E8-45E3-B561-ACA0D2E53343}" destId="{55CE4602-4D8D-4A75-87F1-30E696504E8F}" srcOrd="1" destOrd="1" presId="urn:microsoft.com/office/officeart/2005/8/layout/vProcess5"/>
    <dgm:cxn modelId="{5DE333E4-C196-49F9-82F1-52FE9DEAD3D5}" srcId="{425341B3-8F33-43E0-AB0F-8E553592E5B9}" destId="{282DAAB7-2503-48EB-8607-4C701C174F6C}" srcOrd="3" destOrd="0" parTransId="{4D75FB98-E770-4F8D-8C7D-F95A96D212CE}" sibTransId="{F1E387CF-7221-4FC5-8949-D8219C3FDF4A}"/>
    <dgm:cxn modelId="{02D95859-D59F-4932-B6DE-F07129ABEFA5}" type="presOf" srcId="{9744E8DB-753A-4AAB-A543-EABDF41C0469}" destId="{E564D536-4D7F-490B-B65B-09D169F5BCCE}" srcOrd="0" destOrd="0" presId="urn:microsoft.com/office/officeart/2005/8/layout/vProcess5"/>
    <dgm:cxn modelId="{90F5393E-7E35-4BAA-9648-62A136887CE1}" srcId="{425341B3-8F33-43E0-AB0F-8E553592E5B9}" destId="{AB50B191-A061-49CC-BAE0-D02C10F9D492}" srcOrd="0" destOrd="0" parTransId="{E43EEA1C-BCDE-4F34-A302-404BAA47540D}" sibTransId="{9744E8DB-753A-4AAB-A543-EABDF41C0469}"/>
    <dgm:cxn modelId="{30B0FA06-69EB-42D0-B652-D285EF00528B}" type="presOf" srcId="{6DC64F81-1321-4903-AE25-649EF812CF5F}" destId="{CBCDA437-C2A9-40C6-9C0B-E38CFC216812}" srcOrd="0" destOrd="0" presId="urn:microsoft.com/office/officeart/2005/8/layout/vProcess5"/>
    <dgm:cxn modelId="{DC96BC50-A5BD-477B-8E48-E19A117A0882}" type="presParOf" srcId="{CB16C13A-C38A-43A9-8D77-3D851446B963}" destId="{F619DAE5-5A6A-4119-A16B-1D10D2D97F17}" srcOrd="0" destOrd="0" presId="urn:microsoft.com/office/officeart/2005/8/layout/vProcess5"/>
    <dgm:cxn modelId="{78C6FD65-E5CF-459C-B506-F1062F43E798}" type="presParOf" srcId="{CB16C13A-C38A-43A9-8D77-3D851446B963}" destId="{1F81EF28-6261-4923-82EC-B46440F9FCDA}" srcOrd="1" destOrd="0" presId="urn:microsoft.com/office/officeart/2005/8/layout/vProcess5"/>
    <dgm:cxn modelId="{92774EE4-E31C-4484-9ADE-8C922C885759}" type="presParOf" srcId="{CB16C13A-C38A-43A9-8D77-3D851446B963}" destId="{C5A48F73-79BC-4436-BB04-EE171615CC58}" srcOrd="2" destOrd="0" presId="urn:microsoft.com/office/officeart/2005/8/layout/vProcess5"/>
    <dgm:cxn modelId="{BB294236-9100-4000-BE8B-D5C18CF9382E}" type="presParOf" srcId="{CB16C13A-C38A-43A9-8D77-3D851446B963}" destId="{A5890AAD-CFE0-41BE-BDBA-3430230D83DA}" srcOrd="3" destOrd="0" presId="urn:microsoft.com/office/officeart/2005/8/layout/vProcess5"/>
    <dgm:cxn modelId="{B73C8179-33E2-4613-A7BB-7D4AA8004CE5}" type="presParOf" srcId="{CB16C13A-C38A-43A9-8D77-3D851446B963}" destId="{126B65D6-2201-4BC1-95E0-EB37CF879F77}" srcOrd="4" destOrd="0" presId="urn:microsoft.com/office/officeart/2005/8/layout/vProcess5"/>
    <dgm:cxn modelId="{B66431FC-0EAD-4CE0-BF23-A95DF21698B2}" type="presParOf" srcId="{CB16C13A-C38A-43A9-8D77-3D851446B963}" destId="{E564D536-4D7F-490B-B65B-09D169F5BCCE}" srcOrd="5" destOrd="0" presId="urn:microsoft.com/office/officeart/2005/8/layout/vProcess5"/>
    <dgm:cxn modelId="{BBA0B1B0-9EE1-4456-952B-0A644F6B99FA}" type="presParOf" srcId="{CB16C13A-C38A-43A9-8D77-3D851446B963}" destId="{CBCDA437-C2A9-40C6-9C0B-E38CFC216812}" srcOrd="6" destOrd="0" presId="urn:microsoft.com/office/officeart/2005/8/layout/vProcess5"/>
    <dgm:cxn modelId="{B1FE62EB-131D-44B7-99E1-99E6399C8D39}" type="presParOf" srcId="{CB16C13A-C38A-43A9-8D77-3D851446B963}" destId="{54BF1E93-D02A-443A-AAAC-7C84558EED88}" srcOrd="7" destOrd="0" presId="urn:microsoft.com/office/officeart/2005/8/layout/vProcess5"/>
    <dgm:cxn modelId="{A99A6EAA-D4A0-43CF-BFC0-6D19604EC55C}" type="presParOf" srcId="{CB16C13A-C38A-43A9-8D77-3D851446B963}" destId="{203778C1-F574-4C9D-AD61-8B06A1513B62}" srcOrd="8" destOrd="0" presId="urn:microsoft.com/office/officeart/2005/8/layout/vProcess5"/>
    <dgm:cxn modelId="{DFC3A0BE-21BE-4C81-B6CC-B82885F51436}" type="presParOf" srcId="{CB16C13A-C38A-43A9-8D77-3D851446B963}" destId="{CF47722F-4FE3-45F7-835A-8B6DD99FFD91}" srcOrd="9" destOrd="0" presId="urn:microsoft.com/office/officeart/2005/8/layout/vProcess5"/>
    <dgm:cxn modelId="{B8919161-C104-4CFD-B367-D268FB0F26A1}" type="presParOf" srcId="{CB16C13A-C38A-43A9-8D77-3D851446B963}" destId="{2144B800-8A07-4B8D-9E74-E9A31DF7F55B}" srcOrd="10" destOrd="0" presId="urn:microsoft.com/office/officeart/2005/8/layout/vProcess5"/>
    <dgm:cxn modelId="{349F65B2-FF29-4125-8D2D-7CEDA5C62F42}" type="presParOf" srcId="{CB16C13A-C38A-43A9-8D77-3D851446B963}" destId="{55CE4602-4D8D-4A75-87F1-30E696504E8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82C90A8-365C-44C0-9DEA-416B32C3B48F}" type="doc">
      <dgm:prSet loTypeId="urn:microsoft.com/office/officeart/2005/8/layout/vList2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89EF0C2F-C6DB-4D4A-B90F-FA897EACDC2E}">
      <dgm:prSet/>
      <dgm:spPr/>
      <dgm:t>
        <a:bodyPr/>
        <a:lstStyle/>
        <a:p>
          <a:pPr algn="ctr" rtl="0"/>
          <a:r>
            <a:rPr lang="fi-FI" dirty="0" smtClean="0"/>
            <a:t>Eritetahradesinfektio</a:t>
          </a:r>
          <a:endParaRPr lang="fi-FI" dirty="0"/>
        </a:p>
      </dgm:t>
    </dgm:pt>
    <dgm:pt modelId="{1015ED73-0B3C-4D42-A0DF-097E4CBD70CB}" type="parTrans" cxnId="{94B73321-63A7-49B3-AA16-0E0FC129006C}">
      <dgm:prSet/>
      <dgm:spPr/>
      <dgm:t>
        <a:bodyPr/>
        <a:lstStyle/>
        <a:p>
          <a:endParaRPr lang="fi-FI"/>
        </a:p>
      </dgm:t>
    </dgm:pt>
    <dgm:pt modelId="{BBCEC015-431D-465E-B57E-1939564E33D5}" type="sibTrans" cxnId="{94B73321-63A7-49B3-AA16-0E0FC129006C}">
      <dgm:prSet/>
      <dgm:spPr/>
      <dgm:t>
        <a:bodyPr/>
        <a:lstStyle/>
        <a:p>
          <a:endParaRPr lang="fi-FI"/>
        </a:p>
      </dgm:t>
    </dgm:pt>
    <dgm:pt modelId="{229D0019-7398-4979-BCF1-5AFF7E7F1A60}" type="pres">
      <dgm:prSet presAssocID="{E82C90A8-365C-44C0-9DEA-416B32C3B4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E434811-4C6E-4176-82B7-73C6A93188CC}" type="pres">
      <dgm:prSet presAssocID="{89EF0C2F-C6DB-4D4A-B90F-FA897EACDC2E}" presName="parentText" presStyleLbl="node1" presStyleIdx="0" presStyleCnt="1" custLinFactNeighborX="128" custLinFactNeighborY="-929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FE1F6A2-6EEC-4697-8546-0D0FEC7BE165}" type="presOf" srcId="{89EF0C2F-C6DB-4D4A-B90F-FA897EACDC2E}" destId="{8E434811-4C6E-4176-82B7-73C6A93188CC}" srcOrd="0" destOrd="0" presId="urn:microsoft.com/office/officeart/2005/8/layout/vList2"/>
    <dgm:cxn modelId="{94B73321-63A7-49B3-AA16-0E0FC129006C}" srcId="{E82C90A8-365C-44C0-9DEA-416B32C3B48F}" destId="{89EF0C2F-C6DB-4D4A-B90F-FA897EACDC2E}" srcOrd="0" destOrd="0" parTransId="{1015ED73-0B3C-4D42-A0DF-097E4CBD70CB}" sibTransId="{BBCEC015-431D-465E-B57E-1939564E33D5}"/>
    <dgm:cxn modelId="{02FA0091-05F0-4BC2-97F1-F9C9644C5147}" type="presOf" srcId="{E82C90A8-365C-44C0-9DEA-416B32C3B48F}" destId="{229D0019-7398-4979-BCF1-5AFF7E7F1A60}" srcOrd="0" destOrd="0" presId="urn:microsoft.com/office/officeart/2005/8/layout/vList2"/>
    <dgm:cxn modelId="{C76D848A-E2EB-4E78-9225-2212D0D114E7}" type="presParOf" srcId="{229D0019-7398-4979-BCF1-5AFF7E7F1A60}" destId="{8E434811-4C6E-4176-82B7-73C6A9318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AB7496B8-98F9-4750-BA51-017B38702F0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D680022-845F-4681-87DA-772EFA190FD8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Varaa kaikki mitä tarvitset viereesi</a:t>
          </a:r>
          <a:endParaRPr lang="fi-FI" sz="1600" b="1" dirty="0">
            <a:solidFill>
              <a:schemeClr val="tx1"/>
            </a:solidFill>
          </a:endParaRPr>
        </a:p>
      </dgm:t>
    </dgm:pt>
    <dgm:pt modelId="{A362A7B2-E0D6-46CB-A63C-CC6F2B4F93D2}" type="parTrans" cxnId="{A4C689E2-6078-40A7-9808-B09CFC9EDF89}">
      <dgm:prSet/>
      <dgm:spPr/>
      <dgm:t>
        <a:bodyPr/>
        <a:lstStyle/>
        <a:p>
          <a:endParaRPr lang="fi-FI"/>
        </a:p>
      </dgm:t>
    </dgm:pt>
    <dgm:pt modelId="{21BE3D7F-E61E-4757-86B6-8A372CDEC50A}" type="sibTrans" cxnId="{A4C689E2-6078-40A7-9808-B09CFC9EDF89}">
      <dgm:prSet/>
      <dgm:spPr/>
      <dgm:t>
        <a:bodyPr/>
        <a:lstStyle/>
        <a:p>
          <a:endParaRPr lang="fi-FI"/>
        </a:p>
      </dgm:t>
    </dgm:pt>
    <dgm:pt modelId="{375C8355-E48C-47E8-8863-DB91AC2C9464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Kertakäyttöpyyhkeitä, roskapussin, suojakäsineet, eritetahradesinfektioaineen, </a:t>
          </a:r>
          <a:r>
            <a:rPr lang="fi-FI" sz="1600" b="1" dirty="0" err="1" smtClean="0">
              <a:solidFill>
                <a:schemeClr val="tx1"/>
              </a:solidFill>
            </a:rPr>
            <a:t>käsihuuhdetta</a:t>
          </a:r>
          <a:endParaRPr lang="fi-FI" sz="1600" b="1" dirty="0">
            <a:solidFill>
              <a:schemeClr val="tx1"/>
            </a:solidFill>
          </a:endParaRPr>
        </a:p>
      </dgm:t>
    </dgm:pt>
    <dgm:pt modelId="{5AADE234-9793-4933-AB5C-16C9B58D52E8}" type="parTrans" cxnId="{BA52BA57-5AFE-4232-AF31-CD6A1CA7D8A1}">
      <dgm:prSet/>
      <dgm:spPr/>
      <dgm:t>
        <a:bodyPr/>
        <a:lstStyle/>
        <a:p>
          <a:endParaRPr lang="fi-FI"/>
        </a:p>
      </dgm:t>
    </dgm:pt>
    <dgm:pt modelId="{927EF212-4E88-417B-A0B5-B18AD8F9C202}" type="sibTrans" cxnId="{BA52BA57-5AFE-4232-AF31-CD6A1CA7D8A1}">
      <dgm:prSet/>
      <dgm:spPr/>
      <dgm:t>
        <a:bodyPr/>
        <a:lstStyle/>
        <a:p>
          <a:endParaRPr lang="fi-FI"/>
        </a:p>
      </dgm:t>
    </dgm:pt>
    <dgm:pt modelId="{56BF83BC-7312-4A90-A478-29D5D1FF18B6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Desinfioi kädet ja pue käsine ”aktiivikäteen”</a:t>
          </a:r>
          <a:endParaRPr lang="fi-FI" sz="1600" b="1" dirty="0">
            <a:solidFill>
              <a:schemeClr val="tx1"/>
            </a:solidFill>
          </a:endParaRPr>
        </a:p>
      </dgm:t>
    </dgm:pt>
    <dgm:pt modelId="{317D5B41-4C05-4FD2-8798-B3149B366443}" type="parTrans" cxnId="{AC71CCFD-4619-4109-A4CD-5CBFEBFA4AEA}">
      <dgm:prSet/>
      <dgm:spPr/>
      <dgm:t>
        <a:bodyPr/>
        <a:lstStyle/>
        <a:p>
          <a:endParaRPr lang="fi-FI"/>
        </a:p>
      </dgm:t>
    </dgm:pt>
    <dgm:pt modelId="{88F8E90F-368F-4748-834B-4B32672DE9F9}" type="sibTrans" cxnId="{AC71CCFD-4619-4109-A4CD-5CBFEBFA4AEA}">
      <dgm:prSet/>
      <dgm:spPr/>
      <dgm:t>
        <a:bodyPr/>
        <a:lstStyle/>
        <a:p>
          <a:endParaRPr lang="fi-FI"/>
        </a:p>
      </dgm:t>
    </dgm:pt>
    <dgm:pt modelId="{E5ABDF0A-2F3B-46D5-BA40-A163AD945070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Imeytä eritetahra kertakäyttöpyyhkeeseen ja laita roskapussiin ”aktiivikädellä”</a:t>
          </a:r>
          <a:endParaRPr lang="fi-FI" sz="1600" b="1" dirty="0">
            <a:solidFill>
              <a:schemeClr val="tx1"/>
            </a:solidFill>
          </a:endParaRPr>
        </a:p>
      </dgm:t>
    </dgm:pt>
    <dgm:pt modelId="{9A924355-659F-4BFF-8712-B8FB6CB65053}" type="parTrans" cxnId="{5BCC532C-3D49-4B94-84C1-91A3B2195989}">
      <dgm:prSet/>
      <dgm:spPr/>
      <dgm:t>
        <a:bodyPr/>
        <a:lstStyle/>
        <a:p>
          <a:endParaRPr lang="fi-FI"/>
        </a:p>
      </dgm:t>
    </dgm:pt>
    <dgm:pt modelId="{20738D56-C61F-417C-9A34-3101F829EC8A}" type="sibTrans" cxnId="{5BCC532C-3D49-4B94-84C1-91A3B2195989}">
      <dgm:prSet/>
      <dgm:spPr/>
      <dgm:t>
        <a:bodyPr/>
        <a:lstStyle/>
        <a:p>
          <a:endParaRPr lang="fi-FI"/>
        </a:p>
      </dgm:t>
    </dgm:pt>
    <dgm:pt modelId="{105045B5-6AEA-4644-8058-9473C362FD35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Kaada eritedesinfektioainetta ”passiivikädellä” ja anna vaikuttaa hetki</a:t>
          </a:r>
          <a:endParaRPr lang="fi-FI" sz="1600" b="1" dirty="0">
            <a:solidFill>
              <a:schemeClr val="tx1"/>
            </a:solidFill>
          </a:endParaRPr>
        </a:p>
      </dgm:t>
    </dgm:pt>
    <dgm:pt modelId="{0DD3A1D6-E9BF-48DC-B671-5D2194765831}" type="parTrans" cxnId="{5392C1F2-8550-4BC3-A7D8-B1183DD1520F}">
      <dgm:prSet/>
      <dgm:spPr/>
      <dgm:t>
        <a:bodyPr/>
        <a:lstStyle/>
        <a:p>
          <a:endParaRPr lang="fi-FI"/>
        </a:p>
      </dgm:t>
    </dgm:pt>
    <dgm:pt modelId="{92330914-24E2-46EE-8768-353A6F23F05D}" type="sibTrans" cxnId="{5392C1F2-8550-4BC3-A7D8-B1183DD1520F}">
      <dgm:prSet/>
      <dgm:spPr/>
      <dgm:t>
        <a:bodyPr/>
        <a:lstStyle/>
        <a:p>
          <a:endParaRPr lang="fi-FI"/>
        </a:p>
      </dgm:t>
    </dgm:pt>
    <dgm:pt modelId="{6124150C-2F93-44ED-B524-48C1103201FC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Pyyhi pinta puhtaalla kertakäyttöpyyhkeellä</a:t>
          </a:r>
          <a:endParaRPr lang="fi-FI" sz="1600" b="1" dirty="0">
            <a:solidFill>
              <a:schemeClr val="tx1"/>
            </a:solidFill>
          </a:endParaRPr>
        </a:p>
      </dgm:t>
    </dgm:pt>
    <dgm:pt modelId="{B4529030-37CD-487E-9AC3-AEB4309C115C}" type="parTrans" cxnId="{9D2ABCE5-C943-4D43-9631-CB12F3AFE1FA}">
      <dgm:prSet/>
      <dgm:spPr/>
      <dgm:t>
        <a:bodyPr/>
        <a:lstStyle/>
        <a:p>
          <a:endParaRPr lang="fi-FI"/>
        </a:p>
      </dgm:t>
    </dgm:pt>
    <dgm:pt modelId="{87556482-AB98-4B4D-B944-022575A46948}" type="sibTrans" cxnId="{9D2ABCE5-C943-4D43-9631-CB12F3AFE1FA}">
      <dgm:prSet/>
      <dgm:spPr/>
      <dgm:t>
        <a:bodyPr/>
        <a:lstStyle/>
        <a:p>
          <a:endParaRPr lang="fi-FI"/>
        </a:p>
      </dgm:t>
    </dgm:pt>
    <dgm:pt modelId="{427339A5-8EAC-4A6E-96E4-D2A6CE463478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Vedä käsine pyyhkeen yli ja laita molemmat roskapussiin</a:t>
          </a:r>
          <a:endParaRPr lang="fi-FI" sz="1600" b="1" dirty="0">
            <a:solidFill>
              <a:schemeClr val="tx1"/>
            </a:solidFill>
          </a:endParaRPr>
        </a:p>
      </dgm:t>
    </dgm:pt>
    <dgm:pt modelId="{34D14A02-CA33-4BCF-8291-F60548B550F4}" type="parTrans" cxnId="{75E32224-34B0-4A65-84D8-FAD9C4E117AF}">
      <dgm:prSet/>
      <dgm:spPr/>
      <dgm:t>
        <a:bodyPr/>
        <a:lstStyle/>
        <a:p>
          <a:endParaRPr lang="fi-FI"/>
        </a:p>
      </dgm:t>
    </dgm:pt>
    <dgm:pt modelId="{DFD9B331-5539-41F5-B970-35127BBF7DB0}" type="sibTrans" cxnId="{75E32224-34B0-4A65-84D8-FAD9C4E117AF}">
      <dgm:prSet/>
      <dgm:spPr/>
      <dgm:t>
        <a:bodyPr/>
        <a:lstStyle/>
        <a:p>
          <a:endParaRPr lang="fi-FI"/>
        </a:p>
      </dgm:t>
    </dgm:pt>
    <dgm:pt modelId="{FD648FCD-D29F-41BB-8C64-CADBEC882DC9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Pese ja desinfioi kädet</a:t>
          </a:r>
          <a:endParaRPr lang="fi-FI" sz="1600" b="1" dirty="0">
            <a:solidFill>
              <a:schemeClr val="tx1"/>
            </a:solidFill>
          </a:endParaRPr>
        </a:p>
      </dgm:t>
    </dgm:pt>
    <dgm:pt modelId="{E0506861-C96F-488E-B7C1-FDF16D1BEC05}" type="parTrans" cxnId="{30AFF4F0-0D50-4019-8542-0CF4569489BE}">
      <dgm:prSet/>
      <dgm:spPr/>
      <dgm:t>
        <a:bodyPr/>
        <a:lstStyle/>
        <a:p>
          <a:endParaRPr lang="fi-FI"/>
        </a:p>
      </dgm:t>
    </dgm:pt>
    <dgm:pt modelId="{72B5949F-8CAA-4D48-88CF-496067889451}" type="sibTrans" cxnId="{30AFF4F0-0D50-4019-8542-0CF4569489BE}">
      <dgm:prSet/>
      <dgm:spPr/>
      <dgm:t>
        <a:bodyPr/>
        <a:lstStyle/>
        <a:p>
          <a:endParaRPr lang="fi-FI"/>
        </a:p>
      </dgm:t>
    </dgm:pt>
    <dgm:pt modelId="{646215C2-EDE9-459D-BCFF-467227FF1A69}" type="pres">
      <dgm:prSet presAssocID="{AB7496B8-98F9-4750-BA51-017B38702F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33E391D-1722-4F1A-9537-ACE70D19DDDE}" type="pres">
      <dgm:prSet presAssocID="{1D680022-845F-4681-87DA-772EFA190FD8}" presName="parentLin" presStyleCnt="0"/>
      <dgm:spPr/>
      <dgm:t>
        <a:bodyPr/>
        <a:lstStyle/>
        <a:p>
          <a:endParaRPr lang="fi-FI"/>
        </a:p>
      </dgm:t>
    </dgm:pt>
    <dgm:pt modelId="{AC754968-1CE3-4991-BE46-BEABA68906A9}" type="pres">
      <dgm:prSet presAssocID="{1D680022-845F-4681-87DA-772EFA190FD8}" presName="parentLeftMargin" presStyleLbl="node1" presStyleIdx="0" presStyleCnt="4"/>
      <dgm:spPr/>
      <dgm:t>
        <a:bodyPr/>
        <a:lstStyle/>
        <a:p>
          <a:endParaRPr lang="fi-FI"/>
        </a:p>
      </dgm:t>
    </dgm:pt>
    <dgm:pt modelId="{B3DB36ED-0881-4E39-9B71-650FBBEC3151}" type="pres">
      <dgm:prSet presAssocID="{1D680022-845F-4681-87DA-772EFA190F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1513694-D79C-4EA2-93F5-52760319D71E}" type="pres">
      <dgm:prSet presAssocID="{1D680022-845F-4681-87DA-772EFA190FD8}" presName="negativeSpace" presStyleCnt="0"/>
      <dgm:spPr/>
      <dgm:t>
        <a:bodyPr/>
        <a:lstStyle/>
        <a:p>
          <a:endParaRPr lang="fi-FI"/>
        </a:p>
      </dgm:t>
    </dgm:pt>
    <dgm:pt modelId="{B671FF83-E56F-4DF7-83F9-5B6849D6969F}" type="pres">
      <dgm:prSet presAssocID="{1D680022-845F-4681-87DA-772EFA190FD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2F80C3-DFBA-4843-A6D3-433B1EB594C5}" type="pres">
      <dgm:prSet presAssocID="{21BE3D7F-E61E-4757-86B6-8A372CDEC50A}" presName="spaceBetweenRectangles" presStyleCnt="0"/>
      <dgm:spPr/>
      <dgm:t>
        <a:bodyPr/>
        <a:lstStyle/>
        <a:p>
          <a:endParaRPr lang="fi-FI"/>
        </a:p>
      </dgm:t>
    </dgm:pt>
    <dgm:pt modelId="{B101F58B-5D31-43B1-B553-C5199358062D}" type="pres">
      <dgm:prSet presAssocID="{56BF83BC-7312-4A90-A478-29D5D1FF18B6}" presName="parentLin" presStyleCnt="0"/>
      <dgm:spPr/>
      <dgm:t>
        <a:bodyPr/>
        <a:lstStyle/>
        <a:p>
          <a:endParaRPr lang="fi-FI"/>
        </a:p>
      </dgm:t>
    </dgm:pt>
    <dgm:pt modelId="{F0E3D9BC-56C7-4B15-B527-4285A1CB0D13}" type="pres">
      <dgm:prSet presAssocID="{56BF83BC-7312-4A90-A478-29D5D1FF18B6}" presName="parentLeftMargin" presStyleLbl="node1" presStyleIdx="0" presStyleCnt="4"/>
      <dgm:spPr/>
      <dgm:t>
        <a:bodyPr/>
        <a:lstStyle/>
        <a:p>
          <a:endParaRPr lang="fi-FI"/>
        </a:p>
      </dgm:t>
    </dgm:pt>
    <dgm:pt modelId="{C78EE717-D0D5-4E34-BFA0-3082768904A5}" type="pres">
      <dgm:prSet presAssocID="{56BF83BC-7312-4A90-A478-29D5D1FF18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3AE5F6-73A9-4DCA-BD56-935D3771470C}" type="pres">
      <dgm:prSet presAssocID="{56BF83BC-7312-4A90-A478-29D5D1FF18B6}" presName="negativeSpace" presStyleCnt="0"/>
      <dgm:spPr/>
      <dgm:t>
        <a:bodyPr/>
        <a:lstStyle/>
        <a:p>
          <a:endParaRPr lang="fi-FI"/>
        </a:p>
      </dgm:t>
    </dgm:pt>
    <dgm:pt modelId="{9E61439D-784C-4E17-B998-A47F55CB4DF7}" type="pres">
      <dgm:prSet presAssocID="{56BF83BC-7312-4A90-A478-29D5D1FF18B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4A47952-FE13-40B6-A470-BF3FEFBEF21D}" type="pres">
      <dgm:prSet presAssocID="{88F8E90F-368F-4748-834B-4B32672DE9F9}" presName="spaceBetweenRectangles" presStyleCnt="0"/>
      <dgm:spPr/>
      <dgm:t>
        <a:bodyPr/>
        <a:lstStyle/>
        <a:p>
          <a:endParaRPr lang="fi-FI"/>
        </a:p>
      </dgm:t>
    </dgm:pt>
    <dgm:pt modelId="{A5E89810-DEE1-4ADC-BA73-3762BA5FCA8A}" type="pres">
      <dgm:prSet presAssocID="{105045B5-6AEA-4644-8058-9473C362FD35}" presName="parentLin" presStyleCnt="0"/>
      <dgm:spPr/>
      <dgm:t>
        <a:bodyPr/>
        <a:lstStyle/>
        <a:p>
          <a:endParaRPr lang="fi-FI"/>
        </a:p>
      </dgm:t>
    </dgm:pt>
    <dgm:pt modelId="{30319F80-6C47-48BA-9B4B-7E2012097754}" type="pres">
      <dgm:prSet presAssocID="{105045B5-6AEA-4644-8058-9473C362FD35}" presName="parentLeftMargin" presStyleLbl="node1" presStyleIdx="1" presStyleCnt="4"/>
      <dgm:spPr/>
      <dgm:t>
        <a:bodyPr/>
        <a:lstStyle/>
        <a:p>
          <a:endParaRPr lang="fi-FI"/>
        </a:p>
      </dgm:t>
    </dgm:pt>
    <dgm:pt modelId="{DD471985-4607-4488-90D1-C8AE17442E23}" type="pres">
      <dgm:prSet presAssocID="{105045B5-6AEA-4644-8058-9473C362FD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2621CE-F90F-4623-A91B-390D35904C50}" type="pres">
      <dgm:prSet presAssocID="{105045B5-6AEA-4644-8058-9473C362FD35}" presName="negativeSpace" presStyleCnt="0"/>
      <dgm:spPr/>
      <dgm:t>
        <a:bodyPr/>
        <a:lstStyle/>
        <a:p>
          <a:endParaRPr lang="fi-FI"/>
        </a:p>
      </dgm:t>
    </dgm:pt>
    <dgm:pt modelId="{E9839B6B-445F-46CD-9825-1F5AE7D029A5}" type="pres">
      <dgm:prSet presAssocID="{105045B5-6AEA-4644-8058-9473C362FD3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DC7216-3329-4DE5-AA86-3714A7382160}" type="pres">
      <dgm:prSet presAssocID="{92330914-24E2-46EE-8768-353A6F23F05D}" presName="spaceBetweenRectangles" presStyleCnt="0"/>
      <dgm:spPr/>
      <dgm:t>
        <a:bodyPr/>
        <a:lstStyle/>
        <a:p>
          <a:endParaRPr lang="fi-FI"/>
        </a:p>
      </dgm:t>
    </dgm:pt>
    <dgm:pt modelId="{B9B76624-BB82-4AF3-A8EE-0325F52B078A}" type="pres">
      <dgm:prSet presAssocID="{427339A5-8EAC-4A6E-96E4-D2A6CE463478}" presName="parentLin" presStyleCnt="0"/>
      <dgm:spPr/>
      <dgm:t>
        <a:bodyPr/>
        <a:lstStyle/>
        <a:p>
          <a:endParaRPr lang="fi-FI"/>
        </a:p>
      </dgm:t>
    </dgm:pt>
    <dgm:pt modelId="{4D6B9395-A0E4-493C-9503-9B4C490FF2B0}" type="pres">
      <dgm:prSet presAssocID="{427339A5-8EAC-4A6E-96E4-D2A6CE463478}" presName="parentLeftMargin" presStyleLbl="node1" presStyleIdx="2" presStyleCnt="4"/>
      <dgm:spPr/>
      <dgm:t>
        <a:bodyPr/>
        <a:lstStyle/>
        <a:p>
          <a:endParaRPr lang="fi-FI"/>
        </a:p>
      </dgm:t>
    </dgm:pt>
    <dgm:pt modelId="{C0D5790F-966D-442F-B015-6C6589885099}" type="pres">
      <dgm:prSet presAssocID="{427339A5-8EAC-4A6E-96E4-D2A6CE46347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F0B1675-6AA7-4E2B-A0DD-13DA565E7BD6}" type="pres">
      <dgm:prSet presAssocID="{427339A5-8EAC-4A6E-96E4-D2A6CE463478}" presName="negativeSpace" presStyleCnt="0"/>
      <dgm:spPr/>
      <dgm:t>
        <a:bodyPr/>
        <a:lstStyle/>
        <a:p>
          <a:endParaRPr lang="fi-FI"/>
        </a:p>
      </dgm:t>
    </dgm:pt>
    <dgm:pt modelId="{B564F55B-4952-439D-8659-E6DBB086EF62}" type="pres">
      <dgm:prSet presAssocID="{427339A5-8EAC-4A6E-96E4-D2A6CE46347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4F59A8E-7A80-4622-AAEE-556E51471F2F}" type="presOf" srcId="{6124150C-2F93-44ED-B524-48C1103201FC}" destId="{E9839B6B-445F-46CD-9825-1F5AE7D029A5}" srcOrd="0" destOrd="0" presId="urn:microsoft.com/office/officeart/2005/8/layout/list1"/>
    <dgm:cxn modelId="{0EB96DC5-6F76-45B0-A56E-0B983116F9D2}" type="presOf" srcId="{56BF83BC-7312-4A90-A478-29D5D1FF18B6}" destId="{C78EE717-D0D5-4E34-BFA0-3082768904A5}" srcOrd="1" destOrd="0" presId="urn:microsoft.com/office/officeart/2005/8/layout/list1"/>
    <dgm:cxn modelId="{9D2ABCE5-C943-4D43-9631-CB12F3AFE1FA}" srcId="{105045B5-6AEA-4644-8058-9473C362FD35}" destId="{6124150C-2F93-44ED-B524-48C1103201FC}" srcOrd="0" destOrd="0" parTransId="{B4529030-37CD-487E-9AC3-AEB4309C115C}" sibTransId="{87556482-AB98-4B4D-B944-022575A46948}"/>
    <dgm:cxn modelId="{2EDF54A0-0CB4-4B21-8439-0C0394475314}" type="presOf" srcId="{AB7496B8-98F9-4750-BA51-017B38702F0C}" destId="{646215C2-EDE9-459D-BCFF-467227FF1A69}" srcOrd="0" destOrd="0" presId="urn:microsoft.com/office/officeart/2005/8/layout/list1"/>
    <dgm:cxn modelId="{182B473B-B210-4159-812E-FF28A6C6E20B}" type="presOf" srcId="{105045B5-6AEA-4644-8058-9473C362FD35}" destId="{DD471985-4607-4488-90D1-C8AE17442E23}" srcOrd="1" destOrd="0" presId="urn:microsoft.com/office/officeart/2005/8/layout/list1"/>
    <dgm:cxn modelId="{75E32224-34B0-4A65-84D8-FAD9C4E117AF}" srcId="{AB7496B8-98F9-4750-BA51-017B38702F0C}" destId="{427339A5-8EAC-4A6E-96E4-D2A6CE463478}" srcOrd="3" destOrd="0" parTransId="{34D14A02-CA33-4BCF-8291-F60548B550F4}" sibTransId="{DFD9B331-5539-41F5-B970-35127BBF7DB0}"/>
    <dgm:cxn modelId="{5392C1F2-8550-4BC3-A7D8-B1183DD1520F}" srcId="{AB7496B8-98F9-4750-BA51-017B38702F0C}" destId="{105045B5-6AEA-4644-8058-9473C362FD35}" srcOrd="2" destOrd="0" parTransId="{0DD3A1D6-E9BF-48DC-B671-5D2194765831}" sibTransId="{92330914-24E2-46EE-8768-353A6F23F05D}"/>
    <dgm:cxn modelId="{BA52BA57-5AFE-4232-AF31-CD6A1CA7D8A1}" srcId="{1D680022-845F-4681-87DA-772EFA190FD8}" destId="{375C8355-E48C-47E8-8863-DB91AC2C9464}" srcOrd="0" destOrd="0" parTransId="{5AADE234-9793-4933-AB5C-16C9B58D52E8}" sibTransId="{927EF212-4E88-417B-A0B5-B18AD8F9C202}"/>
    <dgm:cxn modelId="{AC71CCFD-4619-4109-A4CD-5CBFEBFA4AEA}" srcId="{AB7496B8-98F9-4750-BA51-017B38702F0C}" destId="{56BF83BC-7312-4A90-A478-29D5D1FF18B6}" srcOrd="1" destOrd="0" parTransId="{317D5B41-4C05-4FD2-8798-B3149B366443}" sibTransId="{88F8E90F-368F-4748-834B-4B32672DE9F9}"/>
    <dgm:cxn modelId="{A8E9954D-BE03-48DF-B41A-8728E1DBB451}" type="presOf" srcId="{427339A5-8EAC-4A6E-96E4-D2A6CE463478}" destId="{C0D5790F-966D-442F-B015-6C6589885099}" srcOrd="1" destOrd="0" presId="urn:microsoft.com/office/officeart/2005/8/layout/list1"/>
    <dgm:cxn modelId="{911BC907-1274-4BF2-9B43-7C0CBDC5FB58}" type="presOf" srcId="{E5ABDF0A-2F3B-46D5-BA40-A163AD945070}" destId="{9E61439D-784C-4E17-B998-A47F55CB4DF7}" srcOrd="0" destOrd="0" presId="urn:microsoft.com/office/officeart/2005/8/layout/list1"/>
    <dgm:cxn modelId="{A4C689E2-6078-40A7-9808-B09CFC9EDF89}" srcId="{AB7496B8-98F9-4750-BA51-017B38702F0C}" destId="{1D680022-845F-4681-87DA-772EFA190FD8}" srcOrd="0" destOrd="0" parTransId="{A362A7B2-E0D6-46CB-A63C-CC6F2B4F93D2}" sibTransId="{21BE3D7F-E61E-4757-86B6-8A372CDEC50A}"/>
    <dgm:cxn modelId="{AF9B9039-7845-4825-8AAA-CE07FF49DEDF}" type="presOf" srcId="{427339A5-8EAC-4A6E-96E4-D2A6CE463478}" destId="{4D6B9395-A0E4-493C-9503-9B4C490FF2B0}" srcOrd="0" destOrd="0" presId="urn:microsoft.com/office/officeart/2005/8/layout/list1"/>
    <dgm:cxn modelId="{B94AD5EB-8138-4E0D-8986-3C5FAFD7E737}" type="presOf" srcId="{375C8355-E48C-47E8-8863-DB91AC2C9464}" destId="{B671FF83-E56F-4DF7-83F9-5B6849D6969F}" srcOrd="0" destOrd="0" presId="urn:microsoft.com/office/officeart/2005/8/layout/list1"/>
    <dgm:cxn modelId="{A91A10CD-3786-49B8-9E78-66624E06F9D7}" type="presOf" srcId="{1D680022-845F-4681-87DA-772EFA190FD8}" destId="{B3DB36ED-0881-4E39-9B71-650FBBEC3151}" srcOrd="1" destOrd="0" presId="urn:microsoft.com/office/officeart/2005/8/layout/list1"/>
    <dgm:cxn modelId="{2C244B3D-51E3-4A47-A95D-5CB214622062}" type="presOf" srcId="{1D680022-845F-4681-87DA-772EFA190FD8}" destId="{AC754968-1CE3-4991-BE46-BEABA68906A9}" srcOrd="0" destOrd="0" presId="urn:microsoft.com/office/officeart/2005/8/layout/list1"/>
    <dgm:cxn modelId="{7EBCDD49-14F6-48D6-ABE4-AE282BCDEFD8}" type="presOf" srcId="{105045B5-6AEA-4644-8058-9473C362FD35}" destId="{30319F80-6C47-48BA-9B4B-7E2012097754}" srcOrd="0" destOrd="0" presId="urn:microsoft.com/office/officeart/2005/8/layout/list1"/>
    <dgm:cxn modelId="{30AFF4F0-0D50-4019-8542-0CF4569489BE}" srcId="{427339A5-8EAC-4A6E-96E4-D2A6CE463478}" destId="{FD648FCD-D29F-41BB-8C64-CADBEC882DC9}" srcOrd="0" destOrd="0" parTransId="{E0506861-C96F-488E-B7C1-FDF16D1BEC05}" sibTransId="{72B5949F-8CAA-4D48-88CF-496067889451}"/>
    <dgm:cxn modelId="{5BCC532C-3D49-4B94-84C1-91A3B2195989}" srcId="{56BF83BC-7312-4A90-A478-29D5D1FF18B6}" destId="{E5ABDF0A-2F3B-46D5-BA40-A163AD945070}" srcOrd="0" destOrd="0" parTransId="{9A924355-659F-4BFF-8712-B8FB6CB65053}" sibTransId="{20738D56-C61F-417C-9A34-3101F829EC8A}"/>
    <dgm:cxn modelId="{957FEDE5-CFA5-470A-A842-BEE57012841C}" type="presOf" srcId="{56BF83BC-7312-4A90-A478-29D5D1FF18B6}" destId="{F0E3D9BC-56C7-4B15-B527-4285A1CB0D13}" srcOrd="0" destOrd="0" presId="urn:microsoft.com/office/officeart/2005/8/layout/list1"/>
    <dgm:cxn modelId="{E8B77EAA-8BAA-473B-A6CC-7FFBE5E7AD7B}" type="presOf" srcId="{FD648FCD-D29F-41BB-8C64-CADBEC882DC9}" destId="{B564F55B-4952-439D-8659-E6DBB086EF62}" srcOrd="0" destOrd="0" presId="urn:microsoft.com/office/officeart/2005/8/layout/list1"/>
    <dgm:cxn modelId="{855B7E55-2CB0-4603-B0E9-C8E995FFB2CB}" type="presParOf" srcId="{646215C2-EDE9-459D-BCFF-467227FF1A69}" destId="{033E391D-1722-4F1A-9537-ACE70D19DDDE}" srcOrd="0" destOrd="0" presId="urn:microsoft.com/office/officeart/2005/8/layout/list1"/>
    <dgm:cxn modelId="{BF4AA828-A782-417E-99A1-C75CF27C2EB4}" type="presParOf" srcId="{033E391D-1722-4F1A-9537-ACE70D19DDDE}" destId="{AC754968-1CE3-4991-BE46-BEABA68906A9}" srcOrd="0" destOrd="0" presId="urn:microsoft.com/office/officeart/2005/8/layout/list1"/>
    <dgm:cxn modelId="{23AA7485-CACF-4102-AEBB-409166081880}" type="presParOf" srcId="{033E391D-1722-4F1A-9537-ACE70D19DDDE}" destId="{B3DB36ED-0881-4E39-9B71-650FBBEC3151}" srcOrd="1" destOrd="0" presId="urn:microsoft.com/office/officeart/2005/8/layout/list1"/>
    <dgm:cxn modelId="{7436C9D8-DF64-437D-8CF2-C89CD97791C7}" type="presParOf" srcId="{646215C2-EDE9-459D-BCFF-467227FF1A69}" destId="{71513694-D79C-4EA2-93F5-52760319D71E}" srcOrd="1" destOrd="0" presId="urn:microsoft.com/office/officeart/2005/8/layout/list1"/>
    <dgm:cxn modelId="{1CC143D1-4FD6-4DBE-AB55-42124D0542A2}" type="presParOf" srcId="{646215C2-EDE9-459D-BCFF-467227FF1A69}" destId="{B671FF83-E56F-4DF7-83F9-5B6849D6969F}" srcOrd="2" destOrd="0" presId="urn:microsoft.com/office/officeart/2005/8/layout/list1"/>
    <dgm:cxn modelId="{60B30024-9485-4EC6-8B6D-AC0975FCCD8A}" type="presParOf" srcId="{646215C2-EDE9-459D-BCFF-467227FF1A69}" destId="{ED2F80C3-DFBA-4843-A6D3-433B1EB594C5}" srcOrd="3" destOrd="0" presId="urn:microsoft.com/office/officeart/2005/8/layout/list1"/>
    <dgm:cxn modelId="{93AA9725-10C5-42A9-8A85-C3F881B8FFE6}" type="presParOf" srcId="{646215C2-EDE9-459D-BCFF-467227FF1A69}" destId="{B101F58B-5D31-43B1-B553-C5199358062D}" srcOrd="4" destOrd="0" presId="urn:microsoft.com/office/officeart/2005/8/layout/list1"/>
    <dgm:cxn modelId="{FF42FA9B-2C0F-4EA5-ACEA-B57439D8241C}" type="presParOf" srcId="{B101F58B-5D31-43B1-B553-C5199358062D}" destId="{F0E3D9BC-56C7-4B15-B527-4285A1CB0D13}" srcOrd="0" destOrd="0" presId="urn:microsoft.com/office/officeart/2005/8/layout/list1"/>
    <dgm:cxn modelId="{EE3B3579-8BB0-44C7-9185-446D76F64B53}" type="presParOf" srcId="{B101F58B-5D31-43B1-B553-C5199358062D}" destId="{C78EE717-D0D5-4E34-BFA0-3082768904A5}" srcOrd="1" destOrd="0" presId="urn:microsoft.com/office/officeart/2005/8/layout/list1"/>
    <dgm:cxn modelId="{8C9F5105-FD31-479C-BD6D-3F6DD139BF4A}" type="presParOf" srcId="{646215C2-EDE9-459D-BCFF-467227FF1A69}" destId="{943AE5F6-73A9-4DCA-BD56-935D3771470C}" srcOrd="5" destOrd="0" presId="urn:microsoft.com/office/officeart/2005/8/layout/list1"/>
    <dgm:cxn modelId="{6B5909AF-E6C6-4163-A30C-4450C7FB8096}" type="presParOf" srcId="{646215C2-EDE9-459D-BCFF-467227FF1A69}" destId="{9E61439D-784C-4E17-B998-A47F55CB4DF7}" srcOrd="6" destOrd="0" presId="urn:microsoft.com/office/officeart/2005/8/layout/list1"/>
    <dgm:cxn modelId="{F4B89496-6F4F-4F09-B9CA-8120EF0567DB}" type="presParOf" srcId="{646215C2-EDE9-459D-BCFF-467227FF1A69}" destId="{84A47952-FE13-40B6-A470-BF3FEFBEF21D}" srcOrd="7" destOrd="0" presId="urn:microsoft.com/office/officeart/2005/8/layout/list1"/>
    <dgm:cxn modelId="{6BDA3CDB-C518-4E80-80ED-7BBE66869944}" type="presParOf" srcId="{646215C2-EDE9-459D-BCFF-467227FF1A69}" destId="{A5E89810-DEE1-4ADC-BA73-3762BA5FCA8A}" srcOrd="8" destOrd="0" presId="urn:microsoft.com/office/officeart/2005/8/layout/list1"/>
    <dgm:cxn modelId="{A5A13862-CC89-4BAD-BFE7-4CDA23F2BE89}" type="presParOf" srcId="{A5E89810-DEE1-4ADC-BA73-3762BA5FCA8A}" destId="{30319F80-6C47-48BA-9B4B-7E2012097754}" srcOrd="0" destOrd="0" presId="urn:microsoft.com/office/officeart/2005/8/layout/list1"/>
    <dgm:cxn modelId="{8EDA04BD-B442-4C67-AC31-C82F503763FB}" type="presParOf" srcId="{A5E89810-DEE1-4ADC-BA73-3762BA5FCA8A}" destId="{DD471985-4607-4488-90D1-C8AE17442E23}" srcOrd="1" destOrd="0" presId="urn:microsoft.com/office/officeart/2005/8/layout/list1"/>
    <dgm:cxn modelId="{EEC84296-2EF4-450B-A4C0-8D41B7E65793}" type="presParOf" srcId="{646215C2-EDE9-459D-BCFF-467227FF1A69}" destId="{182621CE-F90F-4623-A91B-390D35904C50}" srcOrd="9" destOrd="0" presId="urn:microsoft.com/office/officeart/2005/8/layout/list1"/>
    <dgm:cxn modelId="{BE76403B-BB0A-4531-9785-B457B02D4026}" type="presParOf" srcId="{646215C2-EDE9-459D-BCFF-467227FF1A69}" destId="{E9839B6B-445F-46CD-9825-1F5AE7D029A5}" srcOrd="10" destOrd="0" presId="urn:microsoft.com/office/officeart/2005/8/layout/list1"/>
    <dgm:cxn modelId="{6C23F6A2-5EA5-498F-92B5-4626711E23F9}" type="presParOf" srcId="{646215C2-EDE9-459D-BCFF-467227FF1A69}" destId="{A9DC7216-3329-4DE5-AA86-3714A7382160}" srcOrd="11" destOrd="0" presId="urn:microsoft.com/office/officeart/2005/8/layout/list1"/>
    <dgm:cxn modelId="{F32C3CCB-5A47-441B-BFCC-17BF40CB12B6}" type="presParOf" srcId="{646215C2-EDE9-459D-BCFF-467227FF1A69}" destId="{B9B76624-BB82-4AF3-A8EE-0325F52B078A}" srcOrd="12" destOrd="0" presId="urn:microsoft.com/office/officeart/2005/8/layout/list1"/>
    <dgm:cxn modelId="{9FD305C1-DE49-4FAF-829C-8DACFCC3037D}" type="presParOf" srcId="{B9B76624-BB82-4AF3-A8EE-0325F52B078A}" destId="{4D6B9395-A0E4-493C-9503-9B4C490FF2B0}" srcOrd="0" destOrd="0" presId="urn:microsoft.com/office/officeart/2005/8/layout/list1"/>
    <dgm:cxn modelId="{60AB09F5-6E79-4403-A8EB-BEF32CFC5C69}" type="presParOf" srcId="{B9B76624-BB82-4AF3-A8EE-0325F52B078A}" destId="{C0D5790F-966D-442F-B015-6C6589885099}" srcOrd="1" destOrd="0" presId="urn:microsoft.com/office/officeart/2005/8/layout/list1"/>
    <dgm:cxn modelId="{FA08DBAC-643E-4B56-A284-E44726D869C3}" type="presParOf" srcId="{646215C2-EDE9-459D-BCFF-467227FF1A69}" destId="{6F0B1675-6AA7-4E2B-A0DD-13DA565E7BD6}" srcOrd="13" destOrd="0" presId="urn:microsoft.com/office/officeart/2005/8/layout/list1"/>
    <dgm:cxn modelId="{303BE428-A3FB-4D95-AFA9-FE984C7F3547}" type="presParOf" srcId="{646215C2-EDE9-459D-BCFF-467227FF1A69}" destId="{B564F55B-4952-439D-8659-E6DBB086EF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BF6B5AB-52C8-4785-8B02-A192C6D24FB1}" type="doc">
      <dgm:prSet loTypeId="urn:microsoft.com/office/officeart/2005/8/layout/vList2" loCatId="list" qsTypeId="urn:microsoft.com/office/officeart/2005/8/quickstyle/3d2" qsCatId="3D" csTypeId="urn:microsoft.com/office/officeart/2005/8/colors/accent2_5" csCatId="accent2"/>
      <dgm:spPr/>
      <dgm:t>
        <a:bodyPr/>
        <a:lstStyle/>
        <a:p>
          <a:endParaRPr lang="fi-FI"/>
        </a:p>
      </dgm:t>
    </dgm:pt>
    <dgm:pt modelId="{5BBBE1CD-4520-4893-9854-C33D7FF802C5}">
      <dgm:prSet/>
      <dgm:spPr/>
      <dgm:t>
        <a:bodyPr/>
        <a:lstStyle/>
        <a:p>
          <a:pPr algn="ctr" rtl="0"/>
          <a:r>
            <a:rPr lang="fi-FI" dirty="0" smtClean="0"/>
            <a:t>Hoitoympäristö</a:t>
          </a:r>
          <a:endParaRPr lang="fi-FI" dirty="0"/>
        </a:p>
      </dgm:t>
    </dgm:pt>
    <dgm:pt modelId="{C18DA84A-880B-4867-B942-2A540E516BD3}" type="parTrans" cxnId="{C4D0F444-3193-4B8A-95B9-3E802E70EEA5}">
      <dgm:prSet/>
      <dgm:spPr/>
      <dgm:t>
        <a:bodyPr/>
        <a:lstStyle/>
        <a:p>
          <a:endParaRPr lang="fi-FI"/>
        </a:p>
      </dgm:t>
    </dgm:pt>
    <dgm:pt modelId="{5FC2AAB8-278A-4B98-B47C-78EA48D5875A}" type="sibTrans" cxnId="{C4D0F444-3193-4B8A-95B9-3E802E70EEA5}">
      <dgm:prSet/>
      <dgm:spPr/>
      <dgm:t>
        <a:bodyPr/>
        <a:lstStyle/>
        <a:p>
          <a:endParaRPr lang="fi-FI"/>
        </a:p>
      </dgm:t>
    </dgm:pt>
    <dgm:pt modelId="{FFB5F7B3-FF24-4EA0-9523-91FFC8296EF8}" type="pres">
      <dgm:prSet presAssocID="{2BF6B5AB-52C8-4785-8B02-A192C6D24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3D83DC9-EE3A-4F6D-A938-8C40AE895695}" type="pres">
      <dgm:prSet presAssocID="{5BBBE1CD-4520-4893-9854-C33D7FF802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4D0F444-3193-4B8A-95B9-3E802E70EEA5}" srcId="{2BF6B5AB-52C8-4785-8B02-A192C6D24FB1}" destId="{5BBBE1CD-4520-4893-9854-C33D7FF802C5}" srcOrd="0" destOrd="0" parTransId="{C18DA84A-880B-4867-B942-2A540E516BD3}" sibTransId="{5FC2AAB8-278A-4B98-B47C-78EA48D5875A}"/>
    <dgm:cxn modelId="{C340074A-0345-4652-9116-68102D943B93}" type="presOf" srcId="{2BF6B5AB-52C8-4785-8B02-A192C6D24FB1}" destId="{FFB5F7B3-FF24-4EA0-9523-91FFC8296EF8}" srcOrd="0" destOrd="0" presId="urn:microsoft.com/office/officeart/2005/8/layout/vList2"/>
    <dgm:cxn modelId="{2F1C5CB3-74B9-45FA-893B-A4E715F0C69F}" type="presOf" srcId="{5BBBE1CD-4520-4893-9854-C33D7FF802C5}" destId="{13D83DC9-EE3A-4F6D-A938-8C40AE895695}" srcOrd="0" destOrd="0" presId="urn:microsoft.com/office/officeart/2005/8/layout/vList2"/>
    <dgm:cxn modelId="{5E54D7E0-36A8-4856-BC88-62D1BF793171}" type="presParOf" srcId="{FFB5F7B3-FF24-4EA0-9523-91FFC8296EF8}" destId="{13D83DC9-EE3A-4F6D-A938-8C40AE8956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6B505B58-E0DA-42C9-9BE2-98AF87E4920B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E45AA74-1DB2-42A4-908E-56AACC3668EA}">
      <dgm:prSet/>
      <dgm:spPr/>
      <dgm:t>
        <a:bodyPr/>
        <a:lstStyle/>
        <a:p>
          <a:pPr rtl="0"/>
          <a:r>
            <a:rPr lang="fi-FI" dirty="0" smtClean="0"/>
            <a:t>Huoneeseen varataan vain sille potilaalle tai sille päivälle tarvittavat välineet</a:t>
          </a:r>
          <a:endParaRPr lang="fi-FI" dirty="0"/>
        </a:p>
      </dgm:t>
    </dgm:pt>
    <dgm:pt modelId="{ECFC378A-4D42-4571-89B0-C8DD513B56AF}" type="parTrans" cxnId="{C230DE5A-8E81-4573-9457-B7AA51251D3F}">
      <dgm:prSet/>
      <dgm:spPr/>
      <dgm:t>
        <a:bodyPr/>
        <a:lstStyle/>
        <a:p>
          <a:endParaRPr lang="fi-FI"/>
        </a:p>
      </dgm:t>
    </dgm:pt>
    <dgm:pt modelId="{1C0E83D6-C316-4100-AA5A-2D86FAD01410}" type="sibTrans" cxnId="{C230DE5A-8E81-4573-9457-B7AA51251D3F}">
      <dgm:prSet/>
      <dgm:spPr/>
      <dgm:t>
        <a:bodyPr/>
        <a:lstStyle/>
        <a:p>
          <a:endParaRPr lang="fi-FI"/>
        </a:p>
      </dgm:t>
    </dgm:pt>
    <dgm:pt modelId="{78DB5A42-2BF2-4EC7-BC52-BEC93461D804}">
      <dgm:prSet/>
      <dgm:spPr/>
      <dgm:t>
        <a:bodyPr/>
        <a:lstStyle/>
        <a:p>
          <a:pPr rtl="0"/>
          <a:r>
            <a:rPr lang="fi-FI" dirty="0" smtClean="0"/>
            <a:t>Huoneeseen ei varastoida hoitotarvikkeita</a:t>
          </a:r>
          <a:endParaRPr lang="fi-FI" dirty="0"/>
        </a:p>
      </dgm:t>
    </dgm:pt>
    <dgm:pt modelId="{D71A91D7-A99C-425F-BCE5-8ADBE4AC326C}" type="parTrans" cxnId="{396AB094-2286-4619-BAA2-AC1FF3E805FF}">
      <dgm:prSet/>
      <dgm:spPr/>
      <dgm:t>
        <a:bodyPr/>
        <a:lstStyle/>
        <a:p>
          <a:endParaRPr lang="fi-FI"/>
        </a:p>
      </dgm:t>
    </dgm:pt>
    <dgm:pt modelId="{28FC490C-EB2E-4DB8-96C8-4819B5A6DE12}" type="sibTrans" cxnId="{396AB094-2286-4619-BAA2-AC1FF3E805FF}">
      <dgm:prSet/>
      <dgm:spPr/>
      <dgm:t>
        <a:bodyPr/>
        <a:lstStyle/>
        <a:p>
          <a:endParaRPr lang="fi-FI"/>
        </a:p>
      </dgm:t>
    </dgm:pt>
    <dgm:pt modelId="{1039DC09-54FF-4F6B-88F4-448ADA98F0E5}">
      <dgm:prSet/>
      <dgm:spPr/>
      <dgm:t>
        <a:bodyPr/>
        <a:lstStyle/>
        <a:p>
          <a:pPr rtl="0"/>
          <a:r>
            <a:rPr lang="fi-FI" dirty="0" smtClean="0"/>
            <a:t>Rasvat, kammat, harjat yms. potilaan käytössä olevat tarvikkeet tulevat olla potilaskohtaisia.</a:t>
          </a:r>
          <a:endParaRPr lang="fi-FI" dirty="0"/>
        </a:p>
      </dgm:t>
    </dgm:pt>
    <dgm:pt modelId="{F4DABD9E-15C8-416F-B4AA-263DCB04B671}" type="parTrans" cxnId="{FCA444D8-577C-42BD-92BB-4D7841A30C59}">
      <dgm:prSet/>
      <dgm:spPr/>
      <dgm:t>
        <a:bodyPr/>
        <a:lstStyle/>
        <a:p>
          <a:endParaRPr lang="fi-FI"/>
        </a:p>
      </dgm:t>
    </dgm:pt>
    <dgm:pt modelId="{6F1BDE42-842F-4665-AC1A-C1666ED9F876}" type="sibTrans" cxnId="{FCA444D8-577C-42BD-92BB-4D7841A30C59}">
      <dgm:prSet/>
      <dgm:spPr/>
      <dgm:t>
        <a:bodyPr/>
        <a:lstStyle/>
        <a:p>
          <a:endParaRPr lang="fi-FI"/>
        </a:p>
      </dgm:t>
    </dgm:pt>
    <dgm:pt modelId="{B4A36A8C-F7B1-46AF-BDE1-4B48662E6D2A}">
      <dgm:prSet/>
      <dgm:spPr/>
      <dgm:t>
        <a:bodyPr/>
        <a:lstStyle/>
        <a:p>
          <a:pPr rtl="0"/>
          <a:r>
            <a:rPr lang="fi-FI" dirty="0" smtClean="0"/>
            <a:t>Lasten hoitopöydillä käytetään vain potilaskohtaisia liinoja</a:t>
          </a:r>
          <a:endParaRPr lang="fi-FI" dirty="0"/>
        </a:p>
      </dgm:t>
    </dgm:pt>
    <dgm:pt modelId="{42C6A4AC-D7B3-4A3E-A914-A733906A7D48}" type="parTrans" cxnId="{6E710C3D-3B8F-46B2-854B-083E8FE51FCB}">
      <dgm:prSet/>
      <dgm:spPr/>
      <dgm:t>
        <a:bodyPr/>
        <a:lstStyle/>
        <a:p>
          <a:endParaRPr lang="fi-FI"/>
        </a:p>
      </dgm:t>
    </dgm:pt>
    <dgm:pt modelId="{2FD4DA73-27E7-4AD5-B5C9-F582260B5B95}" type="sibTrans" cxnId="{6E710C3D-3B8F-46B2-854B-083E8FE51FCB}">
      <dgm:prSet/>
      <dgm:spPr/>
      <dgm:t>
        <a:bodyPr/>
        <a:lstStyle/>
        <a:p>
          <a:endParaRPr lang="fi-FI"/>
        </a:p>
      </dgm:t>
    </dgm:pt>
    <dgm:pt modelId="{50DF7376-D172-4E41-9FC4-DEBE54733435}" type="pres">
      <dgm:prSet presAssocID="{6B505B58-E0DA-42C9-9BE2-98AF87E4920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134DE79-CE1A-4C9A-97BE-6CD38420C161}" type="pres">
      <dgm:prSet presAssocID="{6E45AA74-1DB2-42A4-908E-56AACC3668EA}" presName="circle1" presStyleLbl="node1" presStyleIdx="0" presStyleCnt="4"/>
      <dgm:spPr/>
      <dgm:t>
        <a:bodyPr/>
        <a:lstStyle/>
        <a:p>
          <a:endParaRPr lang="fi-FI"/>
        </a:p>
      </dgm:t>
    </dgm:pt>
    <dgm:pt modelId="{3B23D438-4087-4FDB-A289-9DD6EDB8195D}" type="pres">
      <dgm:prSet presAssocID="{6E45AA74-1DB2-42A4-908E-56AACC3668EA}" presName="space" presStyleCnt="0"/>
      <dgm:spPr/>
      <dgm:t>
        <a:bodyPr/>
        <a:lstStyle/>
        <a:p>
          <a:endParaRPr lang="fi-FI"/>
        </a:p>
      </dgm:t>
    </dgm:pt>
    <dgm:pt modelId="{2C682494-85F9-4B95-8567-E07B95EC12D0}" type="pres">
      <dgm:prSet presAssocID="{6E45AA74-1DB2-42A4-908E-56AACC3668EA}" presName="rect1" presStyleLbl="alignAcc1" presStyleIdx="0" presStyleCnt="4"/>
      <dgm:spPr/>
      <dgm:t>
        <a:bodyPr/>
        <a:lstStyle/>
        <a:p>
          <a:endParaRPr lang="fi-FI"/>
        </a:p>
      </dgm:t>
    </dgm:pt>
    <dgm:pt modelId="{05D0D8F1-708C-4C46-89FF-B7C421AE5FEC}" type="pres">
      <dgm:prSet presAssocID="{78DB5A42-2BF2-4EC7-BC52-BEC93461D804}" presName="vertSpace2" presStyleLbl="node1" presStyleIdx="0" presStyleCnt="4"/>
      <dgm:spPr/>
      <dgm:t>
        <a:bodyPr/>
        <a:lstStyle/>
        <a:p>
          <a:endParaRPr lang="fi-FI"/>
        </a:p>
      </dgm:t>
    </dgm:pt>
    <dgm:pt modelId="{3D7474D2-B256-430F-952F-F30FDA6AF538}" type="pres">
      <dgm:prSet presAssocID="{78DB5A42-2BF2-4EC7-BC52-BEC93461D804}" presName="circle2" presStyleLbl="node1" presStyleIdx="1" presStyleCnt="4"/>
      <dgm:spPr/>
      <dgm:t>
        <a:bodyPr/>
        <a:lstStyle/>
        <a:p>
          <a:endParaRPr lang="fi-FI"/>
        </a:p>
      </dgm:t>
    </dgm:pt>
    <dgm:pt modelId="{FEC73FDE-43E7-4B8A-9088-02E11526B8B9}" type="pres">
      <dgm:prSet presAssocID="{78DB5A42-2BF2-4EC7-BC52-BEC93461D804}" presName="rect2" presStyleLbl="alignAcc1" presStyleIdx="1" presStyleCnt="4"/>
      <dgm:spPr/>
      <dgm:t>
        <a:bodyPr/>
        <a:lstStyle/>
        <a:p>
          <a:endParaRPr lang="fi-FI"/>
        </a:p>
      </dgm:t>
    </dgm:pt>
    <dgm:pt modelId="{ECAA055C-1882-4C94-ACCE-1631379D25A5}" type="pres">
      <dgm:prSet presAssocID="{1039DC09-54FF-4F6B-88F4-448ADA98F0E5}" presName="vertSpace3" presStyleLbl="node1" presStyleIdx="1" presStyleCnt="4"/>
      <dgm:spPr/>
      <dgm:t>
        <a:bodyPr/>
        <a:lstStyle/>
        <a:p>
          <a:endParaRPr lang="fi-FI"/>
        </a:p>
      </dgm:t>
    </dgm:pt>
    <dgm:pt modelId="{47B2BF91-3655-41C3-BF99-2FB85305E8AF}" type="pres">
      <dgm:prSet presAssocID="{1039DC09-54FF-4F6B-88F4-448ADA98F0E5}" presName="circle3" presStyleLbl="node1" presStyleIdx="2" presStyleCnt="4"/>
      <dgm:spPr/>
      <dgm:t>
        <a:bodyPr/>
        <a:lstStyle/>
        <a:p>
          <a:endParaRPr lang="fi-FI"/>
        </a:p>
      </dgm:t>
    </dgm:pt>
    <dgm:pt modelId="{2E45191E-C96D-4854-9A60-4AD735F6ED4F}" type="pres">
      <dgm:prSet presAssocID="{1039DC09-54FF-4F6B-88F4-448ADA98F0E5}" presName="rect3" presStyleLbl="alignAcc1" presStyleIdx="2" presStyleCnt="4"/>
      <dgm:spPr/>
      <dgm:t>
        <a:bodyPr/>
        <a:lstStyle/>
        <a:p>
          <a:endParaRPr lang="fi-FI"/>
        </a:p>
      </dgm:t>
    </dgm:pt>
    <dgm:pt modelId="{9F410515-38D9-40E4-8D33-6A6FA8E17682}" type="pres">
      <dgm:prSet presAssocID="{B4A36A8C-F7B1-46AF-BDE1-4B48662E6D2A}" presName="vertSpace4" presStyleLbl="node1" presStyleIdx="2" presStyleCnt="4"/>
      <dgm:spPr/>
      <dgm:t>
        <a:bodyPr/>
        <a:lstStyle/>
        <a:p>
          <a:endParaRPr lang="fi-FI"/>
        </a:p>
      </dgm:t>
    </dgm:pt>
    <dgm:pt modelId="{FD3332F5-BBB1-44BC-B428-057A1E320859}" type="pres">
      <dgm:prSet presAssocID="{B4A36A8C-F7B1-46AF-BDE1-4B48662E6D2A}" presName="circle4" presStyleLbl="node1" presStyleIdx="3" presStyleCnt="4"/>
      <dgm:spPr/>
      <dgm:t>
        <a:bodyPr/>
        <a:lstStyle/>
        <a:p>
          <a:endParaRPr lang="fi-FI"/>
        </a:p>
      </dgm:t>
    </dgm:pt>
    <dgm:pt modelId="{DC643614-0ED4-4A8F-8333-0F4949FF013F}" type="pres">
      <dgm:prSet presAssocID="{B4A36A8C-F7B1-46AF-BDE1-4B48662E6D2A}" presName="rect4" presStyleLbl="alignAcc1" presStyleIdx="3" presStyleCnt="4"/>
      <dgm:spPr/>
      <dgm:t>
        <a:bodyPr/>
        <a:lstStyle/>
        <a:p>
          <a:endParaRPr lang="fi-FI"/>
        </a:p>
      </dgm:t>
    </dgm:pt>
    <dgm:pt modelId="{3AF0B269-1247-4F51-84EA-4701853B0A7A}" type="pres">
      <dgm:prSet presAssocID="{6E45AA74-1DB2-42A4-908E-56AACC3668E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B26DAF-3278-4A64-970C-6AE09C3F22B4}" type="pres">
      <dgm:prSet presAssocID="{78DB5A42-2BF2-4EC7-BC52-BEC93461D80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6B42244-D003-4B01-917B-4767D3E21DE0}" type="pres">
      <dgm:prSet presAssocID="{1039DC09-54FF-4F6B-88F4-448ADA98F0E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D249EDC-44AA-4FBD-A704-9D92D671F0D3}" type="pres">
      <dgm:prSet presAssocID="{B4A36A8C-F7B1-46AF-BDE1-4B48662E6D2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2AD6B62-527F-49D8-B9FE-7F9EB6B6E969}" type="presOf" srcId="{1039DC09-54FF-4F6B-88F4-448ADA98F0E5}" destId="{2E45191E-C96D-4854-9A60-4AD735F6ED4F}" srcOrd="0" destOrd="0" presId="urn:microsoft.com/office/officeart/2005/8/layout/target3"/>
    <dgm:cxn modelId="{C230DE5A-8E81-4573-9457-B7AA51251D3F}" srcId="{6B505B58-E0DA-42C9-9BE2-98AF87E4920B}" destId="{6E45AA74-1DB2-42A4-908E-56AACC3668EA}" srcOrd="0" destOrd="0" parTransId="{ECFC378A-4D42-4571-89B0-C8DD513B56AF}" sibTransId="{1C0E83D6-C316-4100-AA5A-2D86FAD01410}"/>
    <dgm:cxn modelId="{211980D6-EA94-4877-9E7B-A94CE0735E41}" type="presOf" srcId="{B4A36A8C-F7B1-46AF-BDE1-4B48662E6D2A}" destId="{CD249EDC-44AA-4FBD-A704-9D92D671F0D3}" srcOrd="1" destOrd="0" presId="urn:microsoft.com/office/officeart/2005/8/layout/target3"/>
    <dgm:cxn modelId="{FCA444D8-577C-42BD-92BB-4D7841A30C59}" srcId="{6B505B58-E0DA-42C9-9BE2-98AF87E4920B}" destId="{1039DC09-54FF-4F6B-88F4-448ADA98F0E5}" srcOrd="2" destOrd="0" parTransId="{F4DABD9E-15C8-416F-B4AA-263DCB04B671}" sibTransId="{6F1BDE42-842F-4665-AC1A-C1666ED9F876}"/>
    <dgm:cxn modelId="{EF7BB6FC-F815-474D-A060-E800D2A4E797}" type="presOf" srcId="{78DB5A42-2BF2-4EC7-BC52-BEC93461D804}" destId="{FEC73FDE-43E7-4B8A-9088-02E11526B8B9}" srcOrd="0" destOrd="0" presId="urn:microsoft.com/office/officeart/2005/8/layout/target3"/>
    <dgm:cxn modelId="{C2A7E46F-DC81-46F5-9D3A-1E1AC8881B1E}" type="presOf" srcId="{6E45AA74-1DB2-42A4-908E-56AACC3668EA}" destId="{2C682494-85F9-4B95-8567-E07B95EC12D0}" srcOrd="0" destOrd="0" presId="urn:microsoft.com/office/officeart/2005/8/layout/target3"/>
    <dgm:cxn modelId="{E3319CBD-1565-4DFF-BEA2-6BEAD075C027}" type="presOf" srcId="{6E45AA74-1DB2-42A4-908E-56AACC3668EA}" destId="{3AF0B269-1247-4F51-84EA-4701853B0A7A}" srcOrd="1" destOrd="0" presId="urn:microsoft.com/office/officeart/2005/8/layout/target3"/>
    <dgm:cxn modelId="{94B7845D-6399-454F-833C-6ED5F1CB3EAD}" type="presOf" srcId="{B4A36A8C-F7B1-46AF-BDE1-4B48662E6D2A}" destId="{DC643614-0ED4-4A8F-8333-0F4949FF013F}" srcOrd="0" destOrd="0" presId="urn:microsoft.com/office/officeart/2005/8/layout/target3"/>
    <dgm:cxn modelId="{396AB094-2286-4619-BAA2-AC1FF3E805FF}" srcId="{6B505B58-E0DA-42C9-9BE2-98AF87E4920B}" destId="{78DB5A42-2BF2-4EC7-BC52-BEC93461D804}" srcOrd="1" destOrd="0" parTransId="{D71A91D7-A99C-425F-BCE5-8ADBE4AC326C}" sibTransId="{28FC490C-EB2E-4DB8-96C8-4819B5A6DE12}"/>
    <dgm:cxn modelId="{1CADC4D5-EE16-4667-B053-F997FD73BE8A}" type="presOf" srcId="{6B505B58-E0DA-42C9-9BE2-98AF87E4920B}" destId="{50DF7376-D172-4E41-9FC4-DEBE54733435}" srcOrd="0" destOrd="0" presId="urn:microsoft.com/office/officeart/2005/8/layout/target3"/>
    <dgm:cxn modelId="{9CA02B7E-641E-4AE0-83AD-567662F97D0D}" type="presOf" srcId="{78DB5A42-2BF2-4EC7-BC52-BEC93461D804}" destId="{94B26DAF-3278-4A64-970C-6AE09C3F22B4}" srcOrd="1" destOrd="0" presId="urn:microsoft.com/office/officeart/2005/8/layout/target3"/>
    <dgm:cxn modelId="{6E710C3D-3B8F-46B2-854B-083E8FE51FCB}" srcId="{6B505B58-E0DA-42C9-9BE2-98AF87E4920B}" destId="{B4A36A8C-F7B1-46AF-BDE1-4B48662E6D2A}" srcOrd="3" destOrd="0" parTransId="{42C6A4AC-D7B3-4A3E-A914-A733906A7D48}" sibTransId="{2FD4DA73-27E7-4AD5-B5C9-F582260B5B95}"/>
    <dgm:cxn modelId="{F818353A-D25D-4B97-B3B7-197C0BD8EE98}" type="presOf" srcId="{1039DC09-54FF-4F6B-88F4-448ADA98F0E5}" destId="{86B42244-D003-4B01-917B-4767D3E21DE0}" srcOrd="1" destOrd="0" presId="urn:microsoft.com/office/officeart/2005/8/layout/target3"/>
    <dgm:cxn modelId="{1C9798D9-56E6-4228-A40A-E2A491CF391F}" type="presParOf" srcId="{50DF7376-D172-4E41-9FC4-DEBE54733435}" destId="{6134DE79-CE1A-4C9A-97BE-6CD38420C161}" srcOrd="0" destOrd="0" presId="urn:microsoft.com/office/officeart/2005/8/layout/target3"/>
    <dgm:cxn modelId="{33786F9A-857B-4BD9-8048-089E6A5561E8}" type="presParOf" srcId="{50DF7376-D172-4E41-9FC4-DEBE54733435}" destId="{3B23D438-4087-4FDB-A289-9DD6EDB8195D}" srcOrd="1" destOrd="0" presId="urn:microsoft.com/office/officeart/2005/8/layout/target3"/>
    <dgm:cxn modelId="{9935F6DC-878C-494F-8BDB-FDC3F0819C63}" type="presParOf" srcId="{50DF7376-D172-4E41-9FC4-DEBE54733435}" destId="{2C682494-85F9-4B95-8567-E07B95EC12D0}" srcOrd="2" destOrd="0" presId="urn:microsoft.com/office/officeart/2005/8/layout/target3"/>
    <dgm:cxn modelId="{B1AEA16E-83D1-4A5F-B52E-7ED00361069E}" type="presParOf" srcId="{50DF7376-D172-4E41-9FC4-DEBE54733435}" destId="{05D0D8F1-708C-4C46-89FF-B7C421AE5FEC}" srcOrd="3" destOrd="0" presId="urn:microsoft.com/office/officeart/2005/8/layout/target3"/>
    <dgm:cxn modelId="{5CF2B39C-C65B-41D6-BD9D-365E5023174A}" type="presParOf" srcId="{50DF7376-D172-4E41-9FC4-DEBE54733435}" destId="{3D7474D2-B256-430F-952F-F30FDA6AF538}" srcOrd="4" destOrd="0" presId="urn:microsoft.com/office/officeart/2005/8/layout/target3"/>
    <dgm:cxn modelId="{C4FB77EC-72EC-433E-870E-B16D8B3B57C0}" type="presParOf" srcId="{50DF7376-D172-4E41-9FC4-DEBE54733435}" destId="{FEC73FDE-43E7-4B8A-9088-02E11526B8B9}" srcOrd="5" destOrd="0" presId="urn:microsoft.com/office/officeart/2005/8/layout/target3"/>
    <dgm:cxn modelId="{6C160E18-B640-4EA1-8DA6-004944FCF68A}" type="presParOf" srcId="{50DF7376-D172-4E41-9FC4-DEBE54733435}" destId="{ECAA055C-1882-4C94-ACCE-1631379D25A5}" srcOrd="6" destOrd="0" presId="urn:microsoft.com/office/officeart/2005/8/layout/target3"/>
    <dgm:cxn modelId="{D16D2A30-4337-4CDB-B52D-08D3FDBDC1A5}" type="presParOf" srcId="{50DF7376-D172-4E41-9FC4-DEBE54733435}" destId="{47B2BF91-3655-41C3-BF99-2FB85305E8AF}" srcOrd="7" destOrd="0" presId="urn:microsoft.com/office/officeart/2005/8/layout/target3"/>
    <dgm:cxn modelId="{310B5CDC-AC82-453D-A3A7-0BAD1FD8656C}" type="presParOf" srcId="{50DF7376-D172-4E41-9FC4-DEBE54733435}" destId="{2E45191E-C96D-4854-9A60-4AD735F6ED4F}" srcOrd="8" destOrd="0" presId="urn:microsoft.com/office/officeart/2005/8/layout/target3"/>
    <dgm:cxn modelId="{B991842A-7003-43D6-87D2-8B7AC3A1A977}" type="presParOf" srcId="{50DF7376-D172-4E41-9FC4-DEBE54733435}" destId="{9F410515-38D9-40E4-8D33-6A6FA8E17682}" srcOrd="9" destOrd="0" presId="urn:microsoft.com/office/officeart/2005/8/layout/target3"/>
    <dgm:cxn modelId="{205A4507-4A6C-42B3-A32D-5DBD85B68DB5}" type="presParOf" srcId="{50DF7376-D172-4E41-9FC4-DEBE54733435}" destId="{FD3332F5-BBB1-44BC-B428-057A1E320859}" srcOrd="10" destOrd="0" presId="urn:microsoft.com/office/officeart/2005/8/layout/target3"/>
    <dgm:cxn modelId="{DE000E7E-4DA5-44E1-9967-09B406041981}" type="presParOf" srcId="{50DF7376-D172-4E41-9FC4-DEBE54733435}" destId="{DC643614-0ED4-4A8F-8333-0F4949FF013F}" srcOrd="11" destOrd="0" presId="urn:microsoft.com/office/officeart/2005/8/layout/target3"/>
    <dgm:cxn modelId="{BF5F3B03-3FCE-4EBF-A152-46F6B72468A0}" type="presParOf" srcId="{50DF7376-D172-4E41-9FC4-DEBE54733435}" destId="{3AF0B269-1247-4F51-84EA-4701853B0A7A}" srcOrd="12" destOrd="0" presId="urn:microsoft.com/office/officeart/2005/8/layout/target3"/>
    <dgm:cxn modelId="{D341A2A1-A089-4AA7-8582-A0F6609EC75A}" type="presParOf" srcId="{50DF7376-D172-4E41-9FC4-DEBE54733435}" destId="{94B26DAF-3278-4A64-970C-6AE09C3F22B4}" srcOrd="13" destOrd="0" presId="urn:microsoft.com/office/officeart/2005/8/layout/target3"/>
    <dgm:cxn modelId="{584A9549-99C8-463C-A27F-595F448AD6C1}" type="presParOf" srcId="{50DF7376-D172-4E41-9FC4-DEBE54733435}" destId="{86B42244-D003-4B01-917B-4767D3E21DE0}" srcOrd="14" destOrd="0" presId="urn:microsoft.com/office/officeart/2005/8/layout/target3"/>
    <dgm:cxn modelId="{419391E3-EDB8-4E9D-9C98-6AFD5BBA423E}" type="presParOf" srcId="{50DF7376-D172-4E41-9FC4-DEBE54733435}" destId="{CD249EDC-44AA-4FBD-A704-9D92D671F0D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FAF0B7A-FB6B-44C1-B2DD-593CBEDCB344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fi-FI"/>
        </a:p>
      </dgm:t>
    </dgm:pt>
    <dgm:pt modelId="{4BFDD852-0A28-42C0-804F-2F1596872101}">
      <dgm:prSet/>
      <dgm:spPr/>
      <dgm:t>
        <a:bodyPr/>
        <a:lstStyle/>
        <a:p>
          <a:pPr rtl="0"/>
          <a:r>
            <a:rPr lang="fi-FI" dirty="0" smtClean="0"/>
            <a:t>Lasten sairaanhoidon erityispiirteitä</a:t>
          </a:r>
          <a:endParaRPr lang="fi-FI" dirty="0"/>
        </a:p>
      </dgm:t>
    </dgm:pt>
    <dgm:pt modelId="{9486E19A-EF25-4391-B3FD-889B7A317AD0}" type="parTrans" cxnId="{D86363D2-B324-4DB7-8A9E-EB3882CD4140}">
      <dgm:prSet/>
      <dgm:spPr/>
      <dgm:t>
        <a:bodyPr/>
        <a:lstStyle/>
        <a:p>
          <a:endParaRPr lang="fi-FI"/>
        </a:p>
      </dgm:t>
    </dgm:pt>
    <dgm:pt modelId="{5D6FBCE6-E3EE-4B19-B131-B23ACE9962F4}" type="sibTrans" cxnId="{D86363D2-B324-4DB7-8A9E-EB3882CD4140}">
      <dgm:prSet/>
      <dgm:spPr/>
      <dgm:t>
        <a:bodyPr/>
        <a:lstStyle/>
        <a:p>
          <a:endParaRPr lang="fi-FI"/>
        </a:p>
      </dgm:t>
    </dgm:pt>
    <dgm:pt modelId="{16D4A410-A379-4BEF-BE43-792C431B9779}" type="pres">
      <dgm:prSet presAssocID="{DFAF0B7A-FB6B-44C1-B2DD-593CBEDCB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6AE8855-1D90-4E02-BFE0-A94F4F891261}" type="pres">
      <dgm:prSet presAssocID="{4BFDD852-0A28-42C0-804F-2F15968721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CFA41EA-67E0-4F51-9F8F-4ACF5CCCD63C}" type="presOf" srcId="{DFAF0B7A-FB6B-44C1-B2DD-593CBEDCB344}" destId="{16D4A410-A379-4BEF-BE43-792C431B9779}" srcOrd="0" destOrd="0" presId="urn:microsoft.com/office/officeart/2005/8/layout/vList2"/>
    <dgm:cxn modelId="{D86363D2-B324-4DB7-8A9E-EB3882CD4140}" srcId="{DFAF0B7A-FB6B-44C1-B2DD-593CBEDCB344}" destId="{4BFDD852-0A28-42C0-804F-2F1596872101}" srcOrd="0" destOrd="0" parTransId="{9486E19A-EF25-4391-B3FD-889B7A317AD0}" sibTransId="{5D6FBCE6-E3EE-4B19-B131-B23ACE9962F4}"/>
    <dgm:cxn modelId="{E5F25BBD-0419-459A-997F-8B4DA9545BE5}" type="presOf" srcId="{4BFDD852-0A28-42C0-804F-2F1596872101}" destId="{B6AE8855-1D90-4E02-BFE0-A94F4F891261}" srcOrd="0" destOrd="0" presId="urn:microsoft.com/office/officeart/2005/8/layout/vList2"/>
    <dgm:cxn modelId="{7229D533-08C5-4FEA-AAF6-A63BC29960C0}" type="presParOf" srcId="{16D4A410-A379-4BEF-BE43-792C431B9779}" destId="{B6AE8855-1D90-4E02-BFE0-A94F4F8912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45CA9B2-AFF8-418A-956C-7A491E6A485E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A40E9029-EF69-4228-BCB9-900EFB4A999D}">
      <dgm:prSet/>
      <dgm:spPr/>
      <dgm:t>
        <a:bodyPr/>
        <a:lstStyle/>
        <a:p>
          <a:pPr rtl="0"/>
          <a:r>
            <a:rPr lang="fi-FI" dirty="0" smtClean="0"/>
            <a:t>Vanhemmat saavat hoitaa omaa lastaan paljain käsin hyvää hygieniaa noudattaen</a:t>
          </a:r>
          <a:endParaRPr lang="fi-FI" dirty="0"/>
        </a:p>
      </dgm:t>
    </dgm:pt>
    <dgm:pt modelId="{B6871916-CAFA-4254-8359-E74BD4588919}" type="parTrans" cxnId="{226F8C1C-9583-49E9-9F10-A7D0F6028D36}">
      <dgm:prSet/>
      <dgm:spPr/>
      <dgm:t>
        <a:bodyPr/>
        <a:lstStyle/>
        <a:p>
          <a:endParaRPr lang="fi-FI"/>
        </a:p>
      </dgm:t>
    </dgm:pt>
    <dgm:pt modelId="{9C723C5F-3434-40AD-B597-61E9D95B1A21}" type="sibTrans" cxnId="{226F8C1C-9583-49E9-9F10-A7D0F6028D36}">
      <dgm:prSet/>
      <dgm:spPr/>
      <dgm:t>
        <a:bodyPr/>
        <a:lstStyle/>
        <a:p>
          <a:endParaRPr lang="fi-FI"/>
        </a:p>
      </dgm:t>
    </dgm:pt>
    <dgm:pt modelId="{941B1BF8-F446-4DA6-8F07-43855E68859C}">
      <dgm:prSet/>
      <dgm:spPr/>
      <dgm:t>
        <a:bodyPr/>
        <a:lstStyle/>
        <a:p>
          <a:pPr rtl="0"/>
          <a:r>
            <a:rPr lang="fi-FI" dirty="0" smtClean="0"/>
            <a:t>Vaippahygienia</a:t>
          </a:r>
          <a:endParaRPr lang="fi-FI" dirty="0"/>
        </a:p>
      </dgm:t>
    </dgm:pt>
    <dgm:pt modelId="{0016EA6A-60BF-40BE-BD5D-BA42A3140855}" type="parTrans" cxnId="{805B450B-B22D-4265-804F-D7475D6C2A12}">
      <dgm:prSet/>
      <dgm:spPr/>
      <dgm:t>
        <a:bodyPr/>
        <a:lstStyle/>
        <a:p>
          <a:endParaRPr lang="fi-FI"/>
        </a:p>
      </dgm:t>
    </dgm:pt>
    <dgm:pt modelId="{643499AE-19C3-4AE7-87A4-374E072D5288}" type="sibTrans" cxnId="{805B450B-B22D-4265-804F-D7475D6C2A12}">
      <dgm:prSet/>
      <dgm:spPr/>
      <dgm:t>
        <a:bodyPr/>
        <a:lstStyle/>
        <a:p>
          <a:endParaRPr lang="fi-FI"/>
        </a:p>
      </dgm:t>
    </dgm:pt>
    <dgm:pt modelId="{5DCE5BA8-A8FC-40FF-B292-64DB54AAA91E}">
      <dgm:prSet/>
      <dgm:spPr/>
      <dgm:t>
        <a:bodyPr/>
        <a:lstStyle/>
        <a:p>
          <a:pPr rtl="0"/>
          <a:r>
            <a:rPr lang="fi-FI" dirty="0" smtClean="0"/>
            <a:t>uloste on ulostetta oli se minkä kokoisessa vaipassa hyvänsä</a:t>
          </a:r>
          <a:endParaRPr lang="fi-FI" dirty="0"/>
        </a:p>
      </dgm:t>
    </dgm:pt>
    <dgm:pt modelId="{BB1CD406-0449-4D0A-8567-DABF1B0AB6EC}" type="parTrans" cxnId="{207E9B25-AC9D-4489-BCFC-69121940F1FB}">
      <dgm:prSet/>
      <dgm:spPr/>
      <dgm:t>
        <a:bodyPr/>
        <a:lstStyle/>
        <a:p>
          <a:endParaRPr lang="fi-FI"/>
        </a:p>
      </dgm:t>
    </dgm:pt>
    <dgm:pt modelId="{EF1BDE04-EAAB-4B5F-BA79-C9020F67B1D2}" type="sibTrans" cxnId="{207E9B25-AC9D-4489-BCFC-69121940F1FB}">
      <dgm:prSet/>
      <dgm:spPr/>
      <dgm:t>
        <a:bodyPr/>
        <a:lstStyle/>
        <a:p>
          <a:endParaRPr lang="fi-FI"/>
        </a:p>
      </dgm:t>
    </dgm:pt>
    <dgm:pt modelId="{58783D36-73D5-4A83-851C-85D32471A74B}">
      <dgm:prSet/>
      <dgm:spPr/>
      <dgm:t>
        <a:bodyPr/>
        <a:lstStyle/>
        <a:p>
          <a:pPr rtl="0"/>
          <a:r>
            <a:rPr lang="fi-FI" dirty="0" smtClean="0"/>
            <a:t>Ammattilaiset noudattavat tavanomaisia varotoimia hoitaessaan lasta sairaalassa</a:t>
          </a:r>
          <a:endParaRPr lang="fi-FI" dirty="0"/>
        </a:p>
      </dgm:t>
    </dgm:pt>
    <dgm:pt modelId="{A0D7BB90-63DD-4241-9D85-65AE1C166392}" type="parTrans" cxnId="{10BD0652-91DE-4FDF-955C-EB0BD785ABC2}">
      <dgm:prSet/>
      <dgm:spPr/>
      <dgm:t>
        <a:bodyPr/>
        <a:lstStyle/>
        <a:p>
          <a:endParaRPr lang="fi-FI"/>
        </a:p>
      </dgm:t>
    </dgm:pt>
    <dgm:pt modelId="{E08160F7-CCED-45CC-8CE4-C53988AA563A}" type="sibTrans" cxnId="{10BD0652-91DE-4FDF-955C-EB0BD785ABC2}">
      <dgm:prSet/>
      <dgm:spPr/>
      <dgm:t>
        <a:bodyPr/>
        <a:lstStyle/>
        <a:p>
          <a:endParaRPr lang="fi-FI"/>
        </a:p>
      </dgm:t>
    </dgm:pt>
    <dgm:pt modelId="{1142AC69-E190-4145-9957-115E6E34AD41}" type="pres">
      <dgm:prSet presAssocID="{A45CA9B2-AFF8-418A-956C-7A491E6A48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B1F9D0F-3705-43C9-A4CC-BE8C149E98CB}" type="pres">
      <dgm:prSet presAssocID="{A40E9029-EF69-4228-BCB9-900EFB4A99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2E85083-951D-4B0C-9E93-BCD3602613F4}" type="pres">
      <dgm:prSet presAssocID="{9C723C5F-3434-40AD-B597-61E9D95B1A21}" presName="sibTrans" presStyleCnt="0"/>
      <dgm:spPr/>
      <dgm:t>
        <a:bodyPr/>
        <a:lstStyle/>
        <a:p>
          <a:endParaRPr lang="fi-FI"/>
        </a:p>
      </dgm:t>
    </dgm:pt>
    <dgm:pt modelId="{B52D8D13-3DAE-499C-A7DA-D89D149097B6}" type="pres">
      <dgm:prSet presAssocID="{58783D36-73D5-4A83-851C-85D32471A7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971FDBC-853B-4FD1-B110-0314646B9874}" type="pres">
      <dgm:prSet presAssocID="{E08160F7-CCED-45CC-8CE4-C53988AA563A}" presName="sibTrans" presStyleCnt="0"/>
      <dgm:spPr/>
      <dgm:t>
        <a:bodyPr/>
        <a:lstStyle/>
        <a:p>
          <a:endParaRPr lang="fi-FI"/>
        </a:p>
      </dgm:t>
    </dgm:pt>
    <dgm:pt modelId="{2DF1AC2A-5559-47E4-80A8-069D7C58D1BF}" type="pres">
      <dgm:prSet presAssocID="{941B1BF8-F446-4DA6-8F07-43855E6885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B1CFCA4-534F-45DD-A089-423DFDF30498}" type="presOf" srcId="{5DCE5BA8-A8FC-40FF-B292-64DB54AAA91E}" destId="{2DF1AC2A-5559-47E4-80A8-069D7C58D1BF}" srcOrd="0" destOrd="1" presId="urn:microsoft.com/office/officeart/2005/8/layout/hList6"/>
    <dgm:cxn modelId="{805B450B-B22D-4265-804F-D7475D6C2A12}" srcId="{A45CA9B2-AFF8-418A-956C-7A491E6A485E}" destId="{941B1BF8-F446-4DA6-8F07-43855E68859C}" srcOrd="2" destOrd="0" parTransId="{0016EA6A-60BF-40BE-BD5D-BA42A3140855}" sibTransId="{643499AE-19C3-4AE7-87A4-374E072D5288}"/>
    <dgm:cxn modelId="{207E9B25-AC9D-4489-BCFC-69121940F1FB}" srcId="{941B1BF8-F446-4DA6-8F07-43855E68859C}" destId="{5DCE5BA8-A8FC-40FF-B292-64DB54AAA91E}" srcOrd="0" destOrd="0" parTransId="{BB1CD406-0449-4D0A-8567-DABF1B0AB6EC}" sibTransId="{EF1BDE04-EAAB-4B5F-BA79-C9020F67B1D2}"/>
    <dgm:cxn modelId="{69F124BC-FB75-490B-B2F3-FF7B6EB4AF02}" type="presOf" srcId="{941B1BF8-F446-4DA6-8F07-43855E68859C}" destId="{2DF1AC2A-5559-47E4-80A8-069D7C58D1BF}" srcOrd="0" destOrd="0" presId="urn:microsoft.com/office/officeart/2005/8/layout/hList6"/>
    <dgm:cxn modelId="{CCEC8FCB-EAEE-48AE-8739-277944B397A6}" type="presOf" srcId="{A45CA9B2-AFF8-418A-956C-7A491E6A485E}" destId="{1142AC69-E190-4145-9957-115E6E34AD41}" srcOrd="0" destOrd="0" presId="urn:microsoft.com/office/officeart/2005/8/layout/hList6"/>
    <dgm:cxn modelId="{F379918A-3341-4E67-874D-D0DC3B09E5B2}" type="presOf" srcId="{A40E9029-EF69-4228-BCB9-900EFB4A999D}" destId="{4B1F9D0F-3705-43C9-A4CC-BE8C149E98CB}" srcOrd="0" destOrd="0" presId="urn:microsoft.com/office/officeart/2005/8/layout/hList6"/>
    <dgm:cxn modelId="{10BD0652-91DE-4FDF-955C-EB0BD785ABC2}" srcId="{A45CA9B2-AFF8-418A-956C-7A491E6A485E}" destId="{58783D36-73D5-4A83-851C-85D32471A74B}" srcOrd="1" destOrd="0" parTransId="{A0D7BB90-63DD-4241-9D85-65AE1C166392}" sibTransId="{E08160F7-CCED-45CC-8CE4-C53988AA563A}"/>
    <dgm:cxn modelId="{256A3A1F-FFE2-45BE-8386-996FEFAB453C}" type="presOf" srcId="{58783D36-73D5-4A83-851C-85D32471A74B}" destId="{B52D8D13-3DAE-499C-A7DA-D89D149097B6}" srcOrd="0" destOrd="0" presId="urn:microsoft.com/office/officeart/2005/8/layout/hList6"/>
    <dgm:cxn modelId="{226F8C1C-9583-49E9-9F10-A7D0F6028D36}" srcId="{A45CA9B2-AFF8-418A-956C-7A491E6A485E}" destId="{A40E9029-EF69-4228-BCB9-900EFB4A999D}" srcOrd="0" destOrd="0" parTransId="{B6871916-CAFA-4254-8359-E74BD4588919}" sibTransId="{9C723C5F-3434-40AD-B597-61E9D95B1A21}"/>
    <dgm:cxn modelId="{1185B04B-BD38-45FD-BE6F-CD40C21FF394}" type="presParOf" srcId="{1142AC69-E190-4145-9957-115E6E34AD41}" destId="{4B1F9D0F-3705-43C9-A4CC-BE8C149E98CB}" srcOrd="0" destOrd="0" presId="urn:microsoft.com/office/officeart/2005/8/layout/hList6"/>
    <dgm:cxn modelId="{CF0AF637-F7FD-4CA8-B5FF-CB9B990B5766}" type="presParOf" srcId="{1142AC69-E190-4145-9957-115E6E34AD41}" destId="{42E85083-951D-4B0C-9E93-BCD3602613F4}" srcOrd="1" destOrd="0" presId="urn:microsoft.com/office/officeart/2005/8/layout/hList6"/>
    <dgm:cxn modelId="{19729339-EF38-468B-A49C-552B2FAC4434}" type="presParOf" srcId="{1142AC69-E190-4145-9957-115E6E34AD41}" destId="{B52D8D13-3DAE-499C-A7DA-D89D149097B6}" srcOrd="2" destOrd="0" presId="urn:microsoft.com/office/officeart/2005/8/layout/hList6"/>
    <dgm:cxn modelId="{7E8ECCFB-A8AA-4DFA-BD68-2764BCC1816F}" type="presParOf" srcId="{1142AC69-E190-4145-9957-115E6E34AD41}" destId="{1971FDBC-853B-4FD1-B110-0314646B9874}" srcOrd="3" destOrd="0" presId="urn:microsoft.com/office/officeart/2005/8/layout/hList6"/>
    <dgm:cxn modelId="{A4CF4520-9288-45C8-9F03-CBB670559299}" type="presParOf" srcId="{1142AC69-E190-4145-9957-115E6E34AD41}" destId="{2DF1AC2A-5559-47E4-80A8-069D7C58D1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BB794F1-3D82-4AE7-95D5-5995D6324665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fi-FI"/>
        </a:p>
      </dgm:t>
    </dgm:pt>
    <dgm:pt modelId="{BF9A8BF1-54AD-41E8-9351-B7FA58010CE4}">
      <dgm:prSet/>
      <dgm:spPr/>
      <dgm:t>
        <a:bodyPr/>
        <a:lstStyle/>
        <a:p>
          <a:pPr algn="ctr" rtl="0"/>
          <a:r>
            <a:rPr lang="fi-FI" dirty="0" smtClean="0"/>
            <a:t>Kodinomaiset yksiköt</a:t>
          </a:r>
          <a:endParaRPr lang="fi-FI" dirty="0"/>
        </a:p>
      </dgm:t>
    </dgm:pt>
    <dgm:pt modelId="{30797B0D-D5ED-4636-BBE4-3AB938F5F2ED}" type="parTrans" cxnId="{6BA5E943-554F-4149-B002-438894C72A1E}">
      <dgm:prSet/>
      <dgm:spPr/>
      <dgm:t>
        <a:bodyPr/>
        <a:lstStyle/>
        <a:p>
          <a:endParaRPr lang="fi-FI"/>
        </a:p>
      </dgm:t>
    </dgm:pt>
    <dgm:pt modelId="{2ABAEC78-5D98-4EE8-AF4C-8C9CA93AE57C}" type="sibTrans" cxnId="{6BA5E943-554F-4149-B002-438894C72A1E}">
      <dgm:prSet/>
      <dgm:spPr/>
      <dgm:t>
        <a:bodyPr/>
        <a:lstStyle/>
        <a:p>
          <a:endParaRPr lang="fi-FI"/>
        </a:p>
      </dgm:t>
    </dgm:pt>
    <dgm:pt modelId="{A59D7BB5-2928-43D6-B5F3-3708816A84CD}" type="pres">
      <dgm:prSet presAssocID="{EBB794F1-3D82-4AE7-95D5-5995D63246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197F665-D2BE-439B-8E2B-F87FA588FF5E}" type="pres">
      <dgm:prSet presAssocID="{BF9A8BF1-54AD-41E8-9351-B7FA58010C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BA5E943-554F-4149-B002-438894C72A1E}" srcId="{EBB794F1-3D82-4AE7-95D5-5995D6324665}" destId="{BF9A8BF1-54AD-41E8-9351-B7FA58010CE4}" srcOrd="0" destOrd="0" parTransId="{30797B0D-D5ED-4636-BBE4-3AB938F5F2ED}" sibTransId="{2ABAEC78-5D98-4EE8-AF4C-8C9CA93AE57C}"/>
    <dgm:cxn modelId="{7A4CB1DF-4890-40E7-AB6B-B1FDDFB04938}" type="presOf" srcId="{EBB794F1-3D82-4AE7-95D5-5995D6324665}" destId="{A59D7BB5-2928-43D6-B5F3-3708816A84CD}" srcOrd="0" destOrd="0" presId="urn:microsoft.com/office/officeart/2005/8/layout/vList2"/>
    <dgm:cxn modelId="{C2AF2026-AA7C-47AE-9CFB-3DBD6FF4F33A}" type="presOf" srcId="{BF9A8BF1-54AD-41E8-9351-B7FA58010CE4}" destId="{1197F665-D2BE-439B-8E2B-F87FA588FF5E}" srcOrd="0" destOrd="0" presId="urn:microsoft.com/office/officeart/2005/8/layout/vList2"/>
    <dgm:cxn modelId="{9B2A2471-A054-46DB-BE91-E002C46FFBB3}" type="presParOf" srcId="{A59D7BB5-2928-43D6-B5F3-3708816A84CD}" destId="{1197F665-D2BE-439B-8E2B-F87FA588FF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137E0F-A4A9-4CBF-8978-FA7866860E72}" type="doc">
      <dgm:prSet loTypeId="urn:microsoft.com/office/officeart/2005/8/layout/vList2" loCatId="list" qsTypeId="urn:microsoft.com/office/officeart/2005/8/quickstyle/simple5" qsCatId="simple" csTypeId="urn:microsoft.com/office/officeart/2005/8/colors/accent1_2#2" csCatId="accent1" phldr="1"/>
      <dgm:spPr/>
      <dgm:t>
        <a:bodyPr/>
        <a:lstStyle/>
        <a:p>
          <a:endParaRPr lang="fi-FI"/>
        </a:p>
      </dgm:t>
    </dgm:pt>
    <dgm:pt modelId="{F0CD81E7-6698-4412-8798-B4993CE6B184}">
      <dgm:prSet custT="1"/>
      <dgm:spPr/>
      <dgm:t>
        <a:bodyPr/>
        <a:lstStyle/>
        <a:p>
          <a:pPr algn="ctr" rtl="0"/>
          <a:r>
            <a:rPr lang="fi-FI" sz="3200" b="1" dirty="0" smtClean="0"/>
            <a:t>Tavanomaiset varotoimet ovat voimassa aina jokaisen potilaan kohdalla</a:t>
          </a:r>
          <a:endParaRPr lang="fi-FI" sz="3200" b="1" dirty="0"/>
        </a:p>
      </dgm:t>
    </dgm:pt>
    <dgm:pt modelId="{C2DC4199-E655-40EC-AA9F-3A17CE6C09BF}" type="parTrans" cxnId="{3FD57389-3197-4EB3-BB40-46C9A7F24FE7}">
      <dgm:prSet/>
      <dgm:spPr/>
      <dgm:t>
        <a:bodyPr/>
        <a:lstStyle/>
        <a:p>
          <a:endParaRPr lang="fi-FI"/>
        </a:p>
      </dgm:t>
    </dgm:pt>
    <dgm:pt modelId="{20964969-ECFF-41E6-B995-D20D1D0FED8C}" type="sibTrans" cxnId="{3FD57389-3197-4EB3-BB40-46C9A7F24FE7}">
      <dgm:prSet/>
      <dgm:spPr/>
      <dgm:t>
        <a:bodyPr/>
        <a:lstStyle/>
        <a:p>
          <a:endParaRPr lang="fi-FI"/>
        </a:p>
      </dgm:t>
    </dgm:pt>
    <dgm:pt modelId="{5E06544E-49AC-4C12-8B36-EEA34E962D67}" type="pres">
      <dgm:prSet presAssocID="{DE137E0F-A4A9-4CBF-8978-FA7866860E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B1E625F-8B33-478B-93BC-9EA48879A651}" type="pres">
      <dgm:prSet presAssocID="{F0CD81E7-6698-4412-8798-B4993CE6B1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FD57389-3197-4EB3-BB40-46C9A7F24FE7}" srcId="{DE137E0F-A4A9-4CBF-8978-FA7866860E72}" destId="{F0CD81E7-6698-4412-8798-B4993CE6B184}" srcOrd="0" destOrd="0" parTransId="{C2DC4199-E655-40EC-AA9F-3A17CE6C09BF}" sibTransId="{20964969-ECFF-41E6-B995-D20D1D0FED8C}"/>
    <dgm:cxn modelId="{8702FE32-EB96-435D-9623-C1DB75D12498}" type="presOf" srcId="{DE137E0F-A4A9-4CBF-8978-FA7866860E72}" destId="{5E06544E-49AC-4C12-8B36-EEA34E962D67}" srcOrd="0" destOrd="0" presId="urn:microsoft.com/office/officeart/2005/8/layout/vList2"/>
    <dgm:cxn modelId="{E14346C5-E65C-4913-A569-B33B90FBC584}" type="presOf" srcId="{F0CD81E7-6698-4412-8798-B4993CE6B184}" destId="{0B1E625F-8B33-478B-93BC-9EA48879A651}" srcOrd="0" destOrd="0" presId="urn:microsoft.com/office/officeart/2005/8/layout/vList2"/>
    <dgm:cxn modelId="{1DA6B659-3E22-4F25-9003-B8E4CD266F75}" type="presParOf" srcId="{5E06544E-49AC-4C12-8B36-EEA34E962D67}" destId="{0B1E625F-8B33-478B-93BC-9EA48879A6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0A9482F-B814-4E7D-B48C-BD88F7727CE2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fi-FI"/>
        </a:p>
      </dgm:t>
    </dgm:pt>
    <dgm:pt modelId="{A6AA54DD-68B5-4B36-8E1E-EDF15890DA42}">
      <dgm:prSet/>
      <dgm:spPr/>
      <dgm:t>
        <a:bodyPr/>
        <a:lstStyle/>
        <a:p>
          <a:pPr rtl="0"/>
          <a:r>
            <a:rPr lang="fi-FI" dirty="0" smtClean="0"/>
            <a:t>Asukkaiden koti</a:t>
          </a:r>
          <a:endParaRPr lang="fi-FI" dirty="0"/>
        </a:p>
      </dgm:t>
    </dgm:pt>
    <dgm:pt modelId="{5A073D52-203E-4237-8552-048165BE5137}" type="parTrans" cxnId="{A5AAF889-182C-403E-BEF6-A7965ECFF3E1}">
      <dgm:prSet/>
      <dgm:spPr/>
      <dgm:t>
        <a:bodyPr/>
        <a:lstStyle/>
        <a:p>
          <a:endParaRPr lang="fi-FI"/>
        </a:p>
      </dgm:t>
    </dgm:pt>
    <dgm:pt modelId="{B863B821-736D-447E-965A-BCA12D5064A6}" type="sibTrans" cxnId="{A5AAF889-182C-403E-BEF6-A7965ECFF3E1}">
      <dgm:prSet/>
      <dgm:spPr/>
      <dgm:t>
        <a:bodyPr/>
        <a:lstStyle/>
        <a:p>
          <a:endParaRPr lang="fi-FI"/>
        </a:p>
      </dgm:t>
    </dgm:pt>
    <dgm:pt modelId="{D449B1DC-7C22-4B55-B226-791CA7E10EF8}">
      <dgm:prSet/>
      <dgm:spPr/>
      <dgm:t>
        <a:bodyPr/>
        <a:lstStyle/>
        <a:p>
          <a:pPr rtl="0"/>
          <a:r>
            <a:rPr lang="fi-FI" dirty="0" smtClean="0"/>
            <a:t>Turvallisuus!</a:t>
          </a:r>
          <a:endParaRPr lang="fi-FI" dirty="0"/>
        </a:p>
      </dgm:t>
    </dgm:pt>
    <dgm:pt modelId="{A5017058-FF02-4450-82B1-9AC3ADB625ED}" type="parTrans" cxnId="{47F1765B-2CBE-41CA-8B46-D8DB24AB0669}">
      <dgm:prSet/>
      <dgm:spPr/>
      <dgm:t>
        <a:bodyPr/>
        <a:lstStyle/>
        <a:p>
          <a:endParaRPr lang="fi-FI"/>
        </a:p>
      </dgm:t>
    </dgm:pt>
    <dgm:pt modelId="{950395B2-6D69-47F2-8BF4-4D0EC300C81D}" type="sibTrans" cxnId="{47F1765B-2CBE-41CA-8B46-D8DB24AB0669}">
      <dgm:prSet/>
      <dgm:spPr/>
      <dgm:t>
        <a:bodyPr/>
        <a:lstStyle/>
        <a:p>
          <a:endParaRPr lang="fi-FI"/>
        </a:p>
      </dgm:t>
    </dgm:pt>
    <dgm:pt modelId="{D7259074-3BD0-4ED4-82BB-122B15B8C2DC}">
      <dgm:prSet/>
      <dgm:spPr/>
      <dgm:t>
        <a:bodyPr/>
        <a:lstStyle/>
        <a:p>
          <a:pPr rtl="0"/>
          <a:r>
            <a:rPr lang="fi-FI" dirty="0" smtClean="0"/>
            <a:t>Työntekijöiden työpaikka, ei koti</a:t>
          </a:r>
          <a:endParaRPr lang="fi-FI" dirty="0"/>
        </a:p>
      </dgm:t>
    </dgm:pt>
    <dgm:pt modelId="{6F21C443-524A-47AD-8CB4-B42EF83718D2}" type="parTrans" cxnId="{D5748959-5919-4A7F-B2FC-05FCF154C3B1}">
      <dgm:prSet/>
      <dgm:spPr/>
      <dgm:t>
        <a:bodyPr/>
        <a:lstStyle/>
        <a:p>
          <a:endParaRPr lang="fi-FI"/>
        </a:p>
      </dgm:t>
    </dgm:pt>
    <dgm:pt modelId="{50E236C9-B765-493B-9A5A-B140C76B4E00}" type="sibTrans" cxnId="{D5748959-5919-4A7F-B2FC-05FCF154C3B1}">
      <dgm:prSet/>
      <dgm:spPr/>
      <dgm:t>
        <a:bodyPr/>
        <a:lstStyle/>
        <a:p>
          <a:endParaRPr lang="fi-FI"/>
        </a:p>
      </dgm:t>
    </dgm:pt>
    <dgm:pt modelId="{26897707-8F0E-403E-8432-F23C7A51DD0D}" type="pres">
      <dgm:prSet presAssocID="{80A9482F-B814-4E7D-B48C-BD88F7727C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C9011D3-7938-4CBD-9D0B-DFD86BBE7502}" type="pres">
      <dgm:prSet presAssocID="{80A9482F-B814-4E7D-B48C-BD88F7727CE2}" presName="arrow" presStyleLbl="bgShp" presStyleIdx="0" presStyleCnt="1"/>
      <dgm:spPr/>
    </dgm:pt>
    <dgm:pt modelId="{C4D582F2-8E0A-468E-860A-C6E93EA3A035}" type="pres">
      <dgm:prSet presAssocID="{80A9482F-B814-4E7D-B48C-BD88F7727CE2}" presName="linearProcess" presStyleCnt="0"/>
      <dgm:spPr/>
    </dgm:pt>
    <dgm:pt modelId="{4D73D628-42A4-402D-BEA1-969B7E86DBE9}" type="pres">
      <dgm:prSet presAssocID="{A6AA54DD-68B5-4B36-8E1E-EDF15890DA4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327E30C-9461-4F67-87B0-9E92D93DE304}" type="pres">
      <dgm:prSet presAssocID="{B863B821-736D-447E-965A-BCA12D5064A6}" presName="sibTrans" presStyleCnt="0"/>
      <dgm:spPr/>
    </dgm:pt>
    <dgm:pt modelId="{B1E7B5EA-1763-487F-BF9A-DB6DE971B6A6}" type="pres">
      <dgm:prSet presAssocID="{D449B1DC-7C22-4B55-B226-791CA7E10EF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32168C3-8D7E-466B-AD96-CF579D6E164F}" type="pres">
      <dgm:prSet presAssocID="{950395B2-6D69-47F2-8BF4-4D0EC300C81D}" presName="sibTrans" presStyleCnt="0"/>
      <dgm:spPr/>
    </dgm:pt>
    <dgm:pt modelId="{5D9C1099-4006-4668-83BE-0DAC96E3789D}" type="pres">
      <dgm:prSet presAssocID="{D7259074-3BD0-4ED4-82BB-122B15B8C2D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87C284A-B7CB-49CE-B955-CB706883EC51}" type="presOf" srcId="{A6AA54DD-68B5-4B36-8E1E-EDF15890DA42}" destId="{4D73D628-42A4-402D-BEA1-969B7E86DBE9}" srcOrd="0" destOrd="0" presId="urn:microsoft.com/office/officeart/2005/8/layout/hProcess9"/>
    <dgm:cxn modelId="{A5AAF889-182C-403E-BEF6-A7965ECFF3E1}" srcId="{80A9482F-B814-4E7D-B48C-BD88F7727CE2}" destId="{A6AA54DD-68B5-4B36-8E1E-EDF15890DA42}" srcOrd="0" destOrd="0" parTransId="{5A073D52-203E-4237-8552-048165BE5137}" sibTransId="{B863B821-736D-447E-965A-BCA12D5064A6}"/>
    <dgm:cxn modelId="{D5748959-5919-4A7F-B2FC-05FCF154C3B1}" srcId="{80A9482F-B814-4E7D-B48C-BD88F7727CE2}" destId="{D7259074-3BD0-4ED4-82BB-122B15B8C2DC}" srcOrd="2" destOrd="0" parTransId="{6F21C443-524A-47AD-8CB4-B42EF83718D2}" sibTransId="{50E236C9-B765-493B-9A5A-B140C76B4E00}"/>
    <dgm:cxn modelId="{B14C0D75-E7FF-4037-AFA3-7AC786B8E037}" type="presOf" srcId="{D449B1DC-7C22-4B55-B226-791CA7E10EF8}" destId="{B1E7B5EA-1763-487F-BF9A-DB6DE971B6A6}" srcOrd="0" destOrd="0" presId="urn:microsoft.com/office/officeart/2005/8/layout/hProcess9"/>
    <dgm:cxn modelId="{60FA4908-4DE8-47D5-B7A8-3836A77139A2}" type="presOf" srcId="{D7259074-3BD0-4ED4-82BB-122B15B8C2DC}" destId="{5D9C1099-4006-4668-83BE-0DAC96E3789D}" srcOrd="0" destOrd="0" presId="urn:microsoft.com/office/officeart/2005/8/layout/hProcess9"/>
    <dgm:cxn modelId="{47F1765B-2CBE-41CA-8B46-D8DB24AB0669}" srcId="{80A9482F-B814-4E7D-B48C-BD88F7727CE2}" destId="{D449B1DC-7C22-4B55-B226-791CA7E10EF8}" srcOrd="1" destOrd="0" parTransId="{A5017058-FF02-4450-82B1-9AC3ADB625ED}" sibTransId="{950395B2-6D69-47F2-8BF4-4D0EC300C81D}"/>
    <dgm:cxn modelId="{DED50B75-B6AA-4D3E-B245-ADD99E296F34}" type="presOf" srcId="{80A9482F-B814-4E7D-B48C-BD88F7727CE2}" destId="{26897707-8F0E-403E-8432-F23C7A51DD0D}" srcOrd="0" destOrd="0" presId="urn:microsoft.com/office/officeart/2005/8/layout/hProcess9"/>
    <dgm:cxn modelId="{9A49028D-49D1-4793-A6FE-5138D1FFAC6A}" type="presParOf" srcId="{26897707-8F0E-403E-8432-F23C7A51DD0D}" destId="{7C9011D3-7938-4CBD-9D0B-DFD86BBE7502}" srcOrd="0" destOrd="0" presId="urn:microsoft.com/office/officeart/2005/8/layout/hProcess9"/>
    <dgm:cxn modelId="{72B69AFE-C8D4-4B7C-93D2-15D7CC180D0B}" type="presParOf" srcId="{26897707-8F0E-403E-8432-F23C7A51DD0D}" destId="{C4D582F2-8E0A-468E-860A-C6E93EA3A035}" srcOrd="1" destOrd="0" presId="urn:microsoft.com/office/officeart/2005/8/layout/hProcess9"/>
    <dgm:cxn modelId="{CDAD319D-0A4C-4D18-A2E0-0525FD0B387E}" type="presParOf" srcId="{C4D582F2-8E0A-468E-860A-C6E93EA3A035}" destId="{4D73D628-42A4-402D-BEA1-969B7E86DBE9}" srcOrd="0" destOrd="0" presId="urn:microsoft.com/office/officeart/2005/8/layout/hProcess9"/>
    <dgm:cxn modelId="{A1C84021-D189-43FB-A8B6-F523E3EA8F80}" type="presParOf" srcId="{C4D582F2-8E0A-468E-860A-C6E93EA3A035}" destId="{1327E30C-9461-4F67-87B0-9E92D93DE304}" srcOrd="1" destOrd="0" presId="urn:microsoft.com/office/officeart/2005/8/layout/hProcess9"/>
    <dgm:cxn modelId="{7407B7B8-E135-4E0C-81A7-E8A619B11CBE}" type="presParOf" srcId="{C4D582F2-8E0A-468E-860A-C6E93EA3A035}" destId="{B1E7B5EA-1763-487F-BF9A-DB6DE971B6A6}" srcOrd="2" destOrd="0" presId="urn:microsoft.com/office/officeart/2005/8/layout/hProcess9"/>
    <dgm:cxn modelId="{37EEF003-3EDE-4059-A7A4-D1D1DFE577F2}" type="presParOf" srcId="{C4D582F2-8E0A-468E-860A-C6E93EA3A035}" destId="{932168C3-8D7E-466B-AD96-CF579D6E164F}" srcOrd="3" destOrd="0" presId="urn:microsoft.com/office/officeart/2005/8/layout/hProcess9"/>
    <dgm:cxn modelId="{83E75DFD-4EFF-4DB5-A547-45A8FFB8CAA9}" type="presParOf" srcId="{C4D582F2-8E0A-468E-860A-C6E93EA3A035}" destId="{5D9C1099-4006-4668-83BE-0DAC96E378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5111584-71BB-4D58-8CEA-96904ABD4E8D}" type="doc">
      <dgm:prSet loTypeId="urn:microsoft.com/office/officeart/2005/8/layout/chart3" loCatId="relationship" qsTypeId="urn:microsoft.com/office/officeart/2005/8/quickstyle/3d2" qsCatId="3D" csTypeId="urn:microsoft.com/office/officeart/2005/8/colors/colorful1#25" csCatId="colorful"/>
      <dgm:spPr/>
      <dgm:t>
        <a:bodyPr/>
        <a:lstStyle/>
        <a:p>
          <a:endParaRPr lang="fi-FI"/>
        </a:p>
      </dgm:t>
    </dgm:pt>
    <dgm:pt modelId="{9D3F0E76-4F0C-4999-A822-65FE2B2FBAA9}">
      <dgm:prSet custT="1"/>
      <dgm:spPr/>
      <dgm:t>
        <a:bodyPr/>
        <a:lstStyle/>
        <a:p>
          <a:pPr rtl="0"/>
          <a:r>
            <a:rPr lang="fi-FI" sz="2000" b="1" dirty="0" smtClean="0"/>
            <a:t>Infektioiden torjunta helppoa</a:t>
          </a:r>
          <a:endParaRPr lang="fi-FI" sz="2000" b="1" dirty="0"/>
        </a:p>
      </dgm:t>
    </dgm:pt>
    <dgm:pt modelId="{327A69EE-8489-41E7-9E8F-6EBC497625E4}" type="parTrans" cxnId="{4965F590-0582-4B32-AEF7-D0A74C6F9031}">
      <dgm:prSet/>
      <dgm:spPr/>
      <dgm:t>
        <a:bodyPr/>
        <a:lstStyle/>
        <a:p>
          <a:endParaRPr lang="fi-FI"/>
        </a:p>
      </dgm:t>
    </dgm:pt>
    <dgm:pt modelId="{6C424C25-9118-4773-96DC-AB9E57C79BFB}" type="sibTrans" cxnId="{4965F590-0582-4B32-AEF7-D0A74C6F9031}">
      <dgm:prSet/>
      <dgm:spPr/>
      <dgm:t>
        <a:bodyPr/>
        <a:lstStyle/>
        <a:p>
          <a:endParaRPr lang="fi-FI"/>
        </a:p>
      </dgm:t>
    </dgm:pt>
    <dgm:pt modelId="{B1949623-51BD-4E68-BC4E-2BF5A4417F96}">
      <dgm:prSet custT="1"/>
      <dgm:spPr/>
      <dgm:t>
        <a:bodyPr/>
        <a:lstStyle/>
        <a:p>
          <a:pPr rtl="0"/>
          <a:r>
            <a:rPr lang="fi-FI" sz="2000" b="1" dirty="0" smtClean="0"/>
            <a:t>Yksi potilas kerrallaan</a:t>
          </a:r>
          <a:endParaRPr lang="fi-FI" sz="2000" b="1" dirty="0"/>
        </a:p>
      </dgm:t>
    </dgm:pt>
    <dgm:pt modelId="{F94BC86E-0F73-4EFD-8B15-AB4E9BCFF8F6}" type="parTrans" cxnId="{CDCF2ED7-A6C7-4846-9137-4B752D7F76A0}">
      <dgm:prSet/>
      <dgm:spPr/>
      <dgm:t>
        <a:bodyPr/>
        <a:lstStyle/>
        <a:p>
          <a:endParaRPr lang="fi-FI"/>
        </a:p>
      </dgm:t>
    </dgm:pt>
    <dgm:pt modelId="{8D929C79-27EC-4ADD-AB08-D53C9F03792F}" type="sibTrans" cxnId="{CDCF2ED7-A6C7-4846-9137-4B752D7F76A0}">
      <dgm:prSet/>
      <dgm:spPr/>
      <dgm:t>
        <a:bodyPr/>
        <a:lstStyle/>
        <a:p>
          <a:endParaRPr lang="fi-FI"/>
        </a:p>
      </dgm:t>
    </dgm:pt>
    <dgm:pt modelId="{C5BD2267-1DC1-4E39-BD11-88E8F5610294}">
      <dgm:prSet custT="1"/>
      <dgm:spPr/>
      <dgm:t>
        <a:bodyPr/>
        <a:lstStyle/>
        <a:p>
          <a:pPr rtl="0"/>
          <a:r>
            <a:rPr lang="fi-FI" sz="2000" b="1" dirty="0" smtClean="0"/>
            <a:t>Puhtaan hoitotilan luominen haastavaa</a:t>
          </a:r>
          <a:endParaRPr lang="fi-FI" sz="2000" b="1" dirty="0"/>
        </a:p>
      </dgm:t>
    </dgm:pt>
    <dgm:pt modelId="{0C0E7532-B625-406B-BEA9-622E387D9326}" type="parTrans" cxnId="{401E8C3A-57D9-43F8-AE81-60C37ACA7364}">
      <dgm:prSet/>
      <dgm:spPr/>
      <dgm:t>
        <a:bodyPr/>
        <a:lstStyle/>
        <a:p>
          <a:endParaRPr lang="fi-FI"/>
        </a:p>
      </dgm:t>
    </dgm:pt>
    <dgm:pt modelId="{13A2EF1E-0D09-4096-BAED-0B6A24FFD53C}" type="sibTrans" cxnId="{401E8C3A-57D9-43F8-AE81-60C37ACA7364}">
      <dgm:prSet/>
      <dgm:spPr/>
      <dgm:t>
        <a:bodyPr/>
        <a:lstStyle/>
        <a:p>
          <a:endParaRPr lang="fi-FI"/>
        </a:p>
      </dgm:t>
    </dgm:pt>
    <dgm:pt modelId="{7CC88C96-A375-4342-9225-0FBC0FE0A514}">
      <dgm:prSet custT="1"/>
      <dgm:spPr/>
      <dgm:t>
        <a:bodyPr/>
        <a:lstStyle/>
        <a:p>
          <a:pPr rtl="0"/>
          <a:r>
            <a:rPr lang="fi-FI" sz="2000" b="1" dirty="0" smtClean="0"/>
            <a:t>Suojaimet mukana</a:t>
          </a:r>
          <a:endParaRPr lang="fi-FI" sz="2000" b="1" dirty="0"/>
        </a:p>
      </dgm:t>
    </dgm:pt>
    <dgm:pt modelId="{B794B889-A68D-4B78-93FC-34C7FCD831F3}" type="parTrans" cxnId="{6ECFF950-3B0E-468F-90F0-03790AFD03FC}">
      <dgm:prSet/>
      <dgm:spPr/>
      <dgm:t>
        <a:bodyPr/>
        <a:lstStyle/>
        <a:p>
          <a:endParaRPr lang="fi-FI"/>
        </a:p>
      </dgm:t>
    </dgm:pt>
    <dgm:pt modelId="{3E2F594E-0FB3-44E0-B9C6-5B21CEECD430}" type="sibTrans" cxnId="{6ECFF950-3B0E-468F-90F0-03790AFD03FC}">
      <dgm:prSet/>
      <dgm:spPr/>
      <dgm:t>
        <a:bodyPr/>
        <a:lstStyle/>
        <a:p>
          <a:endParaRPr lang="fi-FI"/>
        </a:p>
      </dgm:t>
    </dgm:pt>
    <dgm:pt modelId="{8B0F24A4-7514-4BA2-9A20-87047D16CBC5}">
      <dgm:prSet custT="1"/>
      <dgm:spPr/>
      <dgm:t>
        <a:bodyPr/>
        <a:lstStyle/>
        <a:p>
          <a:pPr rtl="0"/>
          <a:r>
            <a:rPr lang="fi-FI" sz="2000" b="1" dirty="0" smtClean="0"/>
            <a:t>Lyhyet hihat</a:t>
          </a:r>
          <a:endParaRPr lang="fi-FI" sz="2000" b="1" dirty="0"/>
        </a:p>
      </dgm:t>
    </dgm:pt>
    <dgm:pt modelId="{F35138B6-BE5A-4B77-9A74-80F0F8C9BBFA}" type="parTrans" cxnId="{2C3BB7ED-3928-4FCD-903C-8E942CB28DBC}">
      <dgm:prSet/>
      <dgm:spPr/>
      <dgm:t>
        <a:bodyPr/>
        <a:lstStyle/>
        <a:p>
          <a:endParaRPr lang="fi-FI"/>
        </a:p>
      </dgm:t>
    </dgm:pt>
    <dgm:pt modelId="{EF7E973E-1F0D-4760-B8FA-CD4522EAAEB7}" type="sibTrans" cxnId="{2C3BB7ED-3928-4FCD-903C-8E942CB28DBC}">
      <dgm:prSet/>
      <dgm:spPr/>
      <dgm:t>
        <a:bodyPr/>
        <a:lstStyle/>
        <a:p>
          <a:endParaRPr lang="fi-FI"/>
        </a:p>
      </dgm:t>
    </dgm:pt>
    <dgm:pt modelId="{4E6F1461-CB73-4AF5-8454-DF3E772C5808}" type="pres">
      <dgm:prSet presAssocID="{45111584-71BB-4D58-8CEA-96904ABD4E8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802D148-8B3B-4CAC-93A4-7A1684DF4B6C}" type="pres">
      <dgm:prSet presAssocID="{45111584-71BB-4D58-8CEA-96904ABD4E8D}" presName="wedge1" presStyleLbl="node1" presStyleIdx="0" presStyleCnt="5"/>
      <dgm:spPr/>
      <dgm:t>
        <a:bodyPr/>
        <a:lstStyle/>
        <a:p>
          <a:endParaRPr lang="fi-FI"/>
        </a:p>
      </dgm:t>
    </dgm:pt>
    <dgm:pt modelId="{9ACB0A17-F995-4D0A-A1E3-62ECB18BDA1F}" type="pres">
      <dgm:prSet presAssocID="{45111584-71BB-4D58-8CEA-96904ABD4E8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F91C4E-897F-4C40-BD2D-4EBD69EED3DA}" type="pres">
      <dgm:prSet presAssocID="{45111584-71BB-4D58-8CEA-96904ABD4E8D}" presName="wedge2" presStyleLbl="node1" presStyleIdx="1" presStyleCnt="5"/>
      <dgm:spPr/>
      <dgm:t>
        <a:bodyPr/>
        <a:lstStyle/>
        <a:p>
          <a:endParaRPr lang="fi-FI"/>
        </a:p>
      </dgm:t>
    </dgm:pt>
    <dgm:pt modelId="{B52816E9-A0A0-46B0-9A42-8AC53BAE6C12}" type="pres">
      <dgm:prSet presAssocID="{45111584-71BB-4D58-8CEA-96904ABD4E8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E6AC7B-8DA4-43F6-B701-7729860BA623}" type="pres">
      <dgm:prSet presAssocID="{45111584-71BB-4D58-8CEA-96904ABD4E8D}" presName="wedge3" presStyleLbl="node1" presStyleIdx="2" presStyleCnt="5"/>
      <dgm:spPr/>
      <dgm:t>
        <a:bodyPr/>
        <a:lstStyle/>
        <a:p>
          <a:endParaRPr lang="fi-FI"/>
        </a:p>
      </dgm:t>
    </dgm:pt>
    <dgm:pt modelId="{8756CE0E-8710-4037-9F05-077E96548836}" type="pres">
      <dgm:prSet presAssocID="{45111584-71BB-4D58-8CEA-96904ABD4E8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8DA05F1-EB21-49D0-9182-62276854E3F0}" type="pres">
      <dgm:prSet presAssocID="{45111584-71BB-4D58-8CEA-96904ABD4E8D}" presName="wedge4" presStyleLbl="node1" presStyleIdx="3" presStyleCnt="5"/>
      <dgm:spPr/>
      <dgm:t>
        <a:bodyPr/>
        <a:lstStyle/>
        <a:p>
          <a:endParaRPr lang="fi-FI"/>
        </a:p>
      </dgm:t>
    </dgm:pt>
    <dgm:pt modelId="{D002906B-BF47-43F2-8BC9-3ADDA8A7C5AA}" type="pres">
      <dgm:prSet presAssocID="{45111584-71BB-4D58-8CEA-96904ABD4E8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CA6E39C-C6EE-478A-81BC-35A37BE83478}" type="pres">
      <dgm:prSet presAssocID="{45111584-71BB-4D58-8CEA-96904ABD4E8D}" presName="wedge5" presStyleLbl="node1" presStyleIdx="4" presStyleCnt="5"/>
      <dgm:spPr/>
      <dgm:t>
        <a:bodyPr/>
        <a:lstStyle/>
        <a:p>
          <a:endParaRPr lang="fi-FI"/>
        </a:p>
      </dgm:t>
    </dgm:pt>
    <dgm:pt modelId="{8C20144D-48A4-40DF-ABD0-EA168615F362}" type="pres">
      <dgm:prSet presAssocID="{45111584-71BB-4D58-8CEA-96904ABD4E8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ECFF950-3B0E-468F-90F0-03790AFD03FC}" srcId="{45111584-71BB-4D58-8CEA-96904ABD4E8D}" destId="{7CC88C96-A375-4342-9225-0FBC0FE0A514}" srcOrd="3" destOrd="0" parTransId="{B794B889-A68D-4B78-93FC-34C7FCD831F3}" sibTransId="{3E2F594E-0FB3-44E0-B9C6-5B21CEECD430}"/>
    <dgm:cxn modelId="{6F445AF3-D68A-470A-A18B-2AEFE831EE85}" type="presOf" srcId="{9D3F0E76-4F0C-4999-A822-65FE2B2FBAA9}" destId="{9ACB0A17-F995-4D0A-A1E3-62ECB18BDA1F}" srcOrd="1" destOrd="0" presId="urn:microsoft.com/office/officeart/2005/8/layout/chart3"/>
    <dgm:cxn modelId="{8F5C1E9B-CEE0-4FE9-B9BD-55ED13AA4DBB}" type="presOf" srcId="{45111584-71BB-4D58-8CEA-96904ABD4E8D}" destId="{4E6F1461-CB73-4AF5-8454-DF3E772C5808}" srcOrd="0" destOrd="0" presId="urn:microsoft.com/office/officeart/2005/8/layout/chart3"/>
    <dgm:cxn modelId="{206F8FC2-856B-417D-96F2-38E28669DBB4}" type="presOf" srcId="{9D3F0E76-4F0C-4999-A822-65FE2B2FBAA9}" destId="{D802D148-8B3B-4CAC-93A4-7A1684DF4B6C}" srcOrd="0" destOrd="0" presId="urn:microsoft.com/office/officeart/2005/8/layout/chart3"/>
    <dgm:cxn modelId="{2B76B7D0-5EC8-49F1-AB5E-EB314A04639C}" type="presOf" srcId="{B1949623-51BD-4E68-BC4E-2BF5A4417F96}" destId="{B52816E9-A0A0-46B0-9A42-8AC53BAE6C12}" srcOrd="1" destOrd="0" presId="urn:microsoft.com/office/officeart/2005/8/layout/chart3"/>
    <dgm:cxn modelId="{2C3BB7ED-3928-4FCD-903C-8E942CB28DBC}" srcId="{45111584-71BB-4D58-8CEA-96904ABD4E8D}" destId="{8B0F24A4-7514-4BA2-9A20-87047D16CBC5}" srcOrd="4" destOrd="0" parTransId="{F35138B6-BE5A-4B77-9A74-80F0F8C9BBFA}" sibTransId="{EF7E973E-1F0D-4760-B8FA-CD4522EAAEB7}"/>
    <dgm:cxn modelId="{9428E903-0168-4084-B956-D8869A44EAE7}" type="presOf" srcId="{8B0F24A4-7514-4BA2-9A20-87047D16CBC5}" destId="{ECA6E39C-C6EE-478A-81BC-35A37BE83478}" srcOrd="0" destOrd="0" presId="urn:microsoft.com/office/officeart/2005/8/layout/chart3"/>
    <dgm:cxn modelId="{DDC2D716-2619-4A30-AB4D-36DE1BA77507}" type="presOf" srcId="{7CC88C96-A375-4342-9225-0FBC0FE0A514}" destId="{D002906B-BF47-43F2-8BC9-3ADDA8A7C5AA}" srcOrd="1" destOrd="0" presId="urn:microsoft.com/office/officeart/2005/8/layout/chart3"/>
    <dgm:cxn modelId="{AFCD5CB6-2BC9-48B5-BE9E-7F4BEEA1A3FC}" type="presOf" srcId="{C5BD2267-1DC1-4E39-BD11-88E8F5610294}" destId="{8756CE0E-8710-4037-9F05-077E96548836}" srcOrd="1" destOrd="0" presId="urn:microsoft.com/office/officeart/2005/8/layout/chart3"/>
    <dgm:cxn modelId="{E6CDDF4C-13FF-4F86-925C-0CEC85C423B6}" type="presOf" srcId="{7CC88C96-A375-4342-9225-0FBC0FE0A514}" destId="{48DA05F1-EB21-49D0-9182-62276854E3F0}" srcOrd="0" destOrd="0" presId="urn:microsoft.com/office/officeart/2005/8/layout/chart3"/>
    <dgm:cxn modelId="{C6637E5E-B561-4C75-9753-053AC161104D}" type="presOf" srcId="{C5BD2267-1DC1-4E39-BD11-88E8F5610294}" destId="{A7E6AC7B-8DA4-43F6-B701-7729860BA623}" srcOrd="0" destOrd="0" presId="urn:microsoft.com/office/officeart/2005/8/layout/chart3"/>
    <dgm:cxn modelId="{401E8C3A-57D9-43F8-AE81-60C37ACA7364}" srcId="{45111584-71BB-4D58-8CEA-96904ABD4E8D}" destId="{C5BD2267-1DC1-4E39-BD11-88E8F5610294}" srcOrd="2" destOrd="0" parTransId="{0C0E7532-B625-406B-BEA9-622E387D9326}" sibTransId="{13A2EF1E-0D09-4096-BAED-0B6A24FFD53C}"/>
    <dgm:cxn modelId="{4965F590-0582-4B32-AEF7-D0A74C6F9031}" srcId="{45111584-71BB-4D58-8CEA-96904ABD4E8D}" destId="{9D3F0E76-4F0C-4999-A822-65FE2B2FBAA9}" srcOrd="0" destOrd="0" parTransId="{327A69EE-8489-41E7-9E8F-6EBC497625E4}" sibTransId="{6C424C25-9118-4773-96DC-AB9E57C79BFB}"/>
    <dgm:cxn modelId="{18DFCFE1-1D73-4573-BB8E-DDDA24F2B402}" type="presOf" srcId="{B1949623-51BD-4E68-BC4E-2BF5A4417F96}" destId="{28F91C4E-897F-4C40-BD2D-4EBD69EED3DA}" srcOrd="0" destOrd="0" presId="urn:microsoft.com/office/officeart/2005/8/layout/chart3"/>
    <dgm:cxn modelId="{CDCF2ED7-A6C7-4846-9137-4B752D7F76A0}" srcId="{45111584-71BB-4D58-8CEA-96904ABD4E8D}" destId="{B1949623-51BD-4E68-BC4E-2BF5A4417F96}" srcOrd="1" destOrd="0" parTransId="{F94BC86E-0F73-4EFD-8B15-AB4E9BCFF8F6}" sibTransId="{8D929C79-27EC-4ADD-AB08-D53C9F03792F}"/>
    <dgm:cxn modelId="{C4F0CAC2-4F03-444F-A7E1-B88772631521}" type="presOf" srcId="{8B0F24A4-7514-4BA2-9A20-87047D16CBC5}" destId="{8C20144D-48A4-40DF-ABD0-EA168615F362}" srcOrd="1" destOrd="0" presId="urn:microsoft.com/office/officeart/2005/8/layout/chart3"/>
    <dgm:cxn modelId="{CD9D8AC0-39AC-4EE7-91E0-93E5048C9C9C}" type="presParOf" srcId="{4E6F1461-CB73-4AF5-8454-DF3E772C5808}" destId="{D802D148-8B3B-4CAC-93A4-7A1684DF4B6C}" srcOrd="0" destOrd="0" presId="urn:microsoft.com/office/officeart/2005/8/layout/chart3"/>
    <dgm:cxn modelId="{58CD234E-7F3E-4614-83FF-109DF9AD6868}" type="presParOf" srcId="{4E6F1461-CB73-4AF5-8454-DF3E772C5808}" destId="{9ACB0A17-F995-4D0A-A1E3-62ECB18BDA1F}" srcOrd="1" destOrd="0" presId="urn:microsoft.com/office/officeart/2005/8/layout/chart3"/>
    <dgm:cxn modelId="{296E06DA-8048-4AD4-A7A9-A47CDE9FB8EB}" type="presParOf" srcId="{4E6F1461-CB73-4AF5-8454-DF3E772C5808}" destId="{28F91C4E-897F-4C40-BD2D-4EBD69EED3DA}" srcOrd="2" destOrd="0" presId="urn:microsoft.com/office/officeart/2005/8/layout/chart3"/>
    <dgm:cxn modelId="{8A8DC564-0636-4131-9DEC-097237ED0685}" type="presParOf" srcId="{4E6F1461-CB73-4AF5-8454-DF3E772C5808}" destId="{B52816E9-A0A0-46B0-9A42-8AC53BAE6C12}" srcOrd="3" destOrd="0" presId="urn:microsoft.com/office/officeart/2005/8/layout/chart3"/>
    <dgm:cxn modelId="{8872E97D-29BE-449E-9859-032251288225}" type="presParOf" srcId="{4E6F1461-CB73-4AF5-8454-DF3E772C5808}" destId="{A7E6AC7B-8DA4-43F6-B701-7729860BA623}" srcOrd="4" destOrd="0" presId="urn:microsoft.com/office/officeart/2005/8/layout/chart3"/>
    <dgm:cxn modelId="{06763260-5ACB-4722-A104-8BC83E42DF9E}" type="presParOf" srcId="{4E6F1461-CB73-4AF5-8454-DF3E772C5808}" destId="{8756CE0E-8710-4037-9F05-077E96548836}" srcOrd="5" destOrd="0" presId="urn:microsoft.com/office/officeart/2005/8/layout/chart3"/>
    <dgm:cxn modelId="{106F8C52-53DE-411C-89FB-ADC52DF1AFE9}" type="presParOf" srcId="{4E6F1461-CB73-4AF5-8454-DF3E772C5808}" destId="{48DA05F1-EB21-49D0-9182-62276854E3F0}" srcOrd="6" destOrd="0" presId="urn:microsoft.com/office/officeart/2005/8/layout/chart3"/>
    <dgm:cxn modelId="{ED1DF9D2-8774-48F4-A90F-36B570DC9522}" type="presParOf" srcId="{4E6F1461-CB73-4AF5-8454-DF3E772C5808}" destId="{D002906B-BF47-43F2-8BC9-3ADDA8A7C5AA}" srcOrd="7" destOrd="0" presId="urn:microsoft.com/office/officeart/2005/8/layout/chart3"/>
    <dgm:cxn modelId="{E413F2C6-188E-4837-BF4C-71A6C1437D9C}" type="presParOf" srcId="{4E6F1461-CB73-4AF5-8454-DF3E772C5808}" destId="{ECA6E39C-C6EE-478A-81BC-35A37BE83478}" srcOrd="8" destOrd="0" presId="urn:microsoft.com/office/officeart/2005/8/layout/chart3"/>
    <dgm:cxn modelId="{A3C79268-42EA-4310-83CB-EB5C4CC397F9}" type="presParOf" srcId="{4E6F1461-CB73-4AF5-8454-DF3E772C5808}" destId="{8C20144D-48A4-40DF-ABD0-EA168615F36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BB794F1-3D82-4AE7-95D5-5995D6324665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fi-FI"/>
        </a:p>
      </dgm:t>
    </dgm:pt>
    <dgm:pt modelId="{BF9A8BF1-54AD-41E8-9351-B7FA58010CE4}">
      <dgm:prSet/>
      <dgm:spPr/>
      <dgm:t>
        <a:bodyPr/>
        <a:lstStyle/>
        <a:p>
          <a:pPr algn="ctr" rtl="0"/>
          <a:r>
            <a:rPr lang="fi-FI" dirty="0" smtClean="0"/>
            <a:t>Kodinomaiset yksiköt</a:t>
          </a:r>
          <a:endParaRPr lang="fi-FI" dirty="0"/>
        </a:p>
      </dgm:t>
    </dgm:pt>
    <dgm:pt modelId="{30797B0D-D5ED-4636-BBE4-3AB938F5F2ED}" type="parTrans" cxnId="{6BA5E943-554F-4149-B002-438894C72A1E}">
      <dgm:prSet/>
      <dgm:spPr/>
      <dgm:t>
        <a:bodyPr/>
        <a:lstStyle/>
        <a:p>
          <a:endParaRPr lang="fi-FI"/>
        </a:p>
      </dgm:t>
    </dgm:pt>
    <dgm:pt modelId="{2ABAEC78-5D98-4EE8-AF4C-8C9CA93AE57C}" type="sibTrans" cxnId="{6BA5E943-554F-4149-B002-438894C72A1E}">
      <dgm:prSet/>
      <dgm:spPr/>
      <dgm:t>
        <a:bodyPr/>
        <a:lstStyle/>
        <a:p>
          <a:endParaRPr lang="fi-FI"/>
        </a:p>
      </dgm:t>
    </dgm:pt>
    <dgm:pt modelId="{A59D7BB5-2928-43D6-B5F3-3708816A84CD}" type="pres">
      <dgm:prSet presAssocID="{EBB794F1-3D82-4AE7-95D5-5995D63246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197F665-D2BE-439B-8E2B-F87FA588FF5E}" type="pres">
      <dgm:prSet presAssocID="{BF9A8BF1-54AD-41E8-9351-B7FA58010C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BA5E943-554F-4149-B002-438894C72A1E}" srcId="{EBB794F1-3D82-4AE7-95D5-5995D6324665}" destId="{BF9A8BF1-54AD-41E8-9351-B7FA58010CE4}" srcOrd="0" destOrd="0" parTransId="{30797B0D-D5ED-4636-BBE4-3AB938F5F2ED}" sibTransId="{2ABAEC78-5D98-4EE8-AF4C-8C9CA93AE57C}"/>
    <dgm:cxn modelId="{533D6F9E-2574-4573-80AB-E9F2583B7636}" type="presOf" srcId="{BF9A8BF1-54AD-41E8-9351-B7FA58010CE4}" destId="{1197F665-D2BE-439B-8E2B-F87FA588FF5E}" srcOrd="0" destOrd="0" presId="urn:microsoft.com/office/officeart/2005/8/layout/vList2"/>
    <dgm:cxn modelId="{36BEBF16-0839-48A8-ABE7-78BC037B487E}" type="presOf" srcId="{EBB794F1-3D82-4AE7-95D5-5995D6324665}" destId="{A59D7BB5-2928-43D6-B5F3-3708816A84CD}" srcOrd="0" destOrd="0" presId="urn:microsoft.com/office/officeart/2005/8/layout/vList2"/>
    <dgm:cxn modelId="{5D14F92D-8C83-43F4-8E4A-D63846A3D556}" type="presParOf" srcId="{A59D7BB5-2928-43D6-B5F3-3708816A84CD}" destId="{1197F665-D2BE-439B-8E2B-F87FA588FF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0A9482F-B814-4E7D-B48C-BD88F7727CE2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fi-FI"/>
        </a:p>
      </dgm:t>
    </dgm:pt>
    <dgm:pt modelId="{A6AA54DD-68B5-4B36-8E1E-EDF15890DA42}">
      <dgm:prSet/>
      <dgm:spPr/>
      <dgm:t>
        <a:bodyPr/>
        <a:lstStyle/>
        <a:p>
          <a:pPr rtl="0"/>
          <a:r>
            <a:rPr lang="fi-FI" dirty="0" smtClean="0"/>
            <a:t>Asukkaiden koti</a:t>
          </a:r>
          <a:endParaRPr lang="fi-FI" dirty="0"/>
        </a:p>
      </dgm:t>
    </dgm:pt>
    <dgm:pt modelId="{5A073D52-203E-4237-8552-048165BE5137}" type="parTrans" cxnId="{A5AAF889-182C-403E-BEF6-A7965ECFF3E1}">
      <dgm:prSet/>
      <dgm:spPr/>
      <dgm:t>
        <a:bodyPr/>
        <a:lstStyle/>
        <a:p>
          <a:endParaRPr lang="fi-FI"/>
        </a:p>
      </dgm:t>
    </dgm:pt>
    <dgm:pt modelId="{B863B821-736D-447E-965A-BCA12D5064A6}" type="sibTrans" cxnId="{A5AAF889-182C-403E-BEF6-A7965ECFF3E1}">
      <dgm:prSet/>
      <dgm:spPr/>
      <dgm:t>
        <a:bodyPr/>
        <a:lstStyle/>
        <a:p>
          <a:endParaRPr lang="fi-FI"/>
        </a:p>
      </dgm:t>
    </dgm:pt>
    <dgm:pt modelId="{D449B1DC-7C22-4B55-B226-791CA7E10EF8}">
      <dgm:prSet/>
      <dgm:spPr/>
      <dgm:t>
        <a:bodyPr/>
        <a:lstStyle/>
        <a:p>
          <a:pPr rtl="0"/>
          <a:r>
            <a:rPr lang="fi-FI" dirty="0" smtClean="0"/>
            <a:t>Turvallisuus!</a:t>
          </a:r>
          <a:endParaRPr lang="fi-FI" dirty="0"/>
        </a:p>
      </dgm:t>
    </dgm:pt>
    <dgm:pt modelId="{A5017058-FF02-4450-82B1-9AC3ADB625ED}" type="parTrans" cxnId="{47F1765B-2CBE-41CA-8B46-D8DB24AB0669}">
      <dgm:prSet/>
      <dgm:spPr/>
      <dgm:t>
        <a:bodyPr/>
        <a:lstStyle/>
        <a:p>
          <a:endParaRPr lang="fi-FI"/>
        </a:p>
      </dgm:t>
    </dgm:pt>
    <dgm:pt modelId="{950395B2-6D69-47F2-8BF4-4D0EC300C81D}" type="sibTrans" cxnId="{47F1765B-2CBE-41CA-8B46-D8DB24AB0669}">
      <dgm:prSet/>
      <dgm:spPr/>
      <dgm:t>
        <a:bodyPr/>
        <a:lstStyle/>
        <a:p>
          <a:endParaRPr lang="fi-FI"/>
        </a:p>
      </dgm:t>
    </dgm:pt>
    <dgm:pt modelId="{D7259074-3BD0-4ED4-82BB-122B15B8C2DC}">
      <dgm:prSet/>
      <dgm:spPr/>
      <dgm:t>
        <a:bodyPr/>
        <a:lstStyle/>
        <a:p>
          <a:pPr rtl="0"/>
          <a:r>
            <a:rPr lang="fi-FI" dirty="0" smtClean="0"/>
            <a:t>Työntekijöiden työpaikka, ei koti</a:t>
          </a:r>
          <a:endParaRPr lang="fi-FI" dirty="0"/>
        </a:p>
      </dgm:t>
    </dgm:pt>
    <dgm:pt modelId="{6F21C443-524A-47AD-8CB4-B42EF83718D2}" type="parTrans" cxnId="{D5748959-5919-4A7F-B2FC-05FCF154C3B1}">
      <dgm:prSet/>
      <dgm:spPr/>
      <dgm:t>
        <a:bodyPr/>
        <a:lstStyle/>
        <a:p>
          <a:endParaRPr lang="fi-FI"/>
        </a:p>
      </dgm:t>
    </dgm:pt>
    <dgm:pt modelId="{50E236C9-B765-493B-9A5A-B140C76B4E00}" type="sibTrans" cxnId="{D5748959-5919-4A7F-B2FC-05FCF154C3B1}">
      <dgm:prSet/>
      <dgm:spPr/>
      <dgm:t>
        <a:bodyPr/>
        <a:lstStyle/>
        <a:p>
          <a:endParaRPr lang="fi-FI"/>
        </a:p>
      </dgm:t>
    </dgm:pt>
    <dgm:pt modelId="{26897707-8F0E-403E-8432-F23C7A51DD0D}" type="pres">
      <dgm:prSet presAssocID="{80A9482F-B814-4E7D-B48C-BD88F7727C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C9011D3-7938-4CBD-9D0B-DFD86BBE7502}" type="pres">
      <dgm:prSet presAssocID="{80A9482F-B814-4E7D-B48C-BD88F7727CE2}" presName="arrow" presStyleLbl="bgShp" presStyleIdx="0" presStyleCnt="1"/>
      <dgm:spPr/>
    </dgm:pt>
    <dgm:pt modelId="{C4D582F2-8E0A-468E-860A-C6E93EA3A035}" type="pres">
      <dgm:prSet presAssocID="{80A9482F-B814-4E7D-B48C-BD88F7727CE2}" presName="linearProcess" presStyleCnt="0"/>
      <dgm:spPr/>
    </dgm:pt>
    <dgm:pt modelId="{4D73D628-42A4-402D-BEA1-969B7E86DBE9}" type="pres">
      <dgm:prSet presAssocID="{A6AA54DD-68B5-4B36-8E1E-EDF15890DA4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327E30C-9461-4F67-87B0-9E92D93DE304}" type="pres">
      <dgm:prSet presAssocID="{B863B821-736D-447E-965A-BCA12D5064A6}" presName="sibTrans" presStyleCnt="0"/>
      <dgm:spPr/>
    </dgm:pt>
    <dgm:pt modelId="{B1E7B5EA-1763-487F-BF9A-DB6DE971B6A6}" type="pres">
      <dgm:prSet presAssocID="{D449B1DC-7C22-4B55-B226-791CA7E10EF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32168C3-8D7E-466B-AD96-CF579D6E164F}" type="pres">
      <dgm:prSet presAssocID="{950395B2-6D69-47F2-8BF4-4D0EC300C81D}" presName="sibTrans" presStyleCnt="0"/>
      <dgm:spPr/>
    </dgm:pt>
    <dgm:pt modelId="{5D9C1099-4006-4668-83BE-0DAC96E3789D}" type="pres">
      <dgm:prSet presAssocID="{D7259074-3BD0-4ED4-82BB-122B15B8C2D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AC2CA6A-34DC-4000-B2ED-CF1C35F7AD5E}" type="presOf" srcId="{D7259074-3BD0-4ED4-82BB-122B15B8C2DC}" destId="{5D9C1099-4006-4668-83BE-0DAC96E3789D}" srcOrd="0" destOrd="0" presId="urn:microsoft.com/office/officeart/2005/8/layout/hProcess9"/>
    <dgm:cxn modelId="{56A3E880-8577-46A6-9BFE-D41B0D1BD8A9}" type="presOf" srcId="{A6AA54DD-68B5-4B36-8E1E-EDF15890DA42}" destId="{4D73D628-42A4-402D-BEA1-969B7E86DBE9}" srcOrd="0" destOrd="0" presId="urn:microsoft.com/office/officeart/2005/8/layout/hProcess9"/>
    <dgm:cxn modelId="{A5AAF889-182C-403E-BEF6-A7965ECFF3E1}" srcId="{80A9482F-B814-4E7D-B48C-BD88F7727CE2}" destId="{A6AA54DD-68B5-4B36-8E1E-EDF15890DA42}" srcOrd="0" destOrd="0" parTransId="{5A073D52-203E-4237-8552-048165BE5137}" sibTransId="{B863B821-736D-447E-965A-BCA12D5064A6}"/>
    <dgm:cxn modelId="{D5748959-5919-4A7F-B2FC-05FCF154C3B1}" srcId="{80A9482F-B814-4E7D-B48C-BD88F7727CE2}" destId="{D7259074-3BD0-4ED4-82BB-122B15B8C2DC}" srcOrd="2" destOrd="0" parTransId="{6F21C443-524A-47AD-8CB4-B42EF83718D2}" sibTransId="{50E236C9-B765-493B-9A5A-B140C76B4E00}"/>
    <dgm:cxn modelId="{6DFF0D12-9A64-4FAE-BB7A-4D4517668A76}" type="presOf" srcId="{80A9482F-B814-4E7D-B48C-BD88F7727CE2}" destId="{26897707-8F0E-403E-8432-F23C7A51DD0D}" srcOrd="0" destOrd="0" presId="urn:microsoft.com/office/officeart/2005/8/layout/hProcess9"/>
    <dgm:cxn modelId="{47F1765B-2CBE-41CA-8B46-D8DB24AB0669}" srcId="{80A9482F-B814-4E7D-B48C-BD88F7727CE2}" destId="{D449B1DC-7C22-4B55-B226-791CA7E10EF8}" srcOrd="1" destOrd="0" parTransId="{A5017058-FF02-4450-82B1-9AC3ADB625ED}" sibTransId="{950395B2-6D69-47F2-8BF4-4D0EC300C81D}"/>
    <dgm:cxn modelId="{30AAEE99-1797-47D1-BB06-AE9ABB6ED7B3}" type="presOf" srcId="{D449B1DC-7C22-4B55-B226-791CA7E10EF8}" destId="{B1E7B5EA-1763-487F-BF9A-DB6DE971B6A6}" srcOrd="0" destOrd="0" presId="urn:microsoft.com/office/officeart/2005/8/layout/hProcess9"/>
    <dgm:cxn modelId="{A10E0766-2F4C-4368-81AC-45FB999CA0F7}" type="presParOf" srcId="{26897707-8F0E-403E-8432-F23C7A51DD0D}" destId="{7C9011D3-7938-4CBD-9D0B-DFD86BBE7502}" srcOrd="0" destOrd="0" presId="urn:microsoft.com/office/officeart/2005/8/layout/hProcess9"/>
    <dgm:cxn modelId="{65AB3887-9B13-449D-B7E2-366D51E6B087}" type="presParOf" srcId="{26897707-8F0E-403E-8432-F23C7A51DD0D}" destId="{C4D582F2-8E0A-468E-860A-C6E93EA3A035}" srcOrd="1" destOrd="0" presId="urn:microsoft.com/office/officeart/2005/8/layout/hProcess9"/>
    <dgm:cxn modelId="{CF02FF64-8FD0-444F-9761-DD47537FF7AE}" type="presParOf" srcId="{C4D582F2-8E0A-468E-860A-C6E93EA3A035}" destId="{4D73D628-42A4-402D-BEA1-969B7E86DBE9}" srcOrd="0" destOrd="0" presId="urn:microsoft.com/office/officeart/2005/8/layout/hProcess9"/>
    <dgm:cxn modelId="{3F4B10A9-FB84-47C1-BD87-68B9698724F6}" type="presParOf" srcId="{C4D582F2-8E0A-468E-860A-C6E93EA3A035}" destId="{1327E30C-9461-4F67-87B0-9E92D93DE304}" srcOrd="1" destOrd="0" presId="urn:microsoft.com/office/officeart/2005/8/layout/hProcess9"/>
    <dgm:cxn modelId="{1A7E714A-EAA9-4200-9066-3BDE41C4A765}" type="presParOf" srcId="{C4D582F2-8E0A-468E-860A-C6E93EA3A035}" destId="{B1E7B5EA-1763-487F-BF9A-DB6DE971B6A6}" srcOrd="2" destOrd="0" presId="urn:microsoft.com/office/officeart/2005/8/layout/hProcess9"/>
    <dgm:cxn modelId="{57D1339B-10E9-42DC-803F-E08EC96B2661}" type="presParOf" srcId="{C4D582F2-8E0A-468E-860A-C6E93EA3A035}" destId="{932168C3-8D7E-466B-AD96-CF579D6E164F}" srcOrd="3" destOrd="0" presId="urn:microsoft.com/office/officeart/2005/8/layout/hProcess9"/>
    <dgm:cxn modelId="{4BB0A09A-F680-4146-9CD7-C19CB335E9EC}" type="presParOf" srcId="{C4D582F2-8E0A-468E-860A-C6E93EA3A035}" destId="{5D9C1099-4006-4668-83BE-0DAC96E378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0D867247-6480-4164-B8F9-6103F3041D5E}" type="doc">
      <dgm:prSet loTypeId="urn:microsoft.com/office/officeart/2005/8/layout/equation2" loCatId="process" qsTypeId="urn:microsoft.com/office/officeart/2005/8/quickstyle/simple5" qsCatId="simple" csTypeId="urn:microsoft.com/office/officeart/2005/8/colors/colorful1#26" csCatId="colorful" phldr="1"/>
      <dgm:spPr/>
      <dgm:t>
        <a:bodyPr/>
        <a:lstStyle/>
        <a:p>
          <a:endParaRPr lang="fi-FI"/>
        </a:p>
      </dgm:t>
    </dgm:pt>
    <dgm:pt modelId="{B8625114-063E-4929-AF9D-1A38A51F42D2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Yksi piittaamaton, kaikkia hoitava henkilö, pystyy tartuttamaan koko osaston</a:t>
          </a:r>
          <a:endParaRPr lang="fi-FI" b="1" dirty="0">
            <a:solidFill>
              <a:schemeClr val="tx1"/>
            </a:solidFill>
          </a:endParaRPr>
        </a:p>
      </dgm:t>
    </dgm:pt>
    <dgm:pt modelId="{ACF03733-8704-4622-9ADD-F0D80BD06716}" type="parTrans" cxnId="{C7CAA155-997D-470D-8A25-93A5EB87F2FD}">
      <dgm:prSet/>
      <dgm:spPr/>
      <dgm:t>
        <a:bodyPr/>
        <a:lstStyle/>
        <a:p>
          <a:endParaRPr lang="fi-FI"/>
        </a:p>
      </dgm:t>
    </dgm:pt>
    <dgm:pt modelId="{6B544562-6C20-4389-BE25-C0107A2471E7}" type="sibTrans" cxnId="{C7CAA155-997D-470D-8A25-93A5EB87F2FD}">
      <dgm:prSet/>
      <dgm:spPr/>
      <dgm:t>
        <a:bodyPr/>
        <a:lstStyle/>
        <a:p>
          <a:endParaRPr lang="fi-FI"/>
        </a:p>
      </dgm:t>
    </dgm:pt>
    <dgm:pt modelId="{10776FD1-98E0-4296-91F3-BFC792D12D6A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Ei riitä että ”melkein kaikki” toimivat oikein!</a:t>
          </a:r>
          <a:endParaRPr lang="fi-FI" b="1" dirty="0">
            <a:solidFill>
              <a:schemeClr val="tx1"/>
            </a:solidFill>
          </a:endParaRPr>
        </a:p>
      </dgm:t>
    </dgm:pt>
    <dgm:pt modelId="{EEEB4F35-F401-4473-971B-9E658103D9C4}" type="parTrans" cxnId="{B3E686EA-528F-4180-9D99-8A3280E7A58E}">
      <dgm:prSet/>
      <dgm:spPr/>
      <dgm:t>
        <a:bodyPr/>
        <a:lstStyle/>
        <a:p>
          <a:endParaRPr lang="fi-FI"/>
        </a:p>
      </dgm:t>
    </dgm:pt>
    <dgm:pt modelId="{F9EDF738-0E2A-4073-93DC-31EAC2E21CED}" type="sibTrans" cxnId="{B3E686EA-528F-4180-9D99-8A3280E7A58E}">
      <dgm:prSet/>
      <dgm:spPr/>
      <dgm:t>
        <a:bodyPr/>
        <a:lstStyle/>
        <a:p>
          <a:endParaRPr lang="fi-FI"/>
        </a:p>
      </dgm:t>
    </dgm:pt>
    <dgm:pt modelId="{DBA07CC4-62C2-4955-BC06-E3F770CFC327}" type="pres">
      <dgm:prSet presAssocID="{0D867247-6480-4164-B8F9-6103F3041D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5D8D6F6-4104-4962-8074-1F6B1B0C488C}" type="pres">
      <dgm:prSet presAssocID="{0D867247-6480-4164-B8F9-6103F3041D5E}" presName="vNodes" presStyleCnt="0"/>
      <dgm:spPr/>
      <dgm:t>
        <a:bodyPr/>
        <a:lstStyle/>
        <a:p>
          <a:endParaRPr lang="fi-FI"/>
        </a:p>
      </dgm:t>
    </dgm:pt>
    <dgm:pt modelId="{A618449B-8F87-4349-8C0F-12A2FA609DCE}" type="pres">
      <dgm:prSet presAssocID="{10776FD1-98E0-4296-91F3-BFC792D12D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D623B7C-626D-4AE7-9BFF-5A41FAE8D8DC}" type="pres">
      <dgm:prSet presAssocID="{0D867247-6480-4164-B8F9-6103F3041D5E}" presName="sibTransLast" presStyleLbl="sibTrans2D1" presStyleIdx="0" presStyleCnt="1" custLinFactNeighborX="146" custLinFactNeighborY="-6261"/>
      <dgm:spPr/>
      <dgm:t>
        <a:bodyPr/>
        <a:lstStyle/>
        <a:p>
          <a:endParaRPr lang="fi-FI"/>
        </a:p>
      </dgm:t>
    </dgm:pt>
    <dgm:pt modelId="{11B23FB9-F669-4A55-9CB8-921388564603}" type="pres">
      <dgm:prSet presAssocID="{0D867247-6480-4164-B8F9-6103F3041D5E}" presName="connectorText" presStyleLbl="sibTrans2D1" presStyleIdx="0" presStyleCnt="1"/>
      <dgm:spPr/>
      <dgm:t>
        <a:bodyPr/>
        <a:lstStyle/>
        <a:p>
          <a:endParaRPr lang="fi-FI"/>
        </a:p>
      </dgm:t>
    </dgm:pt>
    <dgm:pt modelId="{9E257C7C-E521-45A5-92DF-DFD555419A34}" type="pres">
      <dgm:prSet presAssocID="{0D867247-6480-4164-B8F9-6103F3041D5E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5C492E7-6E29-4492-A92E-022E901BCB88}" type="presOf" srcId="{10776FD1-98E0-4296-91F3-BFC792D12D6A}" destId="{A618449B-8F87-4349-8C0F-12A2FA609DCE}" srcOrd="0" destOrd="0" presId="urn:microsoft.com/office/officeart/2005/8/layout/equation2"/>
    <dgm:cxn modelId="{C7CAA155-997D-470D-8A25-93A5EB87F2FD}" srcId="{0D867247-6480-4164-B8F9-6103F3041D5E}" destId="{B8625114-063E-4929-AF9D-1A38A51F42D2}" srcOrd="1" destOrd="0" parTransId="{ACF03733-8704-4622-9ADD-F0D80BD06716}" sibTransId="{6B544562-6C20-4389-BE25-C0107A2471E7}"/>
    <dgm:cxn modelId="{B3E686EA-528F-4180-9D99-8A3280E7A58E}" srcId="{0D867247-6480-4164-B8F9-6103F3041D5E}" destId="{10776FD1-98E0-4296-91F3-BFC792D12D6A}" srcOrd="0" destOrd="0" parTransId="{EEEB4F35-F401-4473-971B-9E658103D9C4}" sibTransId="{F9EDF738-0E2A-4073-93DC-31EAC2E21CED}"/>
    <dgm:cxn modelId="{269D27FB-FB4E-4A4C-896B-F906777CFA4E}" type="presOf" srcId="{B8625114-063E-4929-AF9D-1A38A51F42D2}" destId="{9E257C7C-E521-45A5-92DF-DFD555419A34}" srcOrd="0" destOrd="0" presId="urn:microsoft.com/office/officeart/2005/8/layout/equation2"/>
    <dgm:cxn modelId="{48391D8E-FE22-4840-88D0-8BF5E43021DA}" type="presOf" srcId="{F9EDF738-0E2A-4073-93DC-31EAC2E21CED}" destId="{BD623B7C-626D-4AE7-9BFF-5A41FAE8D8DC}" srcOrd="0" destOrd="0" presId="urn:microsoft.com/office/officeart/2005/8/layout/equation2"/>
    <dgm:cxn modelId="{9C476048-1415-4D3E-9C62-BCC04540B98D}" type="presOf" srcId="{0D867247-6480-4164-B8F9-6103F3041D5E}" destId="{DBA07CC4-62C2-4955-BC06-E3F770CFC327}" srcOrd="0" destOrd="0" presId="urn:microsoft.com/office/officeart/2005/8/layout/equation2"/>
    <dgm:cxn modelId="{8AA8E5DB-0F67-470C-892A-3A3A8A8CCDC3}" type="presOf" srcId="{F9EDF738-0E2A-4073-93DC-31EAC2E21CED}" destId="{11B23FB9-F669-4A55-9CB8-921388564603}" srcOrd="1" destOrd="0" presId="urn:microsoft.com/office/officeart/2005/8/layout/equation2"/>
    <dgm:cxn modelId="{1913149D-D5AF-482F-A9EE-DC285B1B2B2E}" type="presParOf" srcId="{DBA07CC4-62C2-4955-BC06-E3F770CFC327}" destId="{E5D8D6F6-4104-4962-8074-1F6B1B0C488C}" srcOrd="0" destOrd="0" presId="urn:microsoft.com/office/officeart/2005/8/layout/equation2"/>
    <dgm:cxn modelId="{DE4B3430-DBE8-4C46-B50B-326EF1781B80}" type="presParOf" srcId="{E5D8D6F6-4104-4962-8074-1F6B1B0C488C}" destId="{A618449B-8F87-4349-8C0F-12A2FA609DCE}" srcOrd="0" destOrd="0" presId="urn:microsoft.com/office/officeart/2005/8/layout/equation2"/>
    <dgm:cxn modelId="{2C1D454A-AD5C-4588-AA8F-94E546DA3832}" type="presParOf" srcId="{DBA07CC4-62C2-4955-BC06-E3F770CFC327}" destId="{BD623B7C-626D-4AE7-9BFF-5A41FAE8D8DC}" srcOrd="1" destOrd="0" presId="urn:microsoft.com/office/officeart/2005/8/layout/equation2"/>
    <dgm:cxn modelId="{CCCED96E-8631-4E28-83B1-75A082037327}" type="presParOf" srcId="{BD623B7C-626D-4AE7-9BFF-5A41FAE8D8DC}" destId="{11B23FB9-F669-4A55-9CB8-921388564603}" srcOrd="0" destOrd="0" presId="urn:microsoft.com/office/officeart/2005/8/layout/equation2"/>
    <dgm:cxn modelId="{189717C6-6A05-43CD-99C3-C89D1B4E6B90}" type="presParOf" srcId="{DBA07CC4-62C2-4955-BC06-E3F770CFC327}" destId="{9E257C7C-E521-45A5-92DF-DFD555419A3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FA2A631-5F5C-4A80-9E49-FAD33C52B245}" type="doc">
      <dgm:prSet loTypeId="urn:microsoft.com/office/officeart/2005/8/layout/vList2" loCatId="list" qsTypeId="urn:microsoft.com/office/officeart/2005/8/quickstyle/simple5" qsCatId="simple" csTypeId="urn:microsoft.com/office/officeart/2005/8/colors/accent1_2#22" csCatId="accent1" phldr="1"/>
      <dgm:spPr/>
      <dgm:t>
        <a:bodyPr/>
        <a:lstStyle/>
        <a:p>
          <a:endParaRPr lang="fi-FI"/>
        </a:p>
      </dgm:t>
    </dgm:pt>
    <dgm:pt modelId="{D3D4D6CF-6A53-419D-B2E6-F6B8C146973F}">
      <dgm:prSet custT="1"/>
      <dgm:spPr/>
      <dgm:t>
        <a:bodyPr/>
        <a:lstStyle/>
        <a:p>
          <a:pPr algn="ctr" rtl="0"/>
          <a:r>
            <a:rPr lang="fi-FI" sz="3600" b="1" dirty="0" smtClean="0">
              <a:solidFill>
                <a:schemeClr val="bg1"/>
              </a:solidFill>
            </a:rPr>
            <a:t>Ketju niin vahva kuin sen heikoin lenkki</a:t>
          </a:r>
          <a:endParaRPr lang="fi-FI" sz="3600" b="1" dirty="0">
            <a:solidFill>
              <a:schemeClr val="bg1"/>
            </a:solidFill>
          </a:endParaRPr>
        </a:p>
      </dgm:t>
    </dgm:pt>
    <dgm:pt modelId="{BEB0CFA8-919A-4F51-84A0-391FB516A496}" type="parTrans" cxnId="{7F3E8A25-17A0-4B80-AE27-D89F7E0D29F0}">
      <dgm:prSet/>
      <dgm:spPr/>
      <dgm:t>
        <a:bodyPr/>
        <a:lstStyle/>
        <a:p>
          <a:endParaRPr lang="fi-FI"/>
        </a:p>
      </dgm:t>
    </dgm:pt>
    <dgm:pt modelId="{4A933745-FC01-4F87-B9CB-CEE319C3BC88}" type="sibTrans" cxnId="{7F3E8A25-17A0-4B80-AE27-D89F7E0D29F0}">
      <dgm:prSet/>
      <dgm:spPr/>
      <dgm:t>
        <a:bodyPr/>
        <a:lstStyle/>
        <a:p>
          <a:endParaRPr lang="fi-FI"/>
        </a:p>
      </dgm:t>
    </dgm:pt>
    <dgm:pt modelId="{B6A1BB0E-A142-4745-84D4-BCEA16E8D3C2}" type="pres">
      <dgm:prSet presAssocID="{FFA2A631-5F5C-4A80-9E49-FAD33C52B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734C396-4113-4BD6-8323-4C99D1FF2D7E}" type="pres">
      <dgm:prSet presAssocID="{D3D4D6CF-6A53-419D-B2E6-F6B8C146973F}" presName="parentText" presStyleLbl="node1" presStyleIdx="0" presStyleCnt="1" custScaleY="52839" custLinFactNeighborY="80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F3E8A25-17A0-4B80-AE27-D89F7E0D29F0}" srcId="{FFA2A631-5F5C-4A80-9E49-FAD33C52B245}" destId="{D3D4D6CF-6A53-419D-B2E6-F6B8C146973F}" srcOrd="0" destOrd="0" parTransId="{BEB0CFA8-919A-4F51-84A0-391FB516A496}" sibTransId="{4A933745-FC01-4F87-B9CB-CEE319C3BC88}"/>
    <dgm:cxn modelId="{3CF2AEA0-E372-4164-94C2-5FFFC7DCC493}" type="presOf" srcId="{D3D4D6CF-6A53-419D-B2E6-F6B8C146973F}" destId="{2734C396-4113-4BD6-8323-4C99D1FF2D7E}" srcOrd="0" destOrd="0" presId="urn:microsoft.com/office/officeart/2005/8/layout/vList2"/>
    <dgm:cxn modelId="{06EAA00B-CE4A-4C84-B6CA-BB0E9FC12904}" type="presOf" srcId="{FFA2A631-5F5C-4A80-9E49-FAD33C52B245}" destId="{B6A1BB0E-A142-4745-84D4-BCEA16E8D3C2}" srcOrd="0" destOrd="0" presId="urn:microsoft.com/office/officeart/2005/8/layout/vList2"/>
    <dgm:cxn modelId="{F7664A39-7C41-4CFC-9253-6E2611EEEDE6}" type="presParOf" srcId="{B6A1BB0E-A142-4745-84D4-BCEA16E8D3C2}" destId="{2734C396-4113-4BD6-8323-4C99D1FF2D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E7A9E7B-52EF-4630-8F6B-E60E3554BAD0}" type="doc">
      <dgm:prSet loTypeId="urn:microsoft.com/office/officeart/2005/8/layout/hierarchy3" loCatId="hierarchy" qsTypeId="urn:microsoft.com/office/officeart/2005/8/quickstyle/3d2" qsCatId="3D" csTypeId="urn:microsoft.com/office/officeart/2005/8/colors/colorful1#27" csCatId="colorful" phldr="1"/>
      <dgm:spPr/>
      <dgm:t>
        <a:bodyPr/>
        <a:lstStyle/>
        <a:p>
          <a:endParaRPr lang="fi-FI"/>
        </a:p>
      </dgm:t>
    </dgm:pt>
    <dgm:pt modelId="{8A2F2C53-EE88-40EB-A16E-C0684602EFF9}">
      <dgm:prSet custT="1"/>
      <dgm:spPr/>
      <dgm:t>
        <a:bodyPr/>
        <a:lstStyle/>
        <a:p>
          <a:pPr rtl="0"/>
          <a:r>
            <a:rPr lang="fi-FI" sz="2000" b="1" dirty="0" smtClean="0"/>
            <a:t>Pyritään estämään mikrobien tarttuminen</a:t>
          </a:r>
          <a:endParaRPr lang="fi-FI" sz="2000" b="1" dirty="0"/>
        </a:p>
      </dgm:t>
    </dgm:pt>
    <dgm:pt modelId="{0292994D-6A94-40AA-8730-EA9768967603}" type="parTrans" cxnId="{FD6111F2-87AE-4815-92D5-A67326F306FD}">
      <dgm:prSet/>
      <dgm:spPr/>
      <dgm:t>
        <a:bodyPr/>
        <a:lstStyle/>
        <a:p>
          <a:endParaRPr lang="fi-FI"/>
        </a:p>
      </dgm:t>
    </dgm:pt>
    <dgm:pt modelId="{ADE66392-9935-4C27-B7EC-6460564E6606}" type="sibTrans" cxnId="{FD6111F2-87AE-4815-92D5-A67326F306FD}">
      <dgm:prSet/>
      <dgm:spPr/>
      <dgm:t>
        <a:bodyPr/>
        <a:lstStyle/>
        <a:p>
          <a:endParaRPr lang="fi-FI"/>
        </a:p>
      </dgm:t>
    </dgm:pt>
    <dgm:pt modelId="{31698340-121D-4F2E-8613-7D18F6EB21B7}">
      <dgm:prSet custT="1"/>
      <dgm:spPr/>
      <dgm:t>
        <a:bodyPr/>
        <a:lstStyle/>
        <a:p>
          <a:pPr rtl="0"/>
          <a:r>
            <a:rPr lang="fi-FI" sz="2000" b="1" dirty="0" smtClean="0"/>
            <a:t>Toisiin potilaisiin</a:t>
          </a:r>
          <a:endParaRPr lang="fi-FI" sz="2000" b="1" dirty="0"/>
        </a:p>
      </dgm:t>
    </dgm:pt>
    <dgm:pt modelId="{78C5673A-76FD-4046-8751-6325DB397715}" type="parTrans" cxnId="{2BDD502C-12FD-4B35-8640-0BE279520C5C}">
      <dgm:prSet/>
      <dgm:spPr/>
      <dgm:t>
        <a:bodyPr/>
        <a:lstStyle/>
        <a:p>
          <a:endParaRPr lang="fi-FI"/>
        </a:p>
      </dgm:t>
    </dgm:pt>
    <dgm:pt modelId="{A5309A02-9836-451B-904A-22A0669A9361}" type="sibTrans" cxnId="{2BDD502C-12FD-4B35-8640-0BE279520C5C}">
      <dgm:prSet/>
      <dgm:spPr/>
      <dgm:t>
        <a:bodyPr/>
        <a:lstStyle/>
        <a:p>
          <a:endParaRPr lang="fi-FI"/>
        </a:p>
      </dgm:t>
    </dgm:pt>
    <dgm:pt modelId="{18130C1D-1958-4F46-AA8A-51FAAD1D5AA5}">
      <dgm:prSet custT="1"/>
      <dgm:spPr/>
      <dgm:t>
        <a:bodyPr/>
        <a:lstStyle/>
        <a:p>
          <a:pPr rtl="0"/>
          <a:r>
            <a:rPr lang="fi-FI" sz="2000" b="1" dirty="0" smtClean="0"/>
            <a:t>Työntekijöihin</a:t>
          </a:r>
          <a:endParaRPr lang="fi-FI" sz="2000" b="1" dirty="0"/>
        </a:p>
      </dgm:t>
    </dgm:pt>
    <dgm:pt modelId="{340B476D-27BC-4BED-8C03-7B6632CAA959}" type="parTrans" cxnId="{A5DCFBE2-39AB-407C-965F-5F0F9CE352DC}">
      <dgm:prSet/>
      <dgm:spPr/>
      <dgm:t>
        <a:bodyPr/>
        <a:lstStyle/>
        <a:p>
          <a:endParaRPr lang="fi-FI"/>
        </a:p>
      </dgm:t>
    </dgm:pt>
    <dgm:pt modelId="{23797F7E-D374-469E-AD08-C743BF33BA37}" type="sibTrans" cxnId="{A5DCFBE2-39AB-407C-965F-5F0F9CE352DC}">
      <dgm:prSet/>
      <dgm:spPr/>
      <dgm:t>
        <a:bodyPr/>
        <a:lstStyle/>
        <a:p>
          <a:endParaRPr lang="fi-FI"/>
        </a:p>
      </dgm:t>
    </dgm:pt>
    <dgm:pt modelId="{70D9A095-6C52-4053-900A-818DA318AA29}">
      <dgm:prSet custT="1"/>
      <dgm:spPr/>
      <dgm:t>
        <a:bodyPr/>
        <a:lstStyle/>
        <a:p>
          <a:pPr rtl="0"/>
          <a:r>
            <a:rPr lang="fi-FI" sz="2000" b="1" dirty="0" smtClean="0"/>
            <a:t>Vierailijoihin</a:t>
          </a:r>
          <a:endParaRPr lang="fi-FI" sz="2000" b="1" dirty="0"/>
        </a:p>
      </dgm:t>
    </dgm:pt>
    <dgm:pt modelId="{085153E3-375B-4F07-8DA0-23EA09C6D294}" type="parTrans" cxnId="{E8742325-79A1-4218-A348-63368CEC646D}">
      <dgm:prSet/>
      <dgm:spPr/>
      <dgm:t>
        <a:bodyPr/>
        <a:lstStyle/>
        <a:p>
          <a:endParaRPr lang="fi-FI"/>
        </a:p>
      </dgm:t>
    </dgm:pt>
    <dgm:pt modelId="{DF5C3AFE-C296-4517-8F1B-2D119EEAED05}" type="sibTrans" cxnId="{E8742325-79A1-4218-A348-63368CEC646D}">
      <dgm:prSet/>
      <dgm:spPr/>
      <dgm:t>
        <a:bodyPr/>
        <a:lstStyle/>
        <a:p>
          <a:endParaRPr lang="fi-FI"/>
        </a:p>
      </dgm:t>
    </dgm:pt>
    <dgm:pt modelId="{88B9B337-8B1D-4D82-99FF-69C9B7AFB1F6}">
      <dgm:prSet custT="1"/>
      <dgm:spPr/>
      <dgm:t>
        <a:bodyPr/>
        <a:lstStyle/>
        <a:p>
          <a:pPr rtl="0"/>
          <a:r>
            <a:rPr lang="fi-FI" sz="2000" b="1" dirty="0" smtClean="0"/>
            <a:t>Henkilökunta  ja potilas perehdytetään</a:t>
          </a:r>
          <a:endParaRPr lang="fi-FI" sz="2000" b="1" dirty="0"/>
        </a:p>
      </dgm:t>
    </dgm:pt>
    <dgm:pt modelId="{BC6CEBDC-E26A-4B24-99C5-007EA24ED0D5}" type="parTrans" cxnId="{330BA5D4-1F9E-4509-8120-4F7FAD0C61E6}">
      <dgm:prSet/>
      <dgm:spPr/>
      <dgm:t>
        <a:bodyPr/>
        <a:lstStyle/>
        <a:p>
          <a:endParaRPr lang="fi-FI"/>
        </a:p>
      </dgm:t>
    </dgm:pt>
    <dgm:pt modelId="{B50D8580-A137-4260-AB24-7AA8AD01186D}" type="sibTrans" cxnId="{330BA5D4-1F9E-4509-8120-4F7FAD0C61E6}">
      <dgm:prSet/>
      <dgm:spPr/>
      <dgm:t>
        <a:bodyPr/>
        <a:lstStyle/>
        <a:p>
          <a:endParaRPr lang="fi-FI"/>
        </a:p>
      </dgm:t>
    </dgm:pt>
    <dgm:pt modelId="{65DEB637-3603-4B46-82E2-26CCCF114D42}">
      <dgm:prSet custT="1"/>
      <dgm:spPr/>
      <dgm:t>
        <a:bodyPr/>
        <a:lstStyle/>
        <a:p>
          <a:pPr rtl="0"/>
          <a:r>
            <a:rPr lang="fi-FI" sz="2000" b="1" dirty="0" smtClean="0"/>
            <a:t>Suojaimet</a:t>
          </a:r>
          <a:endParaRPr lang="fi-FI" sz="2000" b="1" dirty="0"/>
        </a:p>
      </dgm:t>
    </dgm:pt>
    <dgm:pt modelId="{A06DDB45-3C35-4753-A490-BC6EAC5C5B74}" type="parTrans" cxnId="{554B3CEC-CA68-4A47-A006-48B78FB228A3}">
      <dgm:prSet/>
      <dgm:spPr/>
      <dgm:t>
        <a:bodyPr/>
        <a:lstStyle/>
        <a:p>
          <a:endParaRPr lang="fi-FI"/>
        </a:p>
      </dgm:t>
    </dgm:pt>
    <dgm:pt modelId="{BA5D1BC5-4113-4308-95BD-69E556E23920}" type="sibTrans" cxnId="{554B3CEC-CA68-4A47-A006-48B78FB228A3}">
      <dgm:prSet/>
      <dgm:spPr/>
      <dgm:t>
        <a:bodyPr/>
        <a:lstStyle/>
        <a:p>
          <a:endParaRPr lang="fi-FI"/>
        </a:p>
      </dgm:t>
    </dgm:pt>
    <dgm:pt modelId="{664D65A8-2B90-4276-8F1E-BA94E8E17F39}">
      <dgm:prSet custT="1"/>
      <dgm:spPr/>
      <dgm:t>
        <a:bodyPr/>
        <a:lstStyle/>
        <a:p>
          <a:pPr rtl="0"/>
          <a:r>
            <a:rPr lang="fi-FI" sz="2000" b="1" dirty="0" smtClean="0"/>
            <a:t>Vähennetään mikrobin tarttumista potilaasta</a:t>
          </a:r>
          <a:endParaRPr lang="fi-FI" sz="2000" b="1" dirty="0"/>
        </a:p>
      </dgm:t>
    </dgm:pt>
    <dgm:pt modelId="{627A7442-D2CF-4CD7-8F52-A16B2DFBE295}" type="parTrans" cxnId="{79B41D5B-C065-4492-9749-FF23B7E9CB7B}">
      <dgm:prSet/>
      <dgm:spPr/>
      <dgm:t>
        <a:bodyPr/>
        <a:lstStyle/>
        <a:p>
          <a:endParaRPr lang="fi-FI"/>
        </a:p>
      </dgm:t>
    </dgm:pt>
    <dgm:pt modelId="{44976E6E-D258-46BD-AB2C-DD7A358C9B3E}" type="sibTrans" cxnId="{79B41D5B-C065-4492-9749-FF23B7E9CB7B}">
      <dgm:prSet/>
      <dgm:spPr/>
      <dgm:t>
        <a:bodyPr/>
        <a:lstStyle/>
        <a:p>
          <a:endParaRPr lang="fi-FI"/>
        </a:p>
      </dgm:t>
    </dgm:pt>
    <dgm:pt modelId="{2C97CB16-BC63-4F3A-88ED-5FBBD9B8214D}">
      <dgm:prSet custT="1"/>
      <dgm:spPr/>
      <dgm:t>
        <a:bodyPr/>
        <a:lstStyle/>
        <a:p>
          <a:pPr rtl="0"/>
          <a:r>
            <a:rPr lang="fi-FI" sz="2000" b="1" dirty="0" smtClean="0"/>
            <a:t>Epätietoisuus, väärät luulot</a:t>
          </a:r>
          <a:endParaRPr lang="fi-FI" sz="2000" b="1" dirty="0"/>
        </a:p>
      </dgm:t>
    </dgm:pt>
    <dgm:pt modelId="{FDF4441B-CBDA-4613-8613-B9E6BCEC167A}" type="parTrans" cxnId="{A5699E2E-CEAB-47BD-8994-1086534A51CA}">
      <dgm:prSet/>
      <dgm:spPr/>
      <dgm:t>
        <a:bodyPr/>
        <a:lstStyle/>
        <a:p>
          <a:endParaRPr lang="fi-FI"/>
        </a:p>
      </dgm:t>
    </dgm:pt>
    <dgm:pt modelId="{D3E9E48E-455F-451B-8DC8-2EBB861ED6E7}" type="sibTrans" cxnId="{A5699E2E-CEAB-47BD-8994-1086534A51CA}">
      <dgm:prSet/>
      <dgm:spPr/>
      <dgm:t>
        <a:bodyPr/>
        <a:lstStyle/>
        <a:p>
          <a:endParaRPr lang="fi-FI"/>
        </a:p>
      </dgm:t>
    </dgm:pt>
    <dgm:pt modelId="{EA01F19D-FC83-4D27-8973-D63914FCDF92}">
      <dgm:prSet custT="1"/>
      <dgm:spPr/>
      <dgm:t>
        <a:bodyPr/>
        <a:lstStyle/>
        <a:p>
          <a:pPr rtl="0"/>
          <a:r>
            <a:rPr lang="fi-FI" sz="2000" b="1" dirty="0" smtClean="0"/>
            <a:t>Potilaan ahdistus</a:t>
          </a:r>
          <a:endParaRPr lang="fi-FI" sz="2000" b="1" dirty="0"/>
        </a:p>
      </dgm:t>
    </dgm:pt>
    <dgm:pt modelId="{AFF3E6F2-A87D-4443-865F-E0588D480F12}" type="parTrans" cxnId="{FD2ADD1C-6E95-4CBF-BF6D-1EB29443F288}">
      <dgm:prSet/>
      <dgm:spPr/>
      <dgm:t>
        <a:bodyPr/>
        <a:lstStyle/>
        <a:p>
          <a:endParaRPr lang="fi-FI"/>
        </a:p>
      </dgm:t>
    </dgm:pt>
    <dgm:pt modelId="{7C0DDBD8-EDF3-457B-AB27-A17955809101}" type="sibTrans" cxnId="{FD2ADD1C-6E95-4CBF-BF6D-1EB29443F288}">
      <dgm:prSet/>
      <dgm:spPr/>
      <dgm:t>
        <a:bodyPr/>
        <a:lstStyle/>
        <a:p>
          <a:endParaRPr lang="fi-FI"/>
        </a:p>
      </dgm:t>
    </dgm:pt>
    <dgm:pt modelId="{BA36EB8F-7C0C-41CC-BBE2-782F14DD30AF}">
      <dgm:prSet custT="1"/>
      <dgm:spPr/>
      <dgm:t>
        <a:bodyPr/>
        <a:lstStyle/>
        <a:p>
          <a:pPr rtl="0"/>
          <a:r>
            <a:rPr lang="fi-FI" sz="2000" b="1" dirty="0" smtClean="0"/>
            <a:t>Riittävästi</a:t>
          </a:r>
          <a:endParaRPr lang="fi-FI" sz="2000" b="1" dirty="0"/>
        </a:p>
      </dgm:t>
    </dgm:pt>
    <dgm:pt modelId="{240EF5BA-B9C7-4641-930F-8232005C3504}" type="parTrans" cxnId="{5A10D617-7179-4D1B-B578-7FBA01B2F640}">
      <dgm:prSet/>
      <dgm:spPr/>
    </dgm:pt>
    <dgm:pt modelId="{CEFDBA35-A510-4820-AE76-4D67FEA8AC50}" type="sibTrans" cxnId="{5A10D617-7179-4D1B-B578-7FBA01B2F640}">
      <dgm:prSet/>
      <dgm:spPr/>
    </dgm:pt>
    <dgm:pt modelId="{845188B1-43E3-42E1-9D52-8D9D4D032AB9}">
      <dgm:prSet custT="1"/>
      <dgm:spPr/>
      <dgm:t>
        <a:bodyPr/>
        <a:lstStyle/>
        <a:p>
          <a:pPr rtl="0"/>
          <a:r>
            <a:rPr lang="fi-FI" sz="2000" b="1" dirty="0" smtClean="0"/>
            <a:t>Käsi-desinfektiota unohtamatta</a:t>
          </a:r>
          <a:endParaRPr lang="fi-FI" sz="2000" b="1" dirty="0"/>
        </a:p>
      </dgm:t>
    </dgm:pt>
    <dgm:pt modelId="{9DA9C851-977E-40E1-9C91-F08285A681EA}" type="parTrans" cxnId="{200018B0-454D-4740-BD88-AEA671800E2F}">
      <dgm:prSet/>
      <dgm:spPr/>
    </dgm:pt>
    <dgm:pt modelId="{CA87E563-9E10-4015-AEC3-0E6377C55E35}" type="sibTrans" cxnId="{200018B0-454D-4740-BD88-AEA671800E2F}">
      <dgm:prSet/>
      <dgm:spPr/>
    </dgm:pt>
    <dgm:pt modelId="{FD5ED490-18AD-4049-9D7D-D078BB85E5E5}" type="pres">
      <dgm:prSet presAssocID="{AE7A9E7B-52EF-4630-8F6B-E60E3554BA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CF5E21EC-1A8B-4679-AAAB-155864DB7D5F}" type="pres">
      <dgm:prSet presAssocID="{8A2F2C53-EE88-40EB-A16E-C0684602EFF9}" presName="root" presStyleCnt="0"/>
      <dgm:spPr/>
    </dgm:pt>
    <dgm:pt modelId="{BFFA3D49-6C1F-4AEA-B67D-F827CA2E3133}" type="pres">
      <dgm:prSet presAssocID="{8A2F2C53-EE88-40EB-A16E-C0684602EFF9}" presName="rootComposite" presStyleCnt="0"/>
      <dgm:spPr/>
    </dgm:pt>
    <dgm:pt modelId="{770D27EB-A692-4063-A6E5-54152253979F}" type="pres">
      <dgm:prSet presAssocID="{8A2F2C53-EE88-40EB-A16E-C0684602EFF9}" presName="rootText" presStyleLbl="node1" presStyleIdx="0" presStyleCnt="3"/>
      <dgm:spPr/>
      <dgm:t>
        <a:bodyPr/>
        <a:lstStyle/>
        <a:p>
          <a:endParaRPr lang="fi-FI"/>
        </a:p>
      </dgm:t>
    </dgm:pt>
    <dgm:pt modelId="{09B73FBB-2613-4A9E-BEA4-AECA63560821}" type="pres">
      <dgm:prSet presAssocID="{8A2F2C53-EE88-40EB-A16E-C0684602EFF9}" presName="rootConnector" presStyleLbl="node1" presStyleIdx="0" presStyleCnt="3"/>
      <dgm:spPr/>
      <dgm:t>
        <a:bodyPr/>
        <a:lstStyle/>
        <a:p>
          <a:endParaRPr lang="fi-FI"/>
        </a:p>
      </dgm:t>
    </dgm:pt>
    <dgm:pt modelId="{47E8D931-34A3-413D-B0E1-F74EBA686B00}" type="pres">
      <dgm:prSet presAssocID="{8A2F2C53-EE88-40EB-A16E-C0684602EFF9}" presName="childShape" presStyleCnt="0"/>
      <dgm:spPr/>
    </dgm:pt>
    <dgm:pt modelId="{C18DACE4-4488-407B-9DCD-67B7CC567CF3}" type="pres">
      <dgm:prSet presAssocID="{78C5673A-76FD-4046-8751-6325DB397715}" presName="Name13" presStyleLbl="parChTrans1D2" presStyleIdx="0" presStyleCnt="8"/>
      <dgm:spPr/>
      <dgm:t>
        <a:bodyPr/>
        <a:lstStyle/>
        <a:p>
          <a:endParaRPr lang="fi-FI"/>
        </a:p>
      </dgm:t>
    </dgm:pt>
    <dgm:pt modelId="{66B1D5FA-D878-41EE-8EB1-5391BB75C10A}" type="pres">
      <dgm:prSet presAssocID="{31698340-121D-4F2E-8613-7D18F6EB21B7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75AD34E-1113-4D03-A3E8-96A7C4D25A40}" type="pres">
      <dgm:prSet presAssocID="{340B476D-27BC-4BED-8C03-7B6632CAA959}" presName="Name13" presStyleLbl="parChTrans1D2" presStyleIdx="1" presStyleCnt="8"/>
      <dgm:spPr/>
      <dgm:t>
        <a:bodyPr/>
        <a:lstStyle/>
        <a:p>
          <a:endParaRPr lang="fi-FI"/>
        </a:p>
      </dgm:t>
    </dgm:pt>
    <dgm:pt modelId="{81424FDF-3963-408A-93F6-CCDA54D94802}" type="pres">
      <dgm:prSet presAssocID="{18130C1D-1958-4F46-AA8A-51FAAD1D5AA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D0874EE-E402-434E-BB41-401B86FAD501}" type="pres">
      <dgm:prSet presAssocID="{085153E3-375B-4F07-8DA0-23EA09C6D294}" presName="Name13" presStyleLbl="parChTrans1D2" presStyleIdx="2" presStyleCnt="8"/>
      <dgm:spPr/>
      <dgm:t>
        <a:bodyPr/>
        <a:lstStyle/>
        <a:p>
          <a:endParaRPr lang="fi-FI"/>
        </a:p>
      </dgm:t>
    </dgm:pt>
    <dgm:pt modelId="{91B20FC3-25EE-4CA8-86F5-6D4015A2415C}" type="pres">
      <dgm:prSet presAssocID="{70D9A095-6C52-4053-900A-818DA318AA29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0266AD7-77B5-4E7E-9451-92CDF6F73BEF}" type="pres">
      <dgm:prSet presAssocID="{88B9B337-8B1D-4D82-99FF-69C9B7AFB1F6}" presName="root" presStyleCnt="0"/>
      <dgm:spPr/>
    </dgm:pt>
    <dgm:pt modelId="{DF6A9F63-6938-4B2A-9F50-1426A4E77541}" type="pres">
      <dgm:prSet presAssocID="{88B9B337-8B1D-4D82-99FF-69C9B7AFB1F6}" presName="rootComposite" presStyleCnt="0"/>
      <dgm:spPr/>
    </dgm:pt>
    <dgm:pt modelId="{54F53989-939B-4F22-9EA5-1469F87C2D0F}" type="pres">
      <dgm:prSet presAssocID="{88B9B337-8B1D-4D82-99FF-69C9B7AFB1F6}" presName="rootText" presStyleLbl="node1" presStyleIdx="1" presStyleCnt="3" custLinFactNeighborX="-5388" custLinFactNeighborY="-344"/>
      <dgm:spPr/>
      <dgm:t>
        <a:bodyPr/>
        <a:lstStyle/>
        <a:p>
          <a:endParaRPr lang="fi-FI"/>
        </a:p>
      </dgm:t>
    </dgm:pt>
    <dgm:pt modelId="{FB8AF814-4DED-4656-810A-17FE5C0E556F}" type="pres">
      <dgm:prSet presAssocID="{88B9B337-8B1D-4D82-99FF-69C9B7AFB1F6}" presName="rootConnector" presStyleLbl="node1" presStyleIdx="1" presStyleCnt="3"/>
      <dgm:spPr/>
      <dgm:t>
        <a:bodyPr/>
        <a:lstStyle/>
        <a:p>
          <a:endParaRPr lang="fi-FI"/>
        </a:p>
      </dgm:t>
    </dgm:pt>
    <dgm:pt modelId="{ECE973AF-818B-4FCE-9446-83AF1774FB45}" type="pres">
      <dgm:prSet presAssocID="{88B9B337-8B1D-4D82-99FF-69C9B7AFB1F6}" presName="childShape" presStyleCnt="0"/>
      <dgm:spPr/>
    </dgm:pt>
    <dgm:pt modelId="{F0F1BCB9-5269-42A2-AEFD-29C68DB079CC}" type="pres">
      <dgm:prSet presAssocID="{FDF4441B-CBDA-4613-8613-B9E6BCEC167A}" presName="Name13" presStyleLbl="parChTrans1D2" presStyleIdx="3" presStyleCnt="8"/>
      <dgm:spPr/>
      <dgm:t>
        <a:bodyPr/>
        <a:lstStyle/>
        <a:p>
          <a:endParaRPr lang="fi-FI"/>
        </a:p>
      </dgm:t>
    </dgm:pt>
    <dgm:pt modelId="{41344775-865A-4E72-A7EF-2E89088DE302}" type="pres">
      <dgm:prSet presAssocID="{2C97CB16-BC63-4F3A-88ED-5FBBD9B8214D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6E2BA45-A603-402E-9AFB-0924941F9C6C}" type="pres">
      <dgm:prSet presAssocID="{AFF3E6F2-A87D-4443-865F-E0588D480F12}" presName="Name13" presStyleLbl="parChTrans1D2" presStyleIdx="4" presStyleCnt="8"/>
      <dgm:spPr/>
      <dgm:t>
        <a:bodyPr/>
        <a:lstStyle/>
        <a:p>
          <a:endParaRPr lang="fi-FI"/>
        </a:p>
      </dgm:t>
    </dgm:pt>
    <dgm:pt modelId="{49AAB41D-9D3D-4A64-B7BC-367B6765F85B}" type="pres">
      <dgm:prSet presAssocID="{EA01F19D-FC83-4D27-8973-D63914FCDF92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96CCB5-04D5-4AA6-971D-85331C978AAC}" type="pres">
      <dgm:prSet presAssocID="{65DEB637-3603-4B46-82E2-26CCCF114D42}" presName="root" presStyleCnt="0"/>
      <dgm:spPr/>
    </dgm:pt>
    <dgm:pt modelId="{0545E086-D104-4A75-B6C1-482F5479A978}" type="pres">
      <dgm:prSet presAssocID="{65DEB637-3603-4B46-82E2-26CCCF114D42}" presName="rootComposite" presStyleCnt="0"/>
      <dgm:spPr/>
    </dgm:pt>
    <dgm:pt modelId="{1E8D171B-5BFE-46F1-AB68-5A8545C6A89B}" type="pres">
      <dgm:prSet presAssocID="{65DEB637-3603-4B46-82E2-26CCCF114D42}" presName="rootText" presStyleLbl="node1" presStyleIdx="2" presStyleCnt="3" custLinFactNeighborX="-6579" custLinFactNeighborY="-344"/>
      <dgm:spPr/>
      <dgm:t>
        <a:bodyPr/>
        <a:lstStyle/>
        <a:p>
          <a:endParaRPr lang="fi-FI"/>
        </a:p>
      </dgm:t>
    </dgm:pt>
    <dgm:pt modelId="{399C9916-6646-432F-BC23-7CFCBC3A49AF}" type="pres">
      <dgm:prSet presAssocID="{65DEB637-3603-4B46-82E2-26CCCF114D42}" presName="rootConnector" presStyleLbl="node1" presStyleIdx="2" presStyleCnt="3"/>
      <dgm:spPr/>
      <dgm:t>
        <a:bodyPr/>
        <a:lstStyle/>
        <a:p>
          <a:endParaRPr lang="fi-FI"/>
        </a:p>
      </dgm:t>
    </dgm:pt>
    <dgm:pt modelId="{BD90E320-2B0C-4FF1-9DFF-9AEA68EE8BC6}" type="pres">
      <dgm:prSet presAssocID="{65DEB637-3603-4B46-82E2-26CCCF114D42}" presName="childShape" presStyleCnt="0"/>
      <dgm:spPr/>
    </dgm:pt>
    <dgm:pt modelId="{A7AF2611-FCE0-4A13-B35F-B821532506BD}" type="pres">
      <dgm:prSet presAssocID="{627A7442-D2CF-4CD7-8F52-A16B2DFBE295}" presName="Name13" presStyleLbl="parChTrans1D2" presStyleIdx="5" presStyleCnt="8"/>
      <dgm:spPr/>
      <dgm:t>
        <a:bodyPr/>
        <a:lstStyle/>
        <a:p>
          <a:endParaRPr lang="fi-FI"/>
        </a:p>
      </dgm:t>
    </dgm:pt>
    <dgm:pt modelId="{A9773EA0-D3DD-4144-AB19-63E3B4FEAB03}" type="pres">
      <dgm:prSet presAssocID="{664D65A8-2B90-4276-8F1E-BA94E8E17F3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918E022-901B-4E62-80E8-1E5040213471}" type="pres">
      <dgm:prSet presAssocID="{240EF5BA-B9C7-4641-930F-8232005C3504}" presName="Name13" presStyleLbl="parChTrans1D2" presStyleIdx="6" presStyleCnt="8"/>
      <dgm:spPr/>
    </dgm:pt>
    <dgm:pt modelId="{C7B4ADE8-97C2-4C3B-838A-2A2C3C04FF7A}" type="pres">
      <dgm:prSet presAssocID="{BA36EB8F-7C0C-41CC-BBE2-782F14DD30AF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99CA5D2-4BE4-4A81-8D08-4EF2A8AE713B}" type="pres">
      <dgm:prSet presAssocID="{9DA9C851-977E-40E1-9C91-F08285A681EA}" presName="Name13" presStyleLbl="parChTrans1D2" presStyleIdx="7" presStyleCnt="8"/>
      <dgm:spPr/>
    </dgm:pt>
    <dgm:pt modelId="{69136F06-A33F-4576-AE2A-F5CABF9B4338}" type="pres">
      <dgm:prSet presAssocID="{845188B1-43E3-42E1-9D52-8D9D4D032AB9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A3AF1B8-5BD4-4150-AE94-D2EC34F62B68}" type="presOf" srcId="{AFF3E6F2-A87D-4443-865F-E0588D480F12}" destId="{26E2BA45-A603-402E-9AFB-0924941F9C6C}" srcOrd="0" destOrd="0" presId="urn:microsoft.com/office/officeart/2005/8/layout/hierarchy3"/>
    <dgm:cxn modelId="{62C2ADD6-5C85-464C-99CB-443BAD2DBBF4}" type="presOf" srcId="{78C5673A-76FD-4046-8751-6325DB397715}" destId="{C18DACE4-4488-407B-9DCD-67B7CC567CF3}" srcOrd="0" destOrd="0" presId="urn:microsoft.com/office/officeart/2005/8/layout/hierarchy3"/>
    <dgm:cxn modelId="{330BA5D4-1F9E-4509-8120-4F7FAD0C61E6}" srcId="{AE7A9E7B-52EF-4630-8F6B-E60E3554BAD0}" destId="{88B9B337-8B1D-4D82-99FF-69C9B7AFB1F6}" srcOrd="1" destOrd="0" parTransId="{BC6CEBDC-E26A-4B24-99C5-007EA24ED0D5}" sibTransId="{B50D8580-A137-4260-AB24-7AA8AD01186D}"/>
    <dgm:cxn modelId="{F9C54AFB-E27F-42EE-A681-323FFC3D08B9}" type="presOf" srcId="{085153E3-375B-4F07-8DA0-23EA09C6D294}" destId="{BD0874EE-E402-434E-BB41-401B86FAD501}" srcOrd="0" destOrd="0" presId="urn:microsoft.com/office/officeart/2005/8/layout/hierarchy3"/>
    <dgm:cxn modelId="{4C0098D1-81D0-46C1-AF52-695C93F3CA1D}" type="presOf" srcId="{9DA9C851-977E-40E1-9C91-F08285A681EA}" destId="{E99CA5D2-4BE4-4A81-8D08-4EF2A8AE713B}" srcOrd="0" destOrd="0" presId="urn:microsoft.com/office/officeart/2005/8/layout/hierarchy3"/>
    <dgm:cxn modelId="{5A10D617-7179-4D1B-B578-7FBA01B2F640}" srcId="{65DEB637-3603-4B46-82E2-26CCCF114D42}" destId="{BA36EB8F-7C0C-41CC-BBE2-782F14DD30AF}" srcOrd="1" destOrd="0" parTransId="{240EF5BA-B9C7-4641-930F-8232005C3504}" sibTransId="{CEFDBA35-A510-4820-AE76-4D67FEA8AC50}"/>
    <dgm:cxn modelId="{E8742325-79A1-4218-A348-63368CEC646D}" srcId="{8A2F2C53-EE88-40EB-A16E-C0684602EFF9}" destId="{70D9A095-6C52-4053-900A-818DA318AA29}" srcOrd="2" destOrd="0" parTransId="{085153E3-375B-4F07-8DA0-23EA09C6D294}" sibTransId="{DF5C3AFE-C296-4517-8F1B-2D119EEAED05}"/>
    <dgm:cxn modelId="{200018B0-454D-4740-BD88-AEA671800E2F}" srcId="{65DEB637-3603-4B46-82E2-26CCCF114D42}" destId="{845188B1-43E3-42E1-9D52-8D9D4D032AB9}" srcOrd="2" destOrd="0" parTransId="{9DA9C851-977E-40E1-9C91-F08285A681EA}" sibTransId="{CA87E563-9E10-4015-AEC3-0E6377C55E35}"/>
    <dgm:cxn modelId="{8C1304FD-6FEB-4D9F-8C16-10C13598DF93}" type="presOf" srcId="{31698340-121D-4F2E-8613-7D18F6EB21B7}" destId="{66B1D5FA-D878-41EE-8EB1-5391BB75C10A}" srcOrd="0" destOrd="0" presId="urn:microsoft.com/office/officeart/2005/8/layout/hierarchy3"/>
    <dgm:cxn modelId="{515D6FCB-C742-4185-AF27-46FB5A7BBCB0}" type="presOf" srcId="{65DEB637-3603-4B46-82E2-26CCCF114D42}" destId="{399C9916-6646-432F-BC23-7CFCBC3A49AF}" srcOrd="1" destOrd="0" presId="urn:microsoft.com/office/officeart/2005/8/layout/hierarchy3"/>
    <dgm:cxn modelId="{A7773C68-DB19-4FBB-AFFD-666CD337374F}" type="presOf" srcId="{18130C1D-1958-4F46-AA8A-51FAAD1D5AA5}" destId="{81424FDF-3963-408A-93F6-CCDA54D94802}" srcOrd="0" destOrd="0" presId="urn:microsoft.com/office/officeart/2005/8/layout/hierarchy3"/>
    <dgm:cxn modelId="{554B3CEC-CA68-4A47-A006-48B78FB228A3}" srcId="{AE7A9E7B-52EF-4630-8F6B-E60E3554BAD0}" destId="{65DEB637-3603-4B46-82E2-26CCCF114D42}" srcOrd="2" destOrd="0" parTransId="{A06DDB45-3C35-4753-A490-BC6EAC5C5B74}" sibTransId="{BA5D1BC5-4113-4308-95BD-69E556E23920}"/>
    <dgm:cxn modelId="{A5DCFBE2-39AB-407C-965F-5F0F9CE352DC}" srcId="{8A2F2C53-EE88-40EB-A16E-C0684602EFF9}" destId="{18130C1D-1958-4F46-AA8A-51FAAD1D5AA5}" srcOrd="1" destOrd="0" parTransId="{340B476D-27BC-4BED-8C03-7B6632CAA959}" sibTransId="{23797F7E-D374-469E-AD08-C743BF33BA37}"/>
    <dgm:cxn modelId="{79B41D5B-C065-4492-9749-FF23B7E9CB7B}" srcId="{65DEB637-3603-4B46-82E2-26CCCF114D42}" destId="{664D65A8-2B90-4276-8F1E-BA94E8E17F39}" srcOrd="0" destOrd="0" parTransId="{627A7442-D2CF-4CD7-8F52-A16B2DFBE295}" sibTransId="{44976E6E-D258-46BD-AB2C-DD7A358C9B3E}"/>
    <dgm:cxn modelId="{9FE381BF-311F-4C59-9FAD-968182EA1D44}" type="presOf" srcId="{BA36EB8F-7C0C-41CC-BBE2-782F14DD30AF}" destId="{C7B4ADE8-97C2-4C3B-838A-2A2C3C04FF7A}" srcOrd="0" destOrd="0" presId="urn:microsoft.com/office/officeart/2005/8/layout/hierarchy3"/>
    <dgm:cxn modelId="{8201849B-C0E1-42D8-B982-BD7F0971783B}" type="presOf" srcId="{70D9A095-6C52-4053-900A-818DA318AA29}" destId="{91B20FC3-25EE-4CA8-86F5-6D4015A2415C}" srcOrd="0" destOrd="0" presId="urn:microsoft.com/office/officeart/2005/8/layout/hierarchy3"/>
    <dgm:cxn modelId="{9B178CD5-D17D-4D28-93AD-9E703C8B58DA}" type="presOf" srcId="{EA01F19D-FC83-4D27-8973-D63914FCDF92}" destId="{49AAB41D-9D3D-4A64-B7BC-367B6765F85B}" srcOrd="0" destOrd="0" presId="urn:microsoft.com/office/officeart/2005/8/layout/hierarchy3"/>
    <dgm:cxn modelId="{FD6111F2-87AE-4815-92D5-A67326F306FD}" srcId="{AE7A9E7B-52EF-4630-8F6B-E60E3554BAD0}" destId="{8A2F2C53-EE88-40EB-A16E-C0684602EFF9}" srcOrd="0" destOrd="0" parTransId="{0292994D-6A94-40AA-8730-EA9768967603}" sibTransId="{ADE66392-9935-4C27-B7EC-6460564E6606}"/>
    <dgm:cxn modelId="{038CF228-2908-47EA-8F15-309F31A69A90}" type="presOf" srcId="{627A7442-D2CF-4CD7-8F52-A16B2DFBE295}" destId="{A7AF2611-FCE0-4A13-B35F-B821532506BD}" srcOrd="0" destOrd="0" presId="urn:microsoft.com/office/officeart/2005/8/layout/hierarchy3"/>
    <dgm:cxn modelId="{3983E916-4C2E-4896-B525-AB8A9698100C}" type="presOf" srcId="{2C97CB16-BC63-4F3A-88ED-5FBBD9B8214D}" destId="{41344775-865A-4E72-A7EF-2E89088DE302}" srcOrd="0" destOrd="0" presId="urn:microsoft.com/office/officeart/2005/8/layout/hierarchy3"/>
    <dgm:cxn modelId="{2BDD502C-12FD-4B35-8640-0BE279520C5C}" srcId="{8A2F2C53-EE88-40EB-A16E-C0684602EFF9}" destId="{31698340-121D-4F2E-8613-7D18F6EB21B7}" srcOrd="0" destOrd="0" parTransId="{78C5673A-76FD-4046-8751-6325DB397715}" sibTransId="{A5309A02-9836-451B-904A-22A0669A9361}"/>
    <dgm:cxn modelId="{A5699E2E-CEAB-47BD-8994-1086534A51CA}" srcId="{88B9B337-8B1D-4D82-99FF-69C9B7AFB1F6}" destId="{2C97CB16-BC63-4F3A-88ED-5FBBD9B8214D}" srcOrd="0" destOrd="0" parTransId="{FDF4441B-CBDA-4613-8613-B9E6BCEC167A}" sibTransId="{D3E9E48E-455F-451B-8DC8-2EBB861ED6E7}"/>
    <dgm:cxn modelId="{E7C2B0DC-8737-4795-A4D3-5D847AC68F96}" type="presOf" srcId="{240EF5BA-B9C7-4641-930F-8232005C3504}" destId="{6918E022-901B-4E62-80E8-1E5040213471}" srcOrd="0" destOrd="0" presId="urn:microsoft.com/office/officeart/2005/8/layout/hierarchy3"/>
    <dgm:cxn modelId="{1D67BC34-43C8-4541-9C22-F536BDD8812A}" type="presOf" srcId="{8A2F2C53-EE88-40EB-A16E-C0684602EFF9}" destId="{770D27EB-A692-4063-A6E5-54152253979F}" srcOrd="0" destOrd="0" presId="urn:microsoft.com/office/officeart/2005/8/layout/hierarchy3"/>
    <dgm:cxn modelId="{5021FC13-284E-4CCB-920A-22E120D06D9D}" type="presOf" srcId="{65DEB637-3603-4B46-82E2-26CCCF114D42}" destId="{1E8D171B-5BFE-46F1-AB68-5A8545C6A89B}" srcOrd="0" destOrd="0" presId="urn:microsoft.com/office/officeart/2005/8/layout/hierarchy3"/>
    <dgm:cxn modelId="{FD2ADD1C-6E95-4CBF-BF6D-1EB29443F288}" srcId="{88B9B337-8B1D-4D82-99FF-69C9B7AFB1F6}" destId="{EA01F19D-FC83-4D27-8973-D63914FCDF92}" srcOrd="1" destOrd="0" parTransId="{AFF3E6F2-A87D-4443-865F-E0588D480F12}" sibTransId="{7C0DDBD8-EDF3-457B-AB27-A17955809101}"/>
    <dgm:cxn modelId="{142D3FEC-0396-44F9-8D2A-D60778776348}" type="presOf" srcId="{AE7A9E7B-52EF-4630-8F6B-E60E3554BAD0}" destId="{FD5ED490-18AD-4049-9D7D-D078BB85E5E5}" srcOrd="0" destOrd="0" presId="urn:microsoft.com/office/officeart/2005/8/layout/hierarchy3"/>
    <dgm:cxn modelId="{9CEF9619-893C-4A67-8C76-F1A9AF410301}" type="presOf" srcId="{845188B1-43E3-42E1-9D52-8D9D4D032AB9}" destId="{69136F06-A33F-4576-AE2A-F5CABF9B4338}" srcOrd="0" destOrd="0" presId="urn:microsoft.com/office/officeart/2005/8/layout/hierarchy3"/>
    <dgm:cxn modelId="{C3324A6F-AAFF-4B88-AE9E-F9AD534D9B45}" type="presOf" srcId="{FDF4441B-CBDA-4613-8613-B9E6BCEC167A}" destId="{F0F1BCB9-5269-42A2-AEFD-29C68DB079CC}" srcOrd="0" destOrd="0" presId="urn:microsoft.com/office/officeart/2005/8/layout/hierarchy3"/>
    <dgm:cxn modelId="{79E91639-029A-43F7-B01F-7A104C1A7F8B}" type="presOf" srcId="{8A2F2C53-EE88-40EB-A16E-C0684602EFF9}" destId="{09B73FBB-2613-4A9E-BEA4-AECA63560821}" srcOrd="1" destOrd="0" presId="urn:microsoft.com/office/officeart/2005/8/layout/hierarchy3"/>
    <dgm:cxn modelId="{7E21A193-42BE-49A3-95D9-E2AABD10291F}" type="presOf" srcId="{664D65A8-2B90-4276-8F1E-BA94E8E17F39}" destId="{A9773EA0-D3DD-4144-AB19-63E3B4FEAB03}" srcOrd="0" destOrd="0" presId="urn:microsoft.com/office/officeart/2005/8/layout/hierarchy3"/>
    <dgm:cxn modelId="{6BC7ECE0-ADE9-4C49-A387-AD4B2C269523}" type="presOf" srcId="{88B9B337-8B1D-4D82-99FF-69C9B7AFB1F6}" destId="{FB8AF814-4DED-4656-810A-17FE5C0E556F}" srcOrd="1" destOrd="0" presId="urn:microsoft.com/office/officeart/2005/8/layout/hierarchy3"/>
    <dgm:cxn modelId="{9000A7E1-801D-4306-97BA-9A49C1E4FD5E}" type="presOf" srcId="{88B9B337-8B1D-4D82-99FF-69C9B7AFB1F6}" destId="{54F53989-939B-4F22-9EA5-1469F87C2D0F}" srcOrd="0" destOrd="0" presId="urn:microsoft.com/office/officeart/2005/8/layout/hierarchy3"/>
    <dgm:cxn modelId="{0CAB59D8-41B2-4BF6-A7F9-5F62C6281471}" type="presOf" srcId="{340B476D-27BC-4BED-8C03-7B6632CAA959}" destId="{775AD34E-1113-4D03-A3E8-96A7C4D25A40}" srcOrd="0" destOrd="0" presId="urn:microsoft.com/office/officeart/2005/8/layout/hierarchy3"/>
    <dgm:cxn modelId="{45AD910F-C281-44EF-9F3A-DF1872760594}" type="presParOf" srcId="{FD5ED490-18AD-4049-9D7D-D078BB85E5E5}" destId="{CF5E21EC-1A8B-4679-AAAB-155864DB7D5F}" srcOrd="0" destOrd="0" presId="urn:microsoft.com/office/officeart/2005/8/layout/hierarchy3"/>
    <dgm:cxn modelId="{57103C0B-5791-49DA-9DA5-C3FF973590C9}" type="presParOf" srcId="{CF5E21EC-1A8B-4679-AAAB-155864DB7D5F}" destId="{BFFA3D49-6C1F-4AEA-B67D-F827CA2E3133}" srcOrd="0" destOrd="0" presId="urn:microsoft.com/office/officeart/2005/8/layout/hierarchy3"/>
    <dgm:cxn modelId="{F3E901F7-4CB0-49B8-B58F-A0A42BD00A38}" type="presParOf" srcId="{BFFA3D49-6C1F-4AEA-B67D-F827CA2E3133}" destId="{770D27EB-A692-4063-A6E5-54152253979F}" srcOrd="0" destOrd="0" presId="urn:microsoft.com/office/officeart/2005/8/layout/hierarchy3"/>
    <dgm:cxn modelId="{E0EECC48-2A1E-4CD2-9410-35F7C8C247A8}" type="presParOf" srcId="{BFFA3D49-6C1F-4AEA-B67D-F827CA2E3133}" destId="{09B73FBB-2613-4A9E-BEA4-AECA63560821}" srcOrd="1" destOrd="0" presId="urn:microsoft.com/office/officeart/2005/8/layout/hierarchy3"/>
    <dgm:cxn modelId="{11AF39D0-15CF-41D9-976F-FD87683DFD8F}" type="presParOf" srcId="{CF5E21EC-1A8B-4679-AAAB-155864DB7D5F}" destId="{47E8D931-34A3-413D-B0E1-F74EBA686B00}" srcOrd="1" destOrd="0" presId="urn:microsoft.com/office/officeart/2005/8/layout/hierarchy3"/>
    <dgm:cxn modelId="{D4F9D308-80F9-44C6-AEC6-37207B1E2270}" type="presParOf" srcId="{47E8D931-34A3-413D-B0E1-F74EBA686B00}" destId="{C18DACE4-4488-407B-9DCD-67B7CC567CF3}" srcOrd="0" destOrd="0" presId="urn:microsoft.com/office/officeart/2005/8/layout/hierarchy3"/>
    <dgm:cxn modelId="{11572AD5-B973-41D8-A4BB-B83412F6DAC1}" type="presParOf" srcId="{47E8D931-34A3-413D-B0E1-F74EBA686B00}" destId="{66B1D5FA-D878-41EE-8EB1-5391BB75C10A}" srcOrd="1" destOrd="0" presId="urn:microsoft.com/office/officeart/2005/8/layout/hierarchy3"/>
    <dgm:cxn modelId="{04065372-BA8B-4248-9CAD-964E776B6F2E}" type="presParOf" srcId="{47E8D931-34A3-413D-B0E1-F74EBA686B00}" destId="{775AD34E-1113-4D03-A3E8-96A7C4D25A40}" srcOrd="2" destOrd="0" presId="urn:microsoft.com/office/officeart/2005/8/layout/hierarchy3"/>
    <dgm:cxn modelId="{57FBCAB1-9EB4-4DF9-A0C5-DC19C1F322EA}" type="presParOf" srcId="{47E8D931-34A3-413D-B0E1-F74EBA686B00}" destId="{81424FDF-3963-408A-93F6-CCDA54D94802}" srcOrd="3" destOrd="0" presId="urn:microsoft.com/office/officeart/2005/8/layout/hierarchy3"/>
    <dgm:cxn modelId="{1963A148-B407-4F44-9719-F78C6E622484}" type="presParOf" srcId="{47E8D931-34A3-413D-B0E1-F74EBA686B00}" destId="{BD0874EE-E402-434E-BB41-401B86FAD501}" srcOrd="4" destOrd="0" presId="urn:microsoft.com/office/officeart/2005/8/layout/hierarchy3"/>
    <dgm:cxn modelId="{F2CCCD22-80C4-4D02-94A7-11AB88EFB530}" type="presParOf" srcId="{47E8D931-34A3-413D-B0E1-F74EBA686B00}" destId="{91B20FC3-25EE-4CA8-86F5-6D4015A2415C}" srcOrd="5" destOrd="0" presId="urn:microsoft.com/office/officeart/2005/8/layout/hierarchy3"/>
    <dgm:cxn modelId="{A147B4A2-BEB9-43B6-9B0E-0674715CD540}" type="presParOf" srcId="{FD5ED490-18AD-4049-9D7D-D078BB85E5E5}" destId="{F0266AD7-77B5-4E7E-9451-92CDF6F73BEF}" srcOrd="1" destOrd="0" presId="urn:microsoft.com/office/officeart/2005/8/layout/hierarchy3"/>
    <dgm:cxn modelId="{AF5CF1AB-1597-4651-89ED-72CBE156CC77}" type="presParOf" srcId="{F0266AD7-77B5-4E7E-9451-92CDF6F73BEF}" destId="{DF6A9F63-6938-4B2A-9F50-1426A4E77541}" srcOrd="0" destOrd="0" presId="urn:microsoft.com/office/officeart/2005/8/layout/hierarchy3"/>
    <dgm:cxn modelId="{E745F2E1-3CC9-4937-9E0F-44A9BFF25C7A}" type="presParOf" srcId="{DF6A9F63-6938-4B2A-9F50-1426A4E77541}" destId="{54F53989-939B-4F22-9EA5-1469F87C2D0F}" srcOrd="0" destOrd="0" presId="urn:microsoft.com/office/officeart/2005/8/layout/hierarchy3"/>
    <dgm:cxn modelId="{EFF38CE0-E1A8-4E97-AD2B-32998FED4015}" type="presParOf" srcId="{DF6A9F63-6938-4B2A-9F50-1426A4E77541}" destId="{FB8AF814-4DED-4656-810A-17FE5C0E556F}" srcOrd="1" destOrd="0" presId="urn:microsoft.com/office/officeart/2005/8/layout/hierarchy3"/>
    <dgm:cxn modelId="{3759E566-D5A2-4395-B3DD-09CFE4A43E67}" type="presParOf" srcId="{F0266AD7-77B5-4E7E-9451-92CDF6F73BEF}" destId="{ECE973AF-818B-4FCE-9446-83AF1774FB45}" srcOrd="1" destOrd="0" presId="urn:microsoft.com/office/officeart/2005/8/layout/hierarchy3"/>
    <dgm:cxn modelId="{F5856253-C6D0-4519-8118-59375BC99759}" type="presParOf" srcId="{ECE973AF-818B-4FCE-9446-83AF1774FB45}" destId="{F0F1BCB9-5269-42A2-AEFD-29C68DB079CC}" srcOrd="0" destOrd="0" presId="urn:microsoft.com/office/officeart/2005/8/layout/hierarchy3"/>
    <dgm:cxn modelId="{0025029E-5D29-41DB-ACEC-970C0EDF9AC1}" type="presParOf" srcId="{ECE973AF-818B-4FCE-9446-83AF1774FB45}" destId="{41344775-865A-4E72-A7EF-2E89088DE302}" srcOrd="1" destOrd="0" presId="urn:microsoft.com/office/officeart/2005/8/layout/hierarchy3"/>
    <dgm:cxn modelId="{7B4A60DC-8DB1-4DE3-9D57-E2D7E9513C98}" type="presParOf" srcId="{ECE973AF-818B-4FCE-9446-83AF1774FB45}" destId="{26E2BA45-A603-402E-9AFB-0924941F9C6C}" srcOrd="2" destOrd="0" presId="urn:microsoft.com/office/officeart/2005/8/layout/hierarchy3"/>
    <dgm:cxn modelId="{C77AFCD4-2C1E-40E7-99FD-F895692AA5C2}" type="presParOf" srcId="{ECE973AF-818B-4FCE-9446-83AF1774FB45}" destId="{49AAB41D-9D3D-4A64-B7BC-367B6765F85B}" srcOrd="3" destOrd="0" presId="urn:microsoft.com/office/officeart/2005/8/layout/hierarchy3"/>
    <dgm:cxn modelId="{730B4D20-3BB4-4250-AB38-66194790C9C0}" type="presParOf" srcId="{FD5ED490-18AD-4049-9D7D-D078BB85E5E5}" destId="{0D96CCB5-04D5-4AA6-971D-85331C978AAC}" srcOrd="2" destOrd="0" presId="urn:microsoft.com/office/officeart/2005/8/layout/hierarchy3"/>
    <dgm:cxn modelId="{D086E65E-4AFC-4CDA-BBF3-4AD247DC2214}" type="presParOf" srcId="{0D96CCB5-04D5-4AA6-971D-85331C978AAC}" destId="{0545E086-D104-4A75-B6C1-482F5479A978}" srcOrd="0" destOrd="0" presId="urn:microsoft.com/office/officeart/2005/8/layout/hierarchy3"/>
    <dgm:cxn modelId="{FCB3EB68-7FBE-4A1A-8482-F641889A40F5}" type="presParOf" srcId="{0545E086-D104-4A75-B6C1-482F5479A978}" destId="{1E8D171B-5BFE-46F1-AB68-5A8545C6A89B}" srcOrd="0" destOrd="0" presId="urn:microsoft.com/office/officeart/2005/8/layout/hierarchy3"/>
    <dgm:cxn modelId="{E998853E-6C6D-4AD5-AD10-2E82190DDC59}" type="presParOf" srcId="{0545E086-D104-4A75-B6C1-482F5479A978}" destId="{399C9916-6646-432F-BC23-7CFCBC3A49AF}" srcOrd="1" destOrd="0" presId="urn:microsoft.com/office/officeart/2005/8/layout/hierarchy3"/>
    <dgm:cxn modelId="{48DF821A-F869-47F7-85C8-5D302908148A}" type="presParOf" srcId="{0D96CCB5-04D5-4AA6-971D-85331C978AAC}" destId="{BD90E320-2B0C-4FF1-9DFF-9AEA68EE8BC6}" srcOrd="1" destOrd="0" presId="urn:microsoft.com/office/officeart/2005/8/layout/hierarchy3"/>
    <dgm:cxn modelId="{88008D22-BBB5-4585-ADCD-64217A2B306D}" type="presParOf" srcId="{BD90E320-2B0C-4FF1-9DFF-9AEA68EE8BC6}" destId="{A7AF2611-FCE0-4A13-B35F-B821532506BD}" srcOrd="0" destOrd="0" presId="urn:microsoft.com/office/officeart/2005/8/layout/hierarchy3"/>
    <dgm:cxn modelId="{561FAB67-0440-4A1F-AF94-D7D4F4296485}" type="presParOf" srcId="{BD90E320-2B0C-4FF1-9DFF-9AEA68EE8BC6}" destId="{A9773EA0-D3DD-4144-AB19-63E3B4FEAB03}" srcOrd="1" destOrd="0" presId="urn:microsoft.com/office/officeart/2005/8/layout/hierarchy3"/>
    <dgm:cxn modelId="{C70AEF62-3AB0-43DB-9DC3-0FD3AA0B6D07}" type="presParOf" srcId="{BD90E320-2B0C-4FF1-9DFF-9AEA68EE8BC6}" destId="{6918E022-901B-4E62-80E8-1E5040213471}" srcOrd="2" destOrd="0" presId="urn:microsoft.com/office/officeart/2005/8/layout/hierarchy3"/>
    <dgm:cxn modelId="{796FCC4D-96B1-4618-949C-C937C2F1F533}" type="presParOf" srcId="{BD90E320-2B0C-4FF1-9DFF-9AEA68EE8BC6}" destId="{C7B4ADE8-97C2-4C3B-838A-2A2C3C04FF7A}" srcOrd="3" destOrd="0" presId="urn:microsoft.com/office/officeart/2005/8/layout/hierarchy3"/>
    <dgm:cxn modelId="{80092068-05CC-4579-8987-10246D8D8181}" type="presParOf" srcId="{BD90E320-2B0C-4FF1-9DFF-9AEA68EE8BC6}" destId="{E99CA5D2-4BE4-4A81-8D08-4EF2A8AE713B}" srcOrd="4" destOrd="0" presId="urn:microsoft.com/office/officeart/2005/8/layout/hierarchy3"/>
    <dgm:cxn modelId="{45C72411-3605-4EBB-9C6E-1E4F003DCC19}" type="presParOf" srcId="{BD90E320-2B0C-4FF1-9DFF-9AEA68EE8BC6}" destId="{69136F06-A33F-4576-AE2A-F5CABF9B433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AEE6AB20-82F9-4591-9BD0-F3E21F4CAA03}" type="doc">
      <dgm:prSet loTypeId="urn:microsoft.com/office/officeart/2005/8/layout/pyramid2" loCatId="list" qsTypeId="urn:microsoft.com/office/officeart/2005/8/quickstyle/3d2" qsCatId="3D" csTypeId="urn:microsoft.com/office/officeart/2005/8/colors/accent5_4" csCatId="accent5"/>
      <dgm:spPr/>
      <dgm:t>
        <a:bodyPr/>
        <a:lstStyle/>
        <a:p>
          <a:endParaRPr lang="fi-FI"/>
        </a:p>
      </dgm:t>
    </dgm:pt>
    <dgm:pt modelId="{03F011C0-516F-4AE3-991A-54B5C0E9E60E}">
      <dgm:prSet/>
      <dgm:spPr/>
      <dgm:t>
        <a:bodyPr/>
        <a:lstStyle/>
        <a:p>
          <a:pPr rtl="0"/>
          <a:r>
            <a:rPr lang="fi-FI" dirty="0" smtClean="0"/>
            <a:t>Eristys ei saa koskaan huonontaa potilaan hoitoa</a:t>
          </a:r>
          <a:endParaRPr lang="fi-FI" dirty="0"/>
        </a:p>
      </dgm:t>
    </dgm:pt>
    <dgm:pt modelId="{C46CDE39-D1F1-4CF1-B958-8A91E24E7CA4}" type="parTrans" cxnId="{019F759C-7AE7-4F11-AFF5-61BBC7F8E842}">
      <dgm:prSet/>
      <dgm:spPr/>
      <dgm:t>
        <a:bodyPr/>
        <a:lstStyle/>
        <a:p>
          <a:endParaRPr lang="fi-FI"/>
        </a:p>
      </dgm:t>
    </dgm:pt>
    <dgm:pt modelId="{A6EAE7D0-E677-4FC6-AAAE-4C92B278B06D}" type="sibTrans" cxnId="{019F759C-7AE7-4F11-AFF5-61BBC7F8E842}">
      <dgm:prSet/>
      <dgm:spPr/>
      <dgm:t>
        <a:bodyPr/>
        <a:lstStyle/>
        <a:p>
          <a:endParaRPr lang="fi-FI"/>
        </a:p>
      </dgm:t>
    </dgm:pt>
    <dgm:pt modelId="{75AFA3FB-5B8F-4CF9-AFA1-AE05AFEF4457}">
      <dgm:prSet/>
      <dgm:spPr/>
      <dgm:t>
        <a:bodyPr/>
        <a:lstStyle/>
        <a:p>
          <a:pPr rtl="0"/>
          <a:r>
            <a:rPr lang="fi-FI" dirty="0" smtClean="0"/>
            <a:t>Tutkimukset</a:t>
          </a:r>
          <a:endParaRPr lang="fi-FI" dirty="0"/>
        </a:p>
      </dgm:t>
    </dgm:pt>
    <dgm:pt modelId="{2C41F111-1A3D-4249-9663-4BAA716E90A3}" type="parTrans" cxnId="{264BE6F8-4784-40C0-9DA8-714524B6A26E}">
      <dgm:prSet/>
      <dgm:spPr/>
      <dgm:t>
        <a:bodyPr/>
        <a:lstStyle/>
        <a:p>
          <a:endParaRPr lang="fi-FI"/>
        </a:p>
      </dgm:t>
    </dgm:pt>
    <dgm:pt modelId="{C2F2164B-CE15-49A6-B1DF-1912132DDF08}" type="sibTrans" cxnId="{264BE6F8-4784-40C0-9DA8-714524B6A26E}">
      <dgm:prSet/>
      <dgm:spPr/>
      <dgm:t>
        <a:bodyPr/>
        <a:lstStyle/>
        <a:p>
          <a:endParaRPr lang="fi-FI"/>
        </a:p>
      </dgm:t>
    </dgm:pt>
    <dgm:pt modelId="{110612BF-C834-43CD-9157-469EDBB6A3A2}">
      <dgm:prSet/>
      <dgm:spPr/>
      <dgm:t>
        <a:bodyPr/>
        <a:lstStyle/>
        <a:p>
          <a:pPr rtl="0"/>
          <a:r>
            <a:rPr lang="fi-FI" dirty="0" smtClean="0"/>
            <a:t>Kuntoutus</a:t>
          </a:r>
          <a:endParaRPr lang="fi-FI" dirty="0"/>
        </a:p>
      </dgm:t>
    </dgm:pt>
    <dgm:pt modelId="{9942D05E-6AE6-4EF5-835D-7BB5E9A10D99}" type="parTrans" cxnId="{956C82D8-2C4B-4CB7-BF36-9B4168830D02}">
      <dgm:prSet/>
      <dgm:spPr/>
      <dgm:t>
        <a:bodyPr/>
        <a:lstStyle/>
        <a:p>
          <a:endParaRPr lang="fi-FI"/>
        </a:p>
      </dgm:t>
    </dgm:pt>
    <dgm:pt modelId="{2F472455-6006-4DB4-A94E-5D29540B69B5}" type="sibTrans" cxnId="{956C82D8-2C4B-4CB7-BF36-9B4168830D02}">
      <dgm:prSet/>
      <dgm:spPr/>
      <dgm:t>
        <a:bodyPr/>
        <a:lstStyle/>
        <a:p>
          <a:endParaRPr lang="fi-FI"/>
        </a:p>
      </dgm:t>
    </dgm:pt>
    <dgm:pt modelId="{C69A67A9-BE2F-4A07-9CFD-F7AD8030172A}" type="pres">
      <dgm:prSet presAssocID="{AEE6AB20-82F9-4591-9BD0-F3E21F4CAA0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i-FI"/>
        </a:p>
      </dgm:t>
    </dgm:pt>
    <dgm:pt modelId="{C288E0B0-CB84-4603-B67B-B44351F1137E}" type="pres">
      <dgm:prSet presAssocID="{AEE6AB20-82F9-4591-9BD0-F3E21F4CAA03}" presName="pyramid" presStyleLbl="node1" presStyleIdx="0" presStyleCnt="1"/>
      <dgm:spPr/>
    </dgm:pt>
    <dgm:pt modelId="{0B90BEE9-FD22-4CC4-97BA-C670F5E1C605}" type="pres">
      <dgm:prSet presAssocID="{AEE6AB20-82F9-4591-9BD0-F3E21F4CAA03}" presName="theList" presStyleCnt="0"/>
      <dgm:spPr/>
    </dgm:pt>
    <dgm:pt modelId="{7733E40C-632D-4013-AD73-4CBF00C2C95E}" type="pres">
      <dgm:prSet presAssocID="{03F011C0-516F-4AE3-991A-54B5C0E9E60E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BCE0A81-94B3-4F0A-8FCC-20F21008E351}" type="pres">
      <dgm:prSet presAssocID="{03F011C0-516F-4AE3-991A-54B5C0E9E60E}" presName="aSpace" presStyleCnt="0"/>
      <dgm:spPr/>
    </dgm:pt>
  </dgm:ptLst>
  <dgm:cxnLst>
    <dgm:cxn modelId="{37CE4236-FB13-4D29-AA6A-EA4F2B660D51}" type="presOf" srcId="{110612BF-C834-43CD-9157-469EDBB6A3A2}" destId="{7733E40C-632D-4013-AD73-4CBF00C2C95E}" srcOrd="0" destOrd="2" presId="urn:microsoft.com/office/officeart/2005/8/layout/pyramid2"/>
    <dgm:cxn modelId="{956C82D8-2C4B-4CB7-BF36-9B4168830D02}" srcId="{03F011C0-516F-4AE3-991A-54B5C0E9E60E}" destId="{110612BF-C834-43CD-9157-469EDBB6A3A2}" srcOrd="1" destOrd="0" parTransId="{9942D05E-6AE6-4EF5-835D-7BB5E9A10D99}" sibTransId="{2F472455-6006-4DB4-A94E-5D29540B69B5}"/>
    <dgm:cxn modelId="{D8B10F50-B0A4-4649-81AC-36EA97DC7A6F}" type="presOf" srcId="{03F011C0-516F-4AE3-991A-54B5C0E9E60E}" destId="{7733E40C-632D-4013-AD73-4CBF00C2C95E}" srcOrd="0" destOrd="0" presId="urn:microsoft.com/office/officeart/2005/8/layout/pyramid2"/>
    <dgm:cxn modelId="{019F759C-7AE7-4F11-AFF5-61BBC7F8E842}" srcId="{AEE6AB20-82F9-4591-9BD0-F3E21F4CAA03}" destId="{03F011C0-516F-4AE3-991A-54B5C0E9E60E}" srcOrd="0" destOrd="0" parTransId="{C46CDE39-D1F1-4CF1-B958-8A91E24E7CA4}" sibTransId="{A6EAE7D0-E677-4FC6-AAAE-4C92B278B06D}"/>
    <dgm:cxn modelId="{C5853EE8-0630-4AD1-A97D-A900BC5912FE}" type="presOf" srcId="{75AFA3FB-5B8F-4CF9-AFA1-AE05AFEF4457}" destId="{7733E40C-632D-4013-AD73-4CBF00C2C95E}" srcOrd="0" destOrd="1" presId="urn:microsoft.com/office/officeart/2005/8/layout/pyramid2"/>
    <dgm:cxn modelId="{264BE6F8-4784-40C0-9DA8-714524B6A26E}" srcId="{03F011C0-516F-4AE3-991A-54B5C0E9E60E}" destId="{75AFA3FB-5B8F-4CF9-AFA1-AE05AFEF4457}" srcOrd="0" destOrd="0" parTransId="{2C41F111-1A3D-4249-9663-4BAA716E90A3}" sibTransId="{C2F2164B-CE15-49A6-B1DF-1912132DDF08}"/>
    <dgm:cxn modelId="{279E714A-948E-478E-B849-FCD9D789F902}" type="presOf" srcId="{AEE6AB20-82F9-4591-9BD0-F3E21F4CAA03}" destId="{C69A67A9-BE2F-4A07-9CFD-F7AD8030172A}" srcOrd="0" destOrd="0" presId="urn:microsoft.com/office/officeart/2005/8/layout/pyramid2"/>
    <dgm:cxn modelId="{1F6C51C0-CD65-420D-8A7D-EC7E1EAAE204}" type="presParOf" srcId="{C69A67A9-BE2F-4A07-9CFD-F7AD8030172A}" destId="{C288E0B0-CB84-4603-B67B-B44351F1137E}" srcOrd="0" destOrd="0" presId="urn:microsoft.com/office/officeart/2005/8/layout/pyramid2"/>
    <dgm:cxn modelId="{F5C08E89-ED48-424E-A580-7C7605759059}" type="presParOf" srcId="{C69A67A9-BE2F-4A07-9CFD-F7AD8030172A}" destId="{0B90BEE9-FD22-4CC4-97BA-C670F5E1C605}" srcOrd="1" destOrd="0" presId="urn:microsoft.com/office/officeart/2005/8/layout/pyramid2"/>
    <dgm:cxn modelId="{1361D7B6-1E9D-46CE-883A-B36EB3C0F32F}" type="presParOf" srcId="{0B90BEE9-FD22-4CC4-97BA-C670F5E1C605}" destId="{7733E40C-632D-4013-AD73-4CBF00C2C95E}" srcOrd="0" destOrd="0" presId="urn:microsoft.com/office/officeart/2005/8/layout/pyramid2"/>
    <dgm:cxn modelId="{136DE156-588E-4DA1-92EA-15F7BC1A468B}" type="presParOf" srcId="{0B90BEE9-FD22-4CC4-97BA-C670F5E1C605}" destId="{BBCE0A81-94B3-4F0A-8FCC-20F21008E35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B7CD0CE-65F5-4DA8-B52A-0249E7DF00C8}" type="doc">
      <dgm:prSet loTypeId="urn:microsoft.com/office/officeart/2005/8/layout/target2" loCatId="relationship" qsTypeId="urn:microsoft.com/office/officeart/2005/8/quickstyle/3d2" qsCatId="3D" csTypeId="urn:microsoft.com/office/officeart/2005/8/colors/colorful1#28" csCatId="colorful" phldr="1"/>
      <dgm:spPr/>
      <dgm:t>
        <a:bodyPr/>
        <a:lstStyle/>
        <a:p>
          <a:endParaRPr lang="fi-FI"/>
        </a:p>
      </dgm:t>
    </dgm:pt>
    <dgm:pt modelId="{CE21A3D8-1ACA-47AD-A3C3-5578F8422E48}">
      <dgm:prSet custT="1"/>
      <dgm:spPr/>
      <dgm:t>
        <a:bodyPr/>
        <a:lstStyle/>
        <a:p>
          <a:pPr rtl="0"/>
          <a:r>
            <a:rPr lang="fi-FI" sz="5400" dirty="0" smtClean="0"/>
            <a:t>Kosketuseristys</a:t>
          </a:r>
          <a:endParaRPr lang="fi-FI" sz="5400" dirty="0"/>
        </a:p>
      </dgm:t>
    </dgm:pt>
    <dgm:pt modelId="{305BEFA3-576C-49A7-A7C0-09C00424124D}" type="parTrans" cxnId="{F92BB86C-7334-447F-B441-7123435AA18A}">
      <dgm:prSet/>
      <dgm:spPr/>
      <dgm:t>
        <a:bodyPr/>
        <a:lstStyle/>
        <a:p>
          <a:endParaRPr lang="fi-FI"/>
        </a:p>
      </dgm:t>
    </dgm:pt>
    <dgm:pt modelId="{126C6734-65E1-4794-A5AC-315814EB28ED}" type="sibTrans" cxnId="{F92BB86C-7334-447F-B441-7123435AA18A}">
      <dgm:prSet/>
      <dgm:spPr/>
      <dgm:t>
        <a:bodyPr/>
        <a:lstStyle/>
        <a:p>
          <a:endParaRPr lang="fi-FI"/>
        </a:p>
      </dgm:t>
    </dgm:pt>
    <dgm:pt modelId="{BB46DE47-F1BB-47B1-81BF-2BA5C04BAFA4}">
      <dgm:prSet custT="1"/>
      <dgm:spPr/>
      <dgm:t>
        <a:bodyPr/>
        <a:lstStyle/>
        <a:p>
          <a:pPr rtl="0"/>
          <a:r>
            <a:rPr lang="fi-FI" sz="5400" dirty="0" smtClean="0"/>
            <a:t>Pisaraeristys</a:t>
          </a:r>
          <a:endParaRPr lang="fi-FI" sz="5400" dirty="0"/>
        </a:p>
      </dgm:t>
    </dgm:pt>
    <dgm:pt modelId="{B91A36FC-2088-4FF3-B8FE-50CB06B9C221}" type="parTrans" cxnId="{EFDFC989-C609-4010-9DA0-64ACE10A8DBF}">
      <dgm:prSet/>
      <dgm:spPr/>
      <dgm:t>
        <a:bodyPr/>
        <a:lstStyle/>
        <a:p>
          <a:endParaRPr lang="fi-FI"/>
        </a:p>
      </dgm:t>
    </dgm:pt>
    <dgm:pt modelId="{260509BC-8D68-4D99-B6A4-F4F9EE04E08F}" type="sibTrans" cxnId="{EFDFC989-C609-4010-9DA0-64ACE10A8DBF}">
      <dgm:prSet/>
      <dgm:spPr/>
      <dgm:t>
        <a:bodyPr/>
        <a:lstStyle/>
        <a:p>
          <a:endParaRPr lang="fi-FI"/>
        </a:p>
      </dgm:t>
    </dgm:pt>
    <dgm:pt modelId="{1B436C11-746E-48B5-9F04-3A2226487743}">
      <dgm:prSet custT="1"/>
      <dgm:spPr/>
      <dgm:t>
        <a:bodyPr/>
        <a:lstStyle/>
        <a:p>
          <a:pPr rtl="0"/>
          <a:r>
            <a:rPr lang="fi-FI" sz="5400" dirty="0" smtClean="0"/>
            <a:t>Ilmaeristys</a:t>
          </a:r>
          <a:endParaRPr lang="fi-FI" sz="5400" dirty="0"/>
        </a:p>
      </dgm:t>
    </dgm:pt>
    <dgm:pt modelId="{7C9D7BE8-E5FB-42E4-B499-4437560EF6B0}" type="parTrans" cxnId="{C44C2967-5E7A-4409-B48C-EFB51ED7491B}">
      <dgm:prSet/>
      <dgm:spPr/>
      <dgm:t>
        <a:bodyPr/>
        <a:lstStyle/>
        <a:p>
          <a:endParaRPr lang="fi-FI"/>
        </a:p>
      </dgm:t>
    </dgm:pt>
    <dgm:pt modelId="{B7F48AAE-8F6A-4FE8-AA54-609D609D77B6}" type="sibTrans" cxnId="{C44C2967-5E7A-4409-B48C-EFB51ED7491B}">
      <dgm:prSet/>
      <dgm:spPr/>
      <dgm:t>
        <a:bodyPr/>
        <a:lstStyle/>
        <a:p>
          <a:endParaRPr lang="fi-FI"/>
        </a:p>
      </dgm:t>
    </dgm:pt>
    <dgm:pt modelId="{893A89EA-750D-4455-8C48-192ED2DECBFC}">
      <dgm:prSet custT="1"/>
      <dgm:spPr/>
      <dgm:t>
        <a:bodyPr/>
        <a:lstStyle/>
        <a:p>
          <a:pPr rtl="0"/>
          <a:r>
            <a:rPr lang="fi-FI" sz="1800" dirty="0" smtClean="0"/>
            <a:t>Helposti suoran tai epäsuoran kosketuksen välityksellä tarttuva</a:t>
          </a:r>
          <a:endParaRPr lang="fi-FI" sz="1800" dirty="0"/>
        </a:p>
      </dgm:t>
    </dgm:pt>
    <dgm:pt modelId="{F8733E42-DCB8-4F11-991F-19D67697BF3D}" type="parTrans" cxnId="{7AF29E3D-CCB9-4373-917F-E06D589E8806}">
      <dgm:prSet/>
      <dgm:spPr/>
      <dgm:t>
        <a:bodyPr/>
        <a:lstStyle/>
        <a:p>
          <a:endParaRPr lang="fi-FI"/>
        </a:p>
      </dgm:t>
    </dgm:pt>
    <dgm:pt modelId="{0181EF76-02DC-49F6-BC98-AB799960EAC7}" type="sibTrans" cxnId="{7AF29E3D-CCB9-4373-917F-E06D589E8806}">
      <dgm:prSet/>
      <dgm:spPr/>
      <dgm:t>
        <a:bodyPr/>
        <a:lstStyle/>
        <a:p>
          <a:endParaRPr lang="fi-FI"/>
        </a:p>
      </dgm:t>
    </dgm:pt>
    <dgm:pt modelId="{FA05B546-9BC9-43A2-97C8-E40C573D7369}">
      <dgm:prSet custT="1"/>
      <dgm:spPr/>
      <dgm:t>
        <a:bodyPr/>
        <a:lstStyle/>
        <a:p>
          <a:pPr rtl="0"/>
          <a:r>
            <a:rPr lang="fi-FI" sz="1800" dirty="0" smtClean="0"/>
            <a:t>Suurien pisaroiden välityksellä leviävä</a:t>
          </a:r>
          <a:endParaRPr lang="fi-FI" sz="1800" dirty="0"/>
        </a:p>
      </dgm:t>
    </dgm:pt>
    <dgm:pt modelId="{102E6F37-AD1A-4E27-B5DE-18C649D4583F}" type="parTrans" cxnId="{065F162B-F1D8-4E2E-9AEB-FF83297F28BC}">
      <dgm:prSet/>
      <dgm:spPr/>
      <dgm:t>
        <a:bodyPr/>
        <a:lstStyle/>
        <a:p>
          <a:endParaRPr lang="fi-FI"/>
        </a:p>
      </dgm:t>
    </dgm:pt>
    <dgm:pt modelId="{19FF0B3E-104C-4D46-A9C6-A790CCDC8A67}" type="sibTrans" cxnId="{065F162B-F1D8-4E2E-9AEB-FF83297F28BC}">
      <dgm:prSet/>
      <dgm:spPr/>
      <dgm:t>
        <a:bodyPr/>
        <a:lstStyle/>
        <a:p>
          <a:endParaRPr lang="fi-FI"/>
        </a:p>
      </dgm:t>
    </dgm:pt>
    <dgm:pt modelId="{324FEA3E-DB0D-4992-AB21-B53EBCAB920D}">
      <dgm:prSet custT="1"/>
      <dgm:spPr/>
      <dgm:t>
        <a:bodyPr/>
        <a:lstStyle/>
        <a:p>
          <a:pPr rtl="0"/>
          <a:r>
            <a:rPr lang="fi-FI" sz="1800" dirty="0" smtClean="0"/>
            <a:t>Ilmatartuntana leviävä</a:t>
          </a:r>
          <a:endParaRPr lang="fi-FI" sz="1800" dirty="0"/>
        </a:p>
      </dgm:t>
    </dgm:pt>
    <dgm:pt modelId="{ED26E87C-40BA-457B-A7D2-F0C3FE2FBB83}" type="parTrans" cxnId="{4FDA7F88-B3D0-46CA-8FD9-E8A879911637}">
      <dgm:prSet/>
      <dgm:spPr/>
      <dgm:t>
        <a:bodyPr/>
        <a:lstStyle/>
        <a:p>
          <a:endParaRPr lang="fi-FI"/>
        </a:p>
      </dgm:t>
    </dgm:pt>
    <dgm:pt modelId="{0B96E292-00C4-4479-A1D6-B0E9A5DBEAE6}" type="sibTrans" cxnId="{4FDA7F88-B3D0-46CA-8FD9-E8A879911637}">
      <dgm:prSet/>
      <dgm:spPr/>
      <dgm:t>
        <a:bodyPr/>
        <a:lstStyle/>
        <a:p>
          <a:endParaRPr lang="fi-FI"/>
        </a:p>
      </dgm:t>
    </dgm:pt>
    <dgm:pt modelId="{80E3C38B-CB57-45FB-B6FA-77E886409B79}">
      <dgm:prSet custT="1"/>
      <dgm:spPr/>
      <dgm:t>
        <a:bodyPr/>
        <a:lstStyle/>
        <a:p>
          <a:pPr rtl="0"/>
          <a:r>
            <a:rPr lang="fi-FI" sz="1400" dirty="0" smtClean="0"/>
            <a:t>Tuberkuloosi</a:t>
          </a:r>
          <a:endParaRPr lang="fi-FI" sz="1400" dirty="0"/>
        </a:p>
      </dgm:t>
    </dgm:pt>
    <dgm:pt modelId="{68F92CB6-C763-4A29-9882-83B5B5C5CDE7}" type="parTrans" cxnId="{2F4DAB17-2384-48AC-BFDB-126600E1B560}">
      <dgm:prSet/>
      <dgm:spPr/>
      <dgm:t>
        <a:bodyPr/>
        <a:lstStyle/>
        <a:p>
          <a:endParaRPr lang="fi-FI"/>
        </a:p>
      </dgm:t>
    </dgm:pt>
    <dgm:pt modelId="{56AAA8A2-BCA8-44F3-8D7C-B4A8EB3F707B}" type="sibTrans" cxnId="{2F4DAB17-2384-48AC-BFDB-126600E1B560}">
      <dgm:prSet/>
      <dgm:spPr/>
      <dgm:t>
        <a:bodyPr/>
        <a:lstStyle/>
        <a:p>
          <a:endParaRPr lang="fi-FI"/>
        </a:p>
      </dgm:t>
    </dgm:pt>
    <dgm:pt modelId="{D8E5D7B6-EED6-41CA-88B0-43147B2EA455}">
      <dgm:prSet custT="1"/>
      <dgm:spPr/>
      <dgm:t>
        <a:bodyPr/>
        <a:lstStyle/>
        <a:p>
          <a:pPr rtl="0"/>
          <a:r>
            <a:rPr lang="fi-FI" sz="1400" dirty="0" smtClean="0"/>
            <a:t>Tuhka-, vesirokko</a:t>
          </a:r>
          <a:endParaRPr lang="fi-FI" sz="1400" dirty="0"/>
        </a:p>
      </dgm:t>
    </dgm:pt>
    <dgm:pt modelId="{040C9585-7A88-482F-9BE6-BAEC300A1769}" type="parTrans" cxnId="{D26DDEC9-139A-42BD-89CE-752BBE708D9B}">
      <dgm:prSet/>
      <dgm:spPr/>
      <dgm:t>
        <a:bodyPr/>
        <a:lstStyle/>
        <a:p>
          <a:endParaRPr lang="fi-FI"/>
        </a:p>
      </dgm:t>
    </dgm:pt>
    <dgm:pt modelId="{A6E6196E-D15D-424A-82ED-6E34554CD3BC}" type="sibTrans" cxnId="{D26DDEC9-139A-42BD-89CE-752BBE708D9B}">
      <dgm:prSet/>
      <dgm:spPr/>
      <dgm:t>
        <a:bodyPr/>
        <a:lstStyle/>
        <a:p>
          <a:endParaRPr lang="fi-FI"/>
        </a:p>
      </dgm:t>
    </dgm:pt>
    <dgm:pt modelId="{AD37FDE9-B855-4B4F-9566-64C7D779CA89}">
      <dgm:prSet custT="1"/>
      <dgm:spPr/>
      <dgm:t>
        <a:bodyPr/>
        <a:lstStyle/>
        <a:p>
          <a:pPr rtl="0"/>
          <a:r>
            <a:rPr lang="fi-FI" sz="1400" dirty="0" smtClean="0"/>
            <a:t>Influenssa</a:t>
          </a:r>
          <a:endParaRPr lang="fi-FI" sz="1400" dirty="0"/>
        </a:p>
      </dgm:t>
    </dgm:pt>
    <dgm:pt modelId="{DB5A5CB4-632F-4070-B0B2-D92A4804B536}" type="parTrans" cxnId="{D1191195-F552-48A2-A58E-4CA4B3B5B661}">
      <dgm:prSet/>
      <dgm:spPr/>
      <dgm:t>
        <a:bodyPr/>
        <a:lstStyle/>
        <a:p>
          <a:endParaRPr lang="fi-FI"/>
        </a:p>
      </dgm:t>
    </dgm:pt>
    <dgm:pt modelId="{832938E7-7914-45D4-A173-0F2D0B337141}" type="sibTrans" cxnId="{D1191195-F552-48A2-A58E-4CA4B3B5B661}">
      <dgm:prSet/>
      <dgm:spPr/>
      <dgm:t>
        <a:bodyPr/>
        <a:lstStyle/>
        <a:p>
          <a:endParaRPr lang="fi-FI"/>
        </a:p>
      </dgm:t>
    </dgm:pt>
    <dgm:pt modelId="{AA6BA53D-0D64-45B7-8094-323CC6F6FE2A}">
      <dgm:prSet custT="1"/>
      <dgm:spPr/>
      <dgm:t>
        <a:bodyPr/>
        <a:lstStyle/>
        <a:p>
          <a:pPr rtl="0"/>
          <a:r>
            <a:rPr lang="fi-FI" sz="1400" dirty="0" err="1" smtClean="0"/>
            <a:t>Meningokokki</a:t>
          </a:r>
          <a:endParaRPr lang="fi-FI" sz="1400" dirty="0"/>
        </a:p>
      </dgm:t>
    </dgm:pt>
    <dgm:pt modelId="{E9BD1CA9-45F5-4BE0-B3CF-1D79F18A5B74}" type="parTrans" cxnId="{D5FCD687-7328-4938-B942-BD0E88E352E6}">
      <dgm:prSet/>
      <dgm:spPr/>
      <dgm:t>
        <a:bodyPr/>
        <a:lstStyle/>
        <a:p>
          <a:endParaRPr lang="fi-FI"/>
        </a:p>
      </dgm:t>
    </dgm:pt>
    <dgm:pt modelId="{B7A06941-8C91-4B7D-A146-28EEEE2572E6}" type="sibTrans" cxnId="{D5FCD687-7328-4938-B942-BD0E88E352E6}">
      <dgm:prSet/>
      <dgm:spPr/>
      <dgm:t>
        <a:bodyPr/>
        <a:lstStyle/>
        <a:p>
          <a:endParaRPr lang="fi-FI"/>
        </a:p>
      </dgm:t>
    </dgm:pt>
    <dgm:pt modelId="{697411F7-6F09-4048-A907-28BC1096B1A0}">
      <dgm:prSet custT="1"/>
      <dgm:spPr/>
      <dgm:t>
        <a:bodyPr/>
        <a:lstStyle/>
        <a:p>
          <a:pPr rtl="0"/>
          <a:r>
            <a:rPr lang="fi-FI" sz="1400" dirty="0" smtClean="0"/>
            <a:t>Streptokokki A</a:t>
          </a:r>
          <a:endParaRPr lang="fi-FI" sz="1400" dirty="0"/>
        </a:p>
      </dgm:t>
    </dgm:pt>
    <dgm:pt modelId="{28EBC28B-4834-43D8-BF22-AB17152D09BA}" type="parTrans" cxnId="{28DB3D47-E758-4CBC-BAD9-6C9B1C3665CF}">
      <dgm:prSet/>
      <dgm:spPr/>
      <dgm:t>
        <a:bodyPr/>
        <a:lstStyle/>
        <a:p>
          <a:endParaRPr lang="fi-FI"/>
        </a:p>
      </dgm:t>
    </dgm:pt>
    <dgm:pt modelId="{2384E4F1-BD73-4D5E-B0CE-1CC62005621B}" type="sibTrans" cxnId="{28DB3D47-E758-4CBC-BAD9-6C9B1C3665CF}">
      <dgm:prSet/>
      <dgm:spPr/>
      <dgm:t>
        <a:bodyPr/>
        <a:lstStyle/>
        <a:p>
          <a:endParaRPr lang="fi-FI"/>
        </a:p>
      </dgm:t>
    </dgm:pt>
    <dgm:pt modelId="{1A7B0FDC-1029-4EF1-AD0D-3B15C77B4969}">
      <dgm:prSet custT="1"/>
      <dgm:spPr/>
      <dgm:t>
        <a:bodyPr/>
        <a:lstStyle/>
        <a:p>
          <a:pPr rtl="0"/>
          <a:r>
            <a:rPr lang="fi-FI" sz="1400" dirty="0" smtClean="0"/>
            <a:t>Ongelma-mikrobit</a:t>
          </a:r>
          <a:endParaRPr lang="fi-FI" sz="1400" dirty="0"/>
        </a:p>
      </dgm:t>
    </dgm:pt>
    <dgm:pt modelId="{69FD84E9-D713-4C14-A624-435135BEF152}" type="parTrans" cxnId="{42F6A255-3739-40BC-AEA0-E46661770ACB}">
      <dgm:prSet/>
      <dgm:spPr/>
      <dgm:t>
        <a:bodyPr/>
        <a:lstStyle/>
        <a:p>
          <a:endParaRPr lang="fi-FI"/>
        </a:p>
      </dgm:t>
    </dgm:pt>
    <dgm:pt modelId="{DD73755B-FEFB-46E3-93E2-96F8581468E4}" type="sibTrans" cxnId="{42F6A255-3739-40BC-AEA0-E46661770ACB}">
      <dgm:prSet/>
      <dgm:spPr/>
      <dgm:t>
        <a:bodyPr/>
        <a:lstStyle/>
        <a:p>
          <a:endParaRPr lang="fi-FI"/>
        </a:p>
      </dgm:t>
    </dgm:pt>
    <dgm:pt modelId="{D5A8C40F-CBA9-4110-B509-77AC661BFDDC}">
      <dgm:prSet custT="1"/>
      <dgm:spPr/>
      <dgm:t>
        <a:bodyPr/>
        <a:lstStyle/>
        <a:p>
          <a:pPr rtl="0"/>
          <a:r>
            <a:rPr lang="fi-FI" sz="1400" dirty="0" smtClean="0"/>
            <a:t>Ripulitaudit</a:t>
          </a:r>
          <a:endParaRPr lang="fi-FI" sz="1400" dirty="0"/>
        </a:p>
      </dgm:t>
    </dgm:pt>
    <dgm:pt modelId="{313A93DA-D0C0-4D13-B279-951E2BAC9C7A}" type="parTrans" cxnId="{8F0ACCD9-FC61-4AF0-9687-674FD2993F97}">
      <dgm:prSet/>
      <dgm:spPr/>
      <dgm:t>
        <a:bodyPr/>
        <a:lstStyle/>
        <a:p>
          <a:endParaRPr lang="fi-FI"/>
        </a:p>
      </dgm:t>
    </dgm:pt>
    <dgm:pt modelId="{B5DF71EB-DB91-485D-B2B1-D410726337A4}" type="sibTrans" cxnId="{8F0ACCD9-FC61-4AF0-9687-674FD2993F97}">
      <dgm:prSet/>
      <dgm:spPr/>
      <dgm:t>
        <a:bodyPr/>
        <a:lstStyle/>
        <a:p>
          <a:endParaRPr lang="fi-FI"/>
        </a:p>
      </dgm:t>
    </dgm:pt>
    <dgm:pt modelId="{912C520C-ADF8-463C-9917-BE26CC66793E}">
      <dgm:prSet custT="1"/>
      <dgm:spPr/>
      <dgm:t>
        <a:bodyPr/>
        <a:lstStyle/>
        <a:p>
          <a:pPr rtl="0"/>
          <a:r>
            <a:rPr lang="fi-FI" sz="1400" dirty="0" smtClean="0"/>
            <a:t>Täit, syyhy</a:t>
          </a:r>
          <a:endParaRPr lang="fi-FI" sz="1400" dirty="0"/>
        </a:p>
      </dgm:t>
    </dgm:pt>
    <dgm:pt modelId="{0D327BE4-850F-4F65-B547-95FF5EFB829C}" type="parTrans" cxnId="{3EA790A5-E515-4311-99F4-F502C47AD698}">
      <dgm:prSet/>
      <dgm:spPr/>
      <dgm:t>
        <a:bodyPr/>
        <a:lstStyle/>
        <a:p>
          <a:endParaRPr lang="fi-FI"/>
        </a:p>
      </dgm:t>
    </dgm:pt>
    <dgm:pt modelId="{F80A083B-68EA-421B-B15C-1FB062B96AB9}" type="sibTrans" cxnId="{3EA790A5-E515-4311-99F4-F502C47AD698}">
      <dgm:prSet/>
      <dgm:spPr/>
      <dgm:t>
        <a:bodyPr/>
        <a:lstStyle/>
        <a:p>
          <a:endParaRPr lang="fi-FI"/>
        </a:p>
      </dgm:t>
    </dgm:pt>
    <dgm:pt modelId="{36465A56-C592-42F8-B502-8522AC83BEE1}" type="pres">
      <dgm:prSet presAssocID="{1B7CD0CE-65F5-4DA8-B52A-0249E7DF00C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48D7E83C-C538-445B-B01B-B362909DCD92}" type="pres">
      <dgm:prSet presAssocID="{1B7CD0CE-65F5-4DA8-B52A-0249E7DF00C8}" presName="outerBox" presStyleCnt="0"/>
      <dgm:spPr/>
    </dgm:pt>
    <dgm:pt modelId="{6B787BBB-31AC-4335-B0B4-82EFE2B63BC2}" type="pres">
      <dgm:prSet presAssocID="{1B7CD0CE-65F5-4DA8-B52A-0249E7DF00C8}" presName="outerBoxParent" presStyleLbl="node1" presStyleIdx="0" presStyleCnt="3"/>
      <dgm:spPr/>
      <dgm:t>
        <a:bodyPr/>
        <a:lstStyle/>
        <a:p>
          <a:endParaRPr lang="fi-FI"/>
        </a:p>
      </dgm:t>
    </dgm:pt>
    <dgm:pt modelId="{0156DB45-AFF7-44C2-9BCB-CEA0B93C27C5}" type="pres">
      <dgm:prSet presAssocID="{1B7CD0CE-65F5-4DA8-B52A-0249E7DF00C8}" presName="outerBoxChildren" presStyleCnt="0"/>
      <dgm:spPr/>
    </dgm:pt>
    <dgm:pt modelId="{AE7014AF-7C5F-4B8C-BC40-9562E06CCA9D}" type="pres">
      <dgm:prSet presAssocID="{893A89EA-750D-4455-8C48-192ED2DECBFC}" presName="oChild" presStyleLbl="fgAcc1" presStyleIdx="0" presStyleCnt="3" custScaleX="116573" custScaleY="10656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4B5375A-B815-49DB-A897-D30D7AFB4775}" type="pres">
      <dgm:prSet presAssocID="{1B7CD0CE-65F5-4DA8-B52A-0249E7DF00C8}" presName="middleBox" presStyleCnt="0"/>
      <dgm:spPr/>
    </dgm:pt>
    <dgm:pt modelId="{512A0E9A-5C2B-4696-8C63-4D0FF441DC25}" type="pres">
      <dgm:prSet presAssocID="{1B7CD0CE-65F5-4DA8-B52A-0249E7DF00C8}" presName="middleBoxParent" presStyleLbl="node1" presStyleIdx="1" presStyleCnt="3"/>
      <dgm:spPr/>
      <dgm:t>
        <a:bodyPr/>
        <a:lstStyle/>
        <a:p>
          <a:endParaRPr lang="fi-FI"/>
        </a:p>
      </dgm:t>
    </dgm:pt>
    <dgm:pt modelId="{040DB530-BC33-4F36-B956-15AB73457FCB}" type="pres">
      <dgm:prSet presAssocID="{1B7CD0CE-65F5-4DA8-B52A-0249E7DF00C8}" presName="middleBoxChildren" presStyleCnt="0"/>
      <dgm:spPr/>
    </dgm:pt>
    <dgm:pt modelId="{7E5B8778-04FF-4458-B37C-9AF3E391D47B}" type="pres">
      <dgm:prSet presAssocID="{FA05B546-9BC9-43A2-97C8-E40C573D7369}" presName="mChild" presStyleLbl="fgAcc1" presStyleIdx="1" presStyleCnt="3" custScaleX="109978" custScaleY="14409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DCE6AF2-FED9-41C9-BC7D-7BE9DBEC26C7}" type="pres">
      <dgm:prSet presAssocID="{1B7CD0CE-65F5-4DA8-B52A-0249E7DF00C8}" presName="centerBox" presStyleCnt="0"/>
      <dgm:spPr/>
    </dgm:pt>
    <dgm:pt modelId="{E60DC6AE-2EC6-4234-9078-ABBEA6080F8B}" type="pres">
      <dgm:prSet presAssocID="{1B7CD0CE-65F5-4DA8-B52A-0249E7DF00C8}" presName="centerBoxParent" presStyleLbl="node1" presStyleIdx="2" presStyleCnt="3"/>
      <dgm:spPr/>
      <dgm:t>
        <a:bodyPr/>
        <a:lstStyle/>
        <a:p>
          <a:endParaRPr lang="fi-FI"/>
        </a:p>
      </dgm:t>
    </dgm:pt>
    <dgm:pt modelId="{B56DCEB4-E194-4C60-8FF1-307024DC1030}" type="pres">
      <dgm:prSet presAssocID="{1B7CD0CE-65F5-4DA8-B52A-0249E7DF00C8}" presName="centerBoxChildren" presStyleCnt="0"/>
      <dgm:spPr/>
    </dgm:pt>
    <dgm:pt modelId="{AB40C0BA-F95F-4269-A9E3-2ABCEB6235D2}" type="pres">
      <dgm:prSet presAssocID="{324FEA3E-DB0D-4992-AB21-B53EBCAB920D}" presName="c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F4DAB17-2384-48AC-BFDB-126600E1B560}" srcId="{324FEA3E-DB0D-4992-AB21-B53EBCAB920D}" destId="{80E3C38B-CB57-45FB-B6FA-77E886409B79}" srcOrd="0" destOrd="0" parTransId="{68F92CB6-C763-4A29-9882-83B5B5C5CDE7}" sibTransId="{56AAA8A2-BCA8-44F3-8D7C-B4A8EB3F707B}"/>
    <dgm:cxn modelId="{D5FCD687-7328-4938-B942-BD0E88E352E6}" srcId="{FA05B546-9BC9-43A2-97C8-E40C573D7369}" destId="{AA6BA53D-0D64-45B7-8094-323CC6F6FE2A}" srcOrd="1" destOrd="0" parTransId="{E9BD1CA9-45F5-4BE0-B3CF-1D79F18A5B74}" sibTransId="{B7A06941-8C91-4B7D-A146-28EEEE2572E6}"/>
    <dgm:cxn modelId="{42F6A255-3739-40BC-AEA0-E46661770ACB}" srcId="{893A89EA-750D-4455-8C48-192ED2DECBFC}" destId="{1A7B0FDC-1029-4EF1-AD0D-3B15C77B4969}" srcOrd="0" destOrd="0" parTransId="{69FD84E9-D713-4C14-A624-435135BEF152}" sibTransId="{DD73755B-FEFB-46E3-93E2-96F8581468E4}"/>
    <dgm:cxn modelId="{C44C2967-5E7A-4409-B48C-EFB51ED7491B}" srcId="{1B7CD0CE-65F5-4DA8-B52A-0249E7DF00C8}" destId="{1B436C11-746E-48B5-9F04-3A2226487743}" srcOrd="2" destOrd="0" parTransId="{7C9D7BE8-E5FB-42E4-B499-4437560EF6B0}" sibTransId="{B7F48AAE-8F6A-4FE8-AA54-609D609D77B6}"/>
    <dgm:cxn modelId="{D1191195-F552-48A2-A58E-4CA4B3B5B661}" srcId="{FA05B546-9BC9-43A2-97C8-E40C573D7369}" destId="{AD37FDE9-B855-4B4F-9566-64C7D779CA89}" srcOrd="0" destOrd="0" parTransId="{DB5A5CB4-632F-4070-B0B2-D92A4804B536}" sibTransId="{832938E7-7914-45D4-A173-0F2D0B337141}"/>
    <dgm:cxn modelId="{EFDFC989-C609-4010-9DA0-64ACE10A8DBF}" srcId="{1B7CD0CE-65F5-4DA8-B52A-0249E7DF00C8}" destId="{BB46DE47-F1BB-47B1-81BF-2BA5C04BAFA4}" srcOrd="1" destOrd="0" parTransId="{B91A36FC-2088-4FF3-B8FE-50CB06B9C221}" sibTransId="{260509BC-8D68-4D99-B6A4-F4F9EE04E08F}"/>
    <dgm:cxn modelId="{3EA790A5-E515-4311-99F4-F502C47AD698}" srcId="{893A89EA-750D-4455-8C48-192ED2DECBFC}" destId="{912C520C-ADF8-463C-9917-BE26CC66793E}" srcOrd="2" destOrd="0" parTransId="{0D327BE4-850F-4F65-B547-95FF5EFB829C}" sibTransId="{F80A083B-68EA-421B-B15C-1FB062B96AB9}"/>
    <dgm:cxn modelId="{CA12D6AD-E989-4B47-A866-565B76AAAEDF}" type="presOf" srcId="{CE21A3D8-1ACA-47AD-A3C3-5578F8422E48}" destId="{6B787BBB-31AC-4335-B0B4-82EFE2B63BC2}" srcOrd="0" destOrd="0" presId="urn:microsoft.com/office/officeart/2005/8/layout/target2"/>
    <dgm:cxn modelId="{D3E0834A-7881-4688-87D4-F849C835E185}" type="presOf" srcId="{912C520C-ADF8-463C-9917-BE26CC66793E}" destId="{AE7014AF-7C5F-4B8C-BC40-9562E06CCA9D}" srcOrd="0" destOrd="3" presId="urn:microsoft.com/office/officeart/2005/8/layout/target2"/>
    <dgm:cxn modelId="{3AF315BD-3B8B-4CE6-A909-93F3800B710B}" type="presOf" srcId="{80E3C38B-CB57-45FB-B6FA-77E886409B79}" destId="{AB40C0BA-F95F-4269-A9E3-2ABCEB6235D2}" srcOrd="0" destOrd="1" presId="urn:microsoft.com/office/officeart/2005/8/layout/target2"/>
    <dgm:cxn modelId="{FA56A7ED-B993-4BFF-AD56-F930444F84A1}" type="presOf" srcId="{FA05B546-9BC9-43A2-97C8-E40C573D7369}" destId="{7E5B8778-04FF-4458-B37C-9AF3E391D47B}" srcOrd="0" destOrd="0" presId="urn:microsoft.com/office/officeart/2005/8/layout/target2"/>
    <dgm:cxn modelId="{6E786E9F-C7B3-4AF5-B634-87A0BF8BFCA3}" type="presOf" srcId="{D8E5D7B6-EED6-41CA-88B0-43147B2EA455}" destId="{AB40C0BA-F95F-4269-A9E3-2ABCEB6235D2}" srcOrd="0" destOrd="2" presId="urn:microsoft.com/office/officeart/2005/8/layout/target2"/>
    <dgm:cxn modelId="{468FF1B9-9223-48C6-83AA-5BFD9909BDF6}" type="presOf" srcId="{324FEA3E-DB0D-4992-AB21-B53EBCAB920D}" destId="{AB40C0BA-F95F-4269-A9E3-2ABCEB6235D2}" srcOrd="0" destOrd="0" presId="urn:microsoft.com/office/officeart/2005/8/layout/target2"/>
    <dgm:cxn modelId="{B41960AD-A596-444A-9D01-A3E04FA0805B}" type="presOf" srcId="{BB46DE47-F1BB-47B1-81BF-2BA5C04BAFA4}" destId="{512A0E9A-5C2B-4696-8C63-4D0FF441DC25}" srcOrd="0" destOrd="0" presId="urn:microsoft.com/office/officeart/2005/8/layout/target2"/>
    <dgm:cxn modelId="{D26DDEC9-139A-42BD-89CE-752BBE708D9B}" srcId="{324FEA3E-DB0D-4992-AB21-B53EBCAB920D}" destId="{D8E5D7B6-EED6-41CA-88B0-43147B2EA455}" srcOrd="1" destOrd="0" parTransId="{040C9585-7A88-482F-9BE6-BAEC300A1769}" sibTransId="{A6E6196E-D15D-424A-82ED-6E34554CD3BC}"/>
    <dgm:cxn modelId="{B83ABB29-89A6-44FB-AD87-8B38376917C0}" type="presOf" srcId="{1B436C11-746E-48B5-9F04-3A2226487743}" destId="{E60DC6AE-2EC6-4234-9078-ABBEA6080F8B}" srcOrd="0" destOrd="0" presId="urn:microsoft.com/office/officeart/2005/8/layout/target2"/>
    <dgm:cxn modelId="{F92BB86C-7334-447F-B441-7123435AA18A}" srcId="{1B7CD0CE-65F5-4DA8-B52A-0249E7DF00C8}" destId="{CE21A3D8-1ACA-47AD-A3C3-5578F8422E48}" srcOrd="0" destOrd="0" parTransId="{305BEFA3-576C-49A7-A7C0-09C00424124D}" sibTransId="{126C6734-65E1-4794-A5AC-315814EB28ED}"/>
    <dgm:cxn modelId="{6904BBED-D7DB-43C0-A0B0-AB4D357F0F40}" type="presOf" srcId="{D5A8C40F-CBA9-4110-B509-77AC661BFDDC}" destId="{AE7014AF-7C5F-4B8C-BC40-9562E06CCA9D}" srcOrd="0" destOrd="2" presId="urn:microsoft.com/office/officeart/2005/8/layout/target2"/>
    <dgm:cxn modelId="{065F162B-F1D8-4E2E-9AEB-FF83297F28BC}" srcId="{BB46DE47-F1BB-47B1-81BF-2BA5C04BAFA4}" destId="{FA05B546-9BC9-43A2-97C8-E40C573D7369}" srcOrd="0" destOrd="0" parTransId="{102E6F37-AD1A-4E27-B5DE-18C649D4583F}" sibTransId="{19FF0B3E-104C-4D46-A9C6-A790CCDC8A67}"/>
    <dgm:cxn modelId="{0CC19B0A-D68B-4BE6-9612-9A50A6695F42}" type="presOf" srcId="{1A7B0FDC-1029-4EF1-AD0D-3B15C77B4969}" destId="{AE7014AF-7C5F-4B8C-BC40-9562E06CCA9D}" srcOrd="0" destOrd="1" presId="urn:microsoft.com/office/officeart/2005/8/layout/target2"/>
    <dgm:cxn modelId="{28DB3D47-E758-4CBC-BAD9-6C9B1C3665CF}" srcId="{FA05B546-9BC9-43A2-97C8-E40C573D7369}" destId="{697411F7-6F09-4048-A907-28BC1096B1A0}" srcOrd="2" destOrd="0" parTransId="{28EBC28B-4834-43D8-BF22-AB17152D09BA}" sibTransId="{2384E4F1-BD73-4D5E-B0CE-1CC62005621B}"/>
    <dgm:cxn modelId="{48B1AA45-E466-4854-ACE4-33FD7DFE3153}" type="presOf" srcId="{AA6BA53D-0D64-45B7-8094-323CC6F6FE2A}" destId="{7E5B8778-04FF-4458-B37C-9AF3E391D47B}" srcOrd="0" destOrd="2" presId="urn:microsoft.com/office/officeart/2005/8/layout/target2"/>
    <dgm:cxn modelId="{4FDA7F88-B3D0-46CA-8FD9-E8A879911637}" srcId="{1B436C11-746E-48B5-9F04-3A2226487743}" destId="{324FEA3E-DB0D-4992-AB21-B53EBCAB920D}" srcOrd="0" destOrd="0" parTransId="{ED26E87C-40BA-457B-A7D2-F0C3FE2FBB83}" sibTransId="{0B96E292-00C4-4479-A1D6-B0E9A5DBEAE6}"/>
    <dgm:cxn modelId="{3306C805-E79A-4C8E-88C0-BF027FB68143}" type="presOf" srcId="{893A89EA-750D-4455-8C48-192ED2DECBFC}" destId="{AE7014AF-7C5F-4B8C-BC40-9562E06CCA9D}" srcOrd="0" destOrd="0" presId="urn:microsoft.com/office/officeart/2005/8/layout/target2"/>
    <dgm:cxn modelId="{7AF29E3D-CCB9-4373-917F-E06D589E8806}" srcId="{CE21A3D8-1ACA-47AD-A3C3-5578F8422E48}" destId="{893A89EA-750D-4455-8C48-192ED2DECBFC}" srcOrd="0" destOrd="0" parTransId="{F8733E42-DCB8-4F11-991F-19D67697BF3D}" sibTransId="{0181EF76-02DC-49F6-BC98-AB799960EAC7}"/>
    <dgm:cxn modelId="{8F0ACCD9-FC61-4AF0-9687-674FD2993F97}" srcId="{893A89EA-750D-4455-8C48-192ED2DECBFC}" destId="{D5A8C40F-CBA9-4110-B509-77AC661BFDDC}" srcOrd="1" destOrd="0" parTransId="{313A93DA-D0C0-4D13-B279-951E2BAC9C7A}" sibTransId="{B5DF71EB-DB91-485D-B2B1-D410726337A4}"/>
    <dgm:cxn modelId="{015945AE-D08C-41D5-A045-F63070DD0BCA}" type="presOf" srcId="{AD37FDE9-B855-4B4F-9566-64C7D779CA89}" destId="{7E5B8778-04FF-4458-B37C-9AF3E391D47B}" srcOrd="0" destOrd="1" presId="urn:microsoft.com/office/officeart/2005/8/layout/target2"/>
    <dgm:cxn modelId="{222293D4-074A-4766-8218-89DCC22D664A}" type="presOf" srcId="{1B7CD0CE-65F5-4DA8-B52A-0249E7DF00C8}" destId="{36465A56-C592-42F8-B502-8522AC83BEE1}" srcOrd="0" destOrd="0" presId="urn:microsoft.com/office/officeart/2005/8/layout/target2"/>
    <dgm:cxn modelId="{8E8465F9-BB4F-4F76-A423-7899427C1A37}" type="presOf" srcId="{697411F7-6F09-4048-A907-28BC1096B1A0}" destId="{7E5B8778-04FF-4458-B37C-9AF3E391D47B}" srcOrd="0" destOrd="3" presId="urn:microsoft.com/office/officeart/2005/8/layout/target2"/>
    <dgm:cxn modelId="{63889F34-3E9E-4B5F-9A6B-961882B10E33}" type="presParOf" srcId="{36465A56-C592-42F8-B502-8522AC83BEE1}" destId="{48D7E83C-C538-445B-B01B-B362909DCD92}" srcOrd="0" destOrd="0" presId="urn:microsoft.com/office/officeart/2005/8/layout/target2"/>
    <dgm:cxn modelId="{62E5A92A-203E-4362-BDBB-75C72C053A02}" type="presParOf" srcId="{48D7E83C-C538-445B-B01B-B362909DCD92}" destId="{6B787BBB-31AC-4335-B0B4-82EFE2B63BC2}" srcOrd="0" destOrd="0" presId="urn:microsoft.com/office/officeart/2005/8/layout/target2"/>
    <dgm:cxn modelId="{5BF3F894-FC47-4F1B-96A7-BF580083AEC2}" type="presParOf" srcId="{48D7E83C-C538-445B-B01B-B362909DCD92}" destId="{0156DB45-AFF7-44C2-9BCB-CEA0B93C27C5}" srcOrd="1" destOrd="0" presId="urn:microsoft.com/office/officeart/2005/8/layout/target2"/>
    <dgm:cxn modelId="{C7CAD1EB-6E5C-4A4D-B394-C40A7EBBA0FD}" type="presParOf" srcId="{0156DB45-AFF7-44C2-9BCB-CEA0B93C27C5}" destId="{AE7014AF-7C5F-4B8C-BC40-9562E06CCA9D}" srcOrd="0" destOrd="0" presId="urn:microsoft.com/office/officeart/2005/8/layout/target2"/>
    <dgm:cxn modelId="{68B89FF6-44BF-49B3-B33A-9B9D49BEC25E}" type="presParOf" srcId="{36465A56-C592-42F8-B502-8522AC83BEE1}" destId="{C4B5375A-B815-49DB-A897-D30D7AFB4775}" srcOrd="1" destOrd="0" presId="urn:microsoft.com/office/officeart/2005/8/layout/target2"/>
    <dgm:cxn modelId="{99252F96-108B-4E00-9AD2-CE2391AE94C2}" type="presParOf" srcId="{C4B5375A-B815-49DB-A897-D30D7AFB4775}" destId="{512A0E9A-5C2B-4696-8C63-4D0FF441DC25}" srcOrd="0" destOrd="0" presId="urn:microsoft.com/office/officeart/2005/8/layout/target2"/>
    <dgm:cxn modelId="{1B6C99BC-AC49-4124-BFC8-69BD16628545}" type="presParOf" srcId="{C4B5375A-B815-49DB-A897-D30D7AFB4775}" destId="{040DB530-BC33-4F36-B956-15AB73457FCB}" srcOrd="1" destOrd="0" presId="urn:microsoft.com/office/officeart/2005/8/layout/target2"/>
    <dgm:cxn modelId="{896D7146-2AE2-4799-BD43-AACF72967C9F}" type="presParOf" srcId="{040DB530-BC33-4F36-B956-15AB73457FCB}" destId="{7E5B8778-04FF-4458-B37C-9AF3E391D47B}" srcOrd="0" destOrd="0" presId="urn:microsoft.com/office/officeart/2005/8/layout/target2"/>
    <dgm:cxn modelId="{4F778600-221C-40F6-AE46-77FC7F032897}" type="presParOf" srcId="{36465A56-C592-42F8-B502-8522AC83BEE1}" destId="{6DCE6AF2-FED9-41C9-BC7D-7BE9DBEC26C7}" srcOrd="2" destOrd="0" presId="urn:microsoft.com/office/officeart/2005/8/layout/target2"/>
    <dgm:cxn modelId="{302AA382-1A0E-411A-9861-7C4BDE35A380}" type="presParOf" srcId="{6DCE6AF2-FED9-41C9-BC7D-7BE9DBEC26C7}" destId="{E60DC6AE-2EC6-4234-9078-ABBEA6080F8B}" srcOrd="0" destOrd="0" presId="urn:microsoft.com/office/officeart/2005/8/layout/target2"/>
    <dgm:cxn modelId="{8501A04F-7EE7-4642-87AD-D71EC4133BCD}" type="presParOf" srcId="{6DCE6AF2-FED9-41C9-BC7D-7BE9DBEC26C7}" destId="{B56DCEB4-E194-4C60-8FF1-307024DC1030}" srcOrd="1" destOrd="0" presId="urn:microsoft.com/office/officeart/2005/8/layout/target2"/>
    <dgm:cxn modelId="{AE820A5F-4DC4-4995-A5A9-E10DED8C7A39}" type="presParOf" srcId="{B56DCEB4-E194-4C60-8FF1-307024DC1030}" destId="{AB40C0BA-F95F-4269-A9E3-2ABCEB6235D2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E2220EF-A8F1-447D-9861-D6D4969245DC}" type="doc">
      <dgm:prSet loTypeId="urn:microsoft.com/office/officeart/2005/8/layout/vList2" loCatId="list" qsTypeId="urn:microsoft.com/office/officeart/2005/8/quickstyle/3d2" qsCatId="3D" csTypeId="urn:microsoft.com/office/officeart/2005/8/colors/accent3_5" csCatId="accent3"/>
      <dgm:spPr/>
      <dgm:t>
        <a:bodyPr/>
        <a:lstStyle/>
        <a:p>
          <a:endParaRPr lang="fi-FI"/>
        </a:p>
      </dgm:t>
    </dgm:pt>
    <dgm:pt modelId="{6D69ECE3-8030-40E8-B71A-CAD7B98A5968}">
      <dgm:prSet/>
      <dgm:spPr/>
      <dgm:t>
        <a:bodyPr/>
        <a:lstStyle/>
        <a:p>
          <a:pPr algn="ctr" rtl="0"/>
          <a:r>
            <a:rPr lang="fi-FI" dirty="0" smtClean="0"/>
            <a:t>Eristyksen toteutus</a:t>
          </a:r>
          <a:endParaRPr lang="fi-FI" dirty="0"/>
        </a:p>
      </dgm:t>
    </dgm:pt>
    <dgm:pt modelId="{6F74BA03-BB87-49F3-B6A2-076C125D8E22}" type="parTrans" cxnId="{A2C6CC9B-D374-4658-9FED-A70D8750F6FA}">
      <dgm:prSet/>
      <dgm:spPr/>
      <dgm:t>
        <a:bodyPr/>
        <a:lstStyle/>
        <a:p>
          <a:endParaRPr lang="fi-FI"/>
        </a:p>
      </dgm:t>
    </dgm:pt>
    <dgm:pt modelId="{74A054B0-2848-4658-91E3-1CAF5413D88C}" type="sibTrans" cxnId="{A2C6CC9B-D374-4658-9FED-A70D8750F6FA}">
      <dgm:prSet/>
      <dgm:spPr/>
      <dgm:t>
        <a:bodyPr/>
        <a:lstStyle/>
        <a:p>
          <a:endParaRPr lang="fi-FI"/>
        </a:p>
      </dgm:t>
    </dgm:pt>
    <dgm:pt modelId="{D963A240-6AF5-478F-9C93-C270C3107B67}" type="pres">
      <dgm:prSet presAssocID="{CE2220EF-A8F1-447D-9861-D6D4969245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06852CF-2C5F-4540-8BB8-A37D6E50C4BD}" type="pres">
      <dgm:prSet presAssocID="{6D69ECE3-8030-40E8-B71A-CAD7B98A59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9BDFD0E-754D-4398-8276-C5730203F397}" type="presOf" srcId="{CE2220EF-A8F1-447D-9861-D6D4969245DC}" destId="{D963A240-6AF5-478F-9C93-C270C3107B67}" srcOrd="0" destOrd="0" presId="urn:microsoft.com/office/officeart/2005/8/layout/vList2"/>
    <dgm:cxn modelId="{0C5B30E7-F535-4339-A4CD-A4126FC8E1E1}" type="presOf" srcId="{6D69ECE3-8030-40E8-B71A-CAD7B98A5968}" destId="{A06852CF-2C5F-4540-8BB8-A37D6E50C4BD}" srcOrd="0" destOrd="0" presId="urn:microsoft.com/office/officeart/2005/8/layout/vList2"/>
    <dgm:cxn modelId="{A2C6CC9B-D374-4658-9FED-A70D8750F6FA}" srcId="{CE2220EF-A8F1-447D-9861-D6D4969245DC}" destId="{6D69ECE3-8030-40E8-B71A-CAD7B98A5968}" srcOrd="0" destOrd="0" parTransId="{6F74BA03-BB87-49F3-B6A2-076C125D8E22}" sibTransId="{74A054B0-2848-4658-91E3-1CAF5413D88C}"/>
    <dgm:cxn modelId="{ED261683-899A-4FE8-B19F-63AB133CFA1B}" type="presParOf" srcId="{D963A240-6AF5-478F-9C93-C270C3107B67}" destId="{A06852CF-2C5F-4540-8BB8-A37D6E50C4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1751A9-ED7D-408A-AB97-F8D102184AA4}" type="doc">
      <dgm:prSet loTypeId="urn:microsoft.com/office/officeart/2005/8/layout/matrix1" loCatId="matrix" qsTypeId="urn:microsoft.com/office/officeart/2005/8/quickstyle/3d2" qsCatId="3D" csTypeId="urn:microsoft.com/office/officeart/2005/8/colors/colorful1#19" csCatId="colorful" phldr="1"/>
      <dgm:spPr/>
      <dgm:t>
        <a:bodyPr/>
        <a:lstStyle/>
        <a:p>
          <a:endParaRPr lang="fi-FI"/>
        </a:p>
      </dgm:t>
    </dgm:pt>
    <dgm:pt modelId="{FA283F50-756F-4C46-B941-1DDF7F618D34}">
      <dgm:prSet custT="1"/>
      <dgm:spPr/>
      <dgm:t>
        <a:bodyPr/>
        <a:lstStyle/>
        <a:p>
          <a:pPr rtl="0"/>
          <a:r>
            <a:rPr lang="fi-FI" sz="2800" b="1" dirty="0" smtClean="0"/>
            <a:t>Oikein toteutettuna estävät tartunnat  </a:t>
          </a:r>
          <a:endParaRPr lang="fi-FI" sz="2800" b="1" dirty="0"/>
        </a:p>
      </dgm:t>
    </dgm:pt>
    <dgm:pt modelId="{D0C68357-8AEE-4150-A864-5F7E5F939113}" type="parTrans" cxnId="{21707854-B834-4C0F-9580-A1C3528315EE}">
      <dgm:prSet/>
      <dgm:spPr/>
      <dgm:t>
        <a:bodyPr/>
        <a:lstStyle/>
        <a:p>
          <a:endParaRPr lang="fi-FI"/>
        </a:p>
      </dgm:t>
    </dgm:pt>
    <dgm:pt modelId="{6B6E80CB-BC8A-426D-B663-5F05B3B81F2C}" type="sibTrans" cxnId="{21707854-B834-4C0F-9580-A1C3528315EE}">
      <dgm:prSet/>
      <dgm:spPr/>
      <dgm:t>
        <a:bodyPr/>
        <a:lstStyle/>
        <a:p>
          <a:endParaRPr lang="fi-FI"/>
        </a:p>
      </dgm:t>
    </dgm:pt>
    <dgm:pt modelId="{23E6E403-214B-4C6D-AA26-B851C966E24C}">
      <dgm:prSet custT="1"/>
      <dgm:spPr/>
      <dgm:t>
        <a:bodyPr/>
        <a:lstStyle/>
        <a:p>
          <a:pPr rtl="0"/>
          <a:r>
            <a:rPr lang="fi-FI" sz="2800" b="1" dirty="0" smtClean="0"/>
            <a:t>Oikea käsihygienia</a:t>
          </a:r>
          <a:endParaRPr lang="fi-FI" sz="2800" b="1" dirty="0"/>
        </a:p>
      </dgm:t>
    </dgm:pt>
    <dgm:pt modelId="{157D2F9F-9968-4DB3-B24E-50251CBFED71}" type="parTrans" cxnId="{A0169C37-A083-45A0-B97F-ED9AE2D4D3EC}">
      <dgm:prSet/>
      <dgm:spPr/>
      <dgm:t>
        <a:bodyPr/>
        <a:lstStyle/>
        <a:p>
          <a:endParaRPr lang="fi-FI"/>
        </a:p>
      </dgm:t>
    </dgm:pt>
    <dgm:pt modelId="{F24659B9-5170-49F6-9BDD-43DB26941FBF}" type="sibTrans" cxnId="{A0169C37-A083-45A0-B97F-ED9AE2D4D3EC}">
      <dgm:prSet/>
      <dgm:spPr/>
      <dgm:t>
        <a:bodyPr/>
        <a:lstStyle/>
        <a:p>
          <a:endParaRPr lang="fi-FI"/>
        </a:p>
      </dgm:t>
    </dgm:pt>
    <dgm:pt modelId="{490C21EA-3692-4663-B91A-D170080AFDAE}">
      <dgm:prSet custT="1"/>
      <dgm:spPr/>
      <dgm:t>
        <a:bodyPr/>
        <a:lstStyle/>
        <a:p>
          <a:pPr rtl="0"/>
          <a:r>
            <a:rPr lang="fi-FI" sz="2800" b="1" dirty="0" smtClean="0"/>
            <a:t>Oikea suojainten käyttö</a:t>
          </a:r>
          <a:endParaRPr lang="fi-FI" sz="2800" b="1" dirty="0"/>
        </a:p>
      </dgm:t>
    </dgm:pt>
    <dgm:pt modelId="{535D1B25-D172-4465-A431-501E6B0D8232}" type="parTrans" cxnId="{3464A243-034B-4A16-8887-26CEC8A5C801}">
      <dgm:prSet/>
      <dgm:spPr/>
      <dgm:t>
        <a:bodyPr/>
        <a:lstStyle/>
        <a:p>
          <a:endParaRPr lang="fi-FI"/>
        </a:p>
      </dgm:t>
    </dgm:pt>
    <dgm:pt modelId="{73C5B194-A430-434A-B11F-819839AE19A4}" type="sibTrans" cxnId="{3464A243-034B-4A16-8887-26CEC8A5C801}">
      <dgm:prSet/>
      <dgm:spPr/>
      <dgm:t>
        <a:bodyPr/>
        <a:lstStyle/>
        <a:p>
          <a:endParaRPr lang="fi-FI"/>
        </a:p>
      </dgm:t>
    </dgm:pt>
    <dgm:pt modelId="{3E0C7D9A-EC81-4FCB-B6A2-E9FB9C9A2E4E}">
      <dgm:prSet custT="1"/>
      <dgm:spPr/>
      <dgm:t>
        <a:bodyPr/>
        <a:lstStyle/>
        <a:p>
          <a:pPr rtl="0"/>
          <a:r>
            <a:rPr lang="fi-FI" sz="2800" b="1" dirty="0" smtClean="0"/>
            <a:t>Väline- ja eritetahradesinfektio</a:t>
          </a:r>
          <a:endParaRPr lang="fi-FI" sz="2800" b="1" dirty="0"/>
        </a:p>
      </dgm:t>
    </dgm:pt>
    <dgm:pt modelId="{F51A5DFA-1E53-4778-A948-7D50604AC3B7}" type="parTrans" cxnId="{AE671AAF-93C7-4D4A-95AF-D775B2A326F2}">
      <dgm:prSet/>
      <dgm:spPr/>
      <dgm:t>
        <a:bodyPr/>
        <a:lstStyle/>
        <a:p>
          <a:endParaRPr lang="fi-FI"/>
        </a:p>
      </dgm:t>
    </dgm:pt>
    <dgm:pt modelId="{284A63E2-D567-4D23-A603-C87F5D7E53B0}" type="sibTrans" cxnId="{AE671AAF-93C7-4D4A-95AF-D775B2A326F2}">
      <dgm:prSet/>
      <dgm:spPr/>
      <dgm:t>
        <a:bodyPr/>
        <a:lstStyle/>
        <a:p>
          <a:endParaRPr lang="fi-FI"/>
        </a:p>
      </dgm:t>
    </dgm:pt>
    <dgm:pt modelId="{3836B353-10F1-40FC-B652-BCF7244512E0}">
      <dgm:prSet custT="1"/>
      <dgm:spPr/>
      <dgm:t>
        <a:bodyPr/>
        <a:lstStyle/>
        <a:p>
          <a:pPr rtl="0"/>
          <a:r>
            <a:rPr lang="fi-FI" sz="2800" b="1" dirty="0" smtClean="0"/>
            <a:t>Hoitoympäristön siisteys, siivous, pyykit ja jätteet</a:t>
          </a:r>
          <a:endParaRPr lang="fi-FI" sz="2800" b="1" dirty="0"/>
        </a:p>
      </dgm:t>
    </dgm:pt>
    <dgm:pt modelId="{CA702117-23C2-48C9-87AA-BEF5ADEBAE12}" type="parTrans" cxnId="{A51D1332-2B25-4E57-A376-CC4A9AF2E3DF}">
      <dgm:prSet/>
      <dgm:spPr/>
      <dgm:t>
        <a:bodyPr/>
        <a:lstStyle/>
        <a:p>
          <a:endParaRPr lang="fi-FI"/>
        </a:p>
      </dgm:t>
    </dgm:pt>
    <dgm:pt modelId="{AE3A78B3-DF37-4F85-9E41-14B1B29A6BA2}" type="sibTrans" cxnId="{A51D1332-2B25-4E57-A376-CC4A9AF2E3DF}">
      <dgm:prSet/>
      <dgm:spPr/>
      <dgm:t>
        <a:bodyPr/>
        <a:lstStyle/>
        <a:p>
          <a:endParaRPr lang="fi-FI"/>
        </a:p>
      </dgm:t>
    </dgm:pt>
    <dgm:pt modelId="{6579C039-F928-4A2A-8A76-DC0138B7739F}" type="pres">
      <dgm:prSet presAssocID="{291751A9-ED7D-408A-AB97-F8D102184AA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2FFC9CA-1A62-4265-8A9C-37C52FF47015}" type="pres">
      <dgm:prSet presAssocID="{291751A9-ED7D-408A-AB97-F8D102184AA4}" presName="matrix" presStyleCnt="0"/>
      <dgm:spPr/>
      <dgm:t>
        <a:bodyPr/>
        <a:lstStyle/>
        <a:p>
          <a:endParaRPr lang="fi-FI"/>
        </a:p>
      </dgm:t>
    </dgm:pt>
    <dgm:pt modelId="{5B84453C-BC07-4CD7-8F33-8E735E4AFB81}" type="pres">
      <dgm:prSet presAssocID="{291751A9-ED7D-408A-AB97-F8D102184AA4}" presName="tile1" presStyleLbl="node1" presStyleIdx="0" presStyleCnt="4"/>
      <dgm:spPr/>
      <dgm:t>
        <a:bodyPr/>
        <a:lstStyle/>
        <a:p>
          <a:endParaRPr lang="fi-FI"/>
        </a:p>
      </dgm:t>
    </dgm:pt>
    <dgm:pt modelId="{C87DBBB3-5F4D-453E-A38B-06A7AFF2F0CA}" type="pres">
      <dgm:prSet presAssocID="{291751A9-ED7D-408A-AB97-F8D102184A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6319287-F9F7-4E55-BC15-44EEC11755CC}" type="pres">
      <dgm:prSet presAssocID="{291751A9-ED7D-408A-AB97-F8D102184AA4}" presName="tile2" presStyleLbl="node1" presStyleIdx="1" presStyleCnt="4"/>
      <dgm:spPr/>
      <dgm:t>
        <a:bodyPr/>
        <a:lstStyle/>
        <a:p>
          <a:endParaRPr lang="fi-FI"/>
        </a:p>
      </dgm:t>
    </dgm:pt>
    <dgm:pt modelId="{6B9EB7E2-F750-45BE-8EDC-BA58591F10EE}" type="pres">
      <dgm:prSet presAssocID="{291751A9-ED7D-408A-AB97-F8D102184A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4945F52-5551-48A9-9FB8-EDAEE5EB209C}" type="pres">
      <dgm:prSet presAssocID="{291751A9-ED7D-408A-AB97-F8D102184AA4}" presName="tile3" presStyleLbl="node1" presStyleIdx="2" presStyleCnt="4"/>
      <dgm:spPr/>
      <dgm:t>
        <a:bodyPr/>
        <a:lstStyle/>
        <a:p>
          <a:endParaRPr lang="fi-FI"/>
        </a:p>
      </dgm:t>
    </dgm:pt>
    <dgm:pt modelId="{9E6B27EA-66EE-496D-A6CF-FDFB4DF6272B}" type="pres">
      <dgm:prSet presAssocID="{291751A9-ED7D-408A-AB97-F8D102184A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584DED6-620D-410D-9961-6F3ACF6DB2F9}" type="pres">
      <dgm:prSet presAssocID="{291751A9-ED7D-408A-AB97-F8D102184AA4}" presName="tile4" presStyleLbl="node1" presStyleIdx="3" presStyleCnt="4"/>
      <dgm:spPr/>
      <dgm:t>
        <a:bodyPr/>
        <a:lstStyle/>
        <a:p>
          <a:endParaRPr lang="fi-FI"/>
        </a:p>
      </dgm:t>
    </dgm:pt>
    <dgm:pt modelId="{449669F1-95C0-4E9B-B3B8-0668B1BD39F9}" type="pres">
      <dgm:prSet presAssocID="{291751A9-ED7D-408A-AB97-F8D102184A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BAD24AE-3DF8-4069-889E-5E358EAFE9C3}" type="pres">
      <dgm:prSet presAssocID="{291751A9-ED7D-408A-AB97-F8D102184AA4}" presName="centerTile" presStyleLbl="fgShp" presStyleIdx="0" presStyleCnt="1" custScaleX="109054" custScaleY="147395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</dgm:ptLst>
  <dgm:cxnLst>
    <dgm:cxn modelId="{AE671AAF-93C7-4D4A-95AF-D775B2A326F2}" srcId="{FA283F50-756F-4C46-B941-1DDF7F618D34}" destId="{3E0C7D9A-EC81-4FCB-B6A2-E9FB9C9A2E4E}" srcOrd="2" destOrd="0" parTransId="{F51A5DFA-1E53-4778-A948-7D50604AC3B7}" sibTransId="{284A63E2-D567-4D23-A603-C87F5D7E53B0}"/>
    <dgm:cxn modelId="{2411E652-F35E-471C-B086-5437640C2D02}" type="presOf" srcId="{23E6E403-214B-4C6D-AA26-B851C966E24C}" destId="{C87DBBB3-5F4D-453E-A38B-06A7AFF2F0CA}" srcOrd="1" destOrd="0" presId="urn:microsoft.com/office/officeart/2005/8/layout/matrix1"/>
    <dgm:cxn modelId="{C1BADA2A-7D3A-400C-872C-6C066AFB444D}" type="presOf" srcId="{490C21EA-3692-4663-B91A-D170080AFDAE}" destId="{96319287-F9F7-4E55-BC15-44EEC11755CC}" srcOrd="0" destOrd="0" presId="urn:microsoft.com/office/officeart/2005/8/layout/matrix1"/>
    <dgm:cxn modelId="{A51D1332-2B25-4E57-A376-CC4A9AF2E3DF}" srcId="{FA283F50-756F-4C46-B941-1DDF7F618D34}" destId="{3836B353-10F1-40FC-B652-BCF7244512E0}" srcOrd="3" destOrd="0" parTransId="{CA702117-23C2-48C9-87AA-BEF5ADEBAE12}" sibTransId="{AE3A78B3-DF37-4F85-9E41-14B1B29A6BA2}"/>
    <dgm:cxn modelId="{43CE3502-78D3-4756-B717-781F42205E15}" type="presOf" srcId="{3836B353-10F1-40FC-B652-BCF7244512E0}" destId="{B584DED6-620D-410D-9961-6F3ACF6DB2F9}" srcOrd="0" destOrd="0" presId="urn:microsoft.com/office/officeart/2005/8/layout/matrix1"/>
    <dgm:cxn modelId="{E1247993-2D8A-4F74-BD8E-D7E45FE43504}" type="presOf" srcId="{FA283F50-756F-4C46-B941-1DDF7F618D34}" destId="{3BAD24AE-3DF8-4069-889E-5E358EAFE9C3}" srcOrd="0" destOrd="0" presId="urn:microsoft.com/office/officeart/2005/8/layout/matrix1"/>
    <dgm:cxn modelId="{A0169C37-A083-45A0-B97F-ED9AE2D4D3EC}" srcId="{FA283F50-756F-4C46-B941-1DDF7F618D34}" destId="{23E6E403-214B-4C6D-AA26-B851C966E24C}" srcOrd="0" destOrd="0" parTransId="{157D2F9F-9968-4DB3-B24E-50251CBFED71}" sibTransId="{F24659B9-5170-49F6-9BDD-43DB26941FBF}"/>
    <dgm:cxn modelId="{3464A243-034B-4A16-8887-26CEC8A5C801}" srcId="{FA283F50-756F-4C46-B941-1DDF7F618D34}" destId="{490C21EA-3692-4663-B91A-D170080AFDAE}" srcOrd="1" destOrd="0" parTransId="{535D1B25-D172-4465-A431-501E6B0D8232}" sibTransId="{73C5B194-A430-434A-B11F-819839AE19A4}"/>
    <dgm:cxn modelId="{21707854-B834-4C0F-9580-A1C3528315EE}" srcId="{291751A9-ED7D-408A-AB97-F8D102184AA4}" destId="{FA283F50-756F-4C46-B941-1DDF7F618D34}" srcOrd="0" destOrd="0" parTransId="{D0C68357-8AEE-4150-A864-5F7E5F939113}" sibTransId="{6B6E80CB-BC8A-426D-B663-5F05B3B81F2C}"/>
    <dgm:cxn modelId="{097E1924-BE60-4C4F-823A-A21906D5D38E}" type="presOf" srcId="{3E0C7D9A-EC81-4FCB-B6A2-E9FB9C9A2E4E}" destId="{9E6B27EA-66EE-496D-A6CF-FDFB4DF6272B}" srcOrd="1" destOrd="0" presId="urn:microsoft.com/office/officeart/2005/8/layout/matrix1"/>
    <dgm:cxn modelId="{DDEA95D7-72E4-4D9F-8769-47CCA02AD3E8}" type="presOf" srcId="{490C21EA-3692-4663-B91A-D170080AFDAE}" destId="{6B9EB7E2-F750-45BE-8EDC-BA58591F10EE}" srcOrd="1" destOrd="0" presId="urn:microsoft.com/office/officeart/2005/8/layout/matrix1"/>
    <dgm:cxn modelId="{21E9726E-C9AF-494E-88AA-B5C6464CC32D}" type="presOf" srcId="{3E0C7D9A-EC81-4FCB-B6A2-E9FB9C9A2E4E}" destId="{14945F52-5551-48A9-9FB8-EDAEE5EB209C}" srcOrd="0" destOrd="0" presId="urn:microsoft.com/office/officeart/2005/8/layout/matrix1"/>
    <dgm:cxn modelId="{205D598D-961F-4ACE-BD87-14CFA175C125}" type="presOf" srcId="{23E6E403-214B-4C6D-AA26-B851C966E24C}" destId="{5B84453C-BC07-4CD7-8F33-8E735E4AFB81}" srcOrd="0" destOrd="0" presId="urn:microsoft.com/office/officeart/2005/8/layout/matrix1"/>
    <dgm:cxn modelId="{3D4CCC73-132B-453E-99C6-A6FE66119679}" type="presOf" srcId="{291751A9-ED7D-408A-AB97-F8D102184AA4}" destId="{6579C039-F928-4A2A-8A76-DC0138B7739F}" srcOrd="0" destOrd="0" presId="urn:microsoft.com/office/officeart/2005/8/layout/matrix1"/>
    <dgm:cxn modelId="{A63BF299-F94C-43F7-8A2E-99BD0D480A01}" type="presOf" srcId="{3836B353-10F1-40FC-B652-BCF7244512E0}" destId="{449669F1-95C0-4E9B-B3B8-0668B1BD39F9}" srcOrd="1" destOrd="0" presId="urn:microsoft.com/office/officeart/2005/8/layout/matrix1"/>
    <dgm:cxn modelId="{F2743BEF-66E0-43AC-BEF0-BB181F2443D0}" type="presParOf" srcId="{6579C039-F928-4A2A-8A76-DC0138B7739F}" destId="{52FFC9CA-1A62-4265-8A9C-37C52FF47015}" srcOrd="0" destOrd="0" presId="urn:microsoft.com/office/officeart/2005/8/layout/matrix1"/>
    <dgm:cxn modelId="{3FF67703-C043-47C0-BC0B-D88DB2CABCA2}" type="presParOf" srcId="{52FFC9CA-1A62-4265-8A9C-37C52FF47015}" destId="{5B84453C-BC07-4CD7-8F33-8E735E4AFB81}" srcOrd="0" destOrd="0" presId="urn:microsoft.com/office/officeart/2005/8/layout/matrix1"/>
    <dgm:cxn modelId="{AE015F46-90E1-4272-B8F2-D01971A5AD57}" type="presParOf" srcId="{52FFC9CA-1A62-4265-8A9C-37C52FF47015}" destId="{C87DBBB3-5F4D-453E-A38B-06A7AFF2F0CA}" srcOrd="1" destOrd="0" presId="urn:microsoft.com/office/officeart/2005/8/layout/matrix1"/>
    <dgm:cxn modelId="{DEEA68B6-5D2D-411A-A00E-8E6537463584}" type="presParOf" srcId="{52FFC9CA-1A62-4265-8A9C-37C52FF47015}" destId="{96319287-F9F7-4E55-BC15-44EEC11755CC}" srcOrd="2" destOrd="0" presId="urn:microsoft.com/office/officeart/2005/8/layout/matrix1"/>
    <dgm:cxn modelId="{895CCFEE-0D50-4D00-BC51-F2BFE2E38D08}" type="presParOf" srcId="{52FFC9CA-1A62-4265-8A9C-37C52FF47015}" destId="{6B9EB7E2-F750-45BE-8EDC-BA58591F10EE}" srcOrd="3" destOrd="0" presId="urn:microsoft.com/office/officeart/2005/8/layout/matrix1"/>
    <dgm:cxn modelId="{B8BB1891-472B-4F25-A0D3-0F862D58956F}" type="presParOf" srcId="{52FFC9CA-1A62-4265-8A9C-37C52FF47015}" destId="{14945F52-5551-48A9-9FB8-EDAEE5EB209C}" srcOrd="4" destOrd="0" presId="urn:microsoft.com/office/officeart/2005/8/layout/matrix1"/>
    <dgm:cxn modelId="{C13B1362-446A-418D-8647-24E4A7666613}" type="presParOf" srcId="{52FFC9CA-1A62-4265-8A9C-37C52FF47015}" destId="{9E6B27EA-66EE-496D-A6CF-FDFB4DF6272B}" srcOrd="5" destOrd="0" presId="urn:microsoft.com/office/officeart/2005/8/layout/matrix1"/>
    <dgm:cxn modelId="{3A253D6A-406C-447A-99AB-51FEFE614ED2}" type="presParOf" srcId="{52FFC9CA-1A62-4265-8A9C-37C52FF47015}" destId="{B584DED6-620D-410D-9961-6F3ACF6DB2F9}" srcOrd="6" destOrd="0" presId="urn:microsoft.com/office/officeart/2005/8/layout/matrix1"/>
    <dgm:cxn modelId="{E393A3FB-0DAC-493E-845F-5F200CEB2BBB}" type="presParOf" srcId="{52FFC9CA-1A62-4265-8A9C-37C52FF47015}" destId="{449669F1-95C0-4E9B-B3B8-0668B1BD39F9}" srcOrd="7" destOrd="0" presId="urn:microsoft.com/office/officeart/2005/8/layout/matrix1"/>
    <dgm:cxn modelId="{6BE4C5CD-0B79-452C-B953-302BAB9A5B14}" type="presParOf" srcId="{6579C039-F928-4A2A-8A76-DC0138B7739F}" destId="{3BAD24AE-3DF8-4069-889E-5E358EAFE9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D1EFF0AE-7168-41DB-B95B-F41DA2EF691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401F0AD-D16C-437F-92DB-B01B53DD6B13}">
      <dgm:prSet custT="1"/>
      <dgm:spPr/>
      <dgm:t>
        <a:bodyPr/>
        <a:lstStyle/>
        <a:p>
          <a:pPr rtl="0"/>
          <a:r>
            <a:rPr lang="fi-FI" sz="2600" dirty="0" smtClean="0"/>
            <a:t>Eristyshuone (</a:t>
          </a:r>
          <a:r>
            <a:rPr lang="fi-FI" sz="2400" dirty="0" err="1" smtClean="0"/>
            <a:t>mrsa</a:t>
          </a:r>
          <a:r>
            <a:rPr lang="fi-FI" sz="2400" dirty="0" smtClean="0"/>
            <a:t>, </a:t>
          </a:r>
          <a:r>
            <a:rPr lang="fi-FI" sz="2400" dirty="0" err="1" smtClean="0"/>
            <a:t>vre</a:t>
          </a:r>
          <a:r>
            <a:rPr lang="fi-FI" sz="2400" dirty="0" smtClean="0"/>
            <a:t> ja </a:t>
          </a:r>
          <a:r>
            <a:rPr lang="fi-FI" sz="2400" dirty="0" err="1" smtClean="0"/>
            <a:t>cpe</a:t>
          </a:r>
          <a:r>
            <a:rPr lang="fi-FI" sz="2400" dirty="0" smtClean="0"/>
            <a:t> kantajat, </a:t>
          </a:r>
          <a:r>
            <a:rPr lang="fi-FI" sz="2400" dirty="0" err="1" smtClean="0"/>
            <a:t>mrsa</a:t>
          </a:r>
          <a:r>
            <a:rPr lang="fi-FI" sz="2400" dirty="0" smtClean="0"/>
            <a:t> altistuneet) </a:t>
          </a:r>
          <a:endParaRPr lang="fi-FI" sz="2600" dirty="0"/>
        </a:p>
      </dgm:t>
    </dgm:pt>
    <dgm:pt modelId="{70068504-447B-451B-95EB-14C0695D21CB}" type="parTrans" cxnId="{5DB945C7-9841-4C31-BA65-6E928FA2BB81}">
      <dgm:prSet/>
      <dgm:spPr/>
      <dgm:t>
        <a:bodyPr/>
        <a:lstStyle/>
        <a:p>
          <a:endParaRPr lang="fi-FI"/>
        </a:p>
      </dgm:t>
    </dgm:pt>
    <dgm:pt modelId="{AFD48DEA-58FE-4625-BE41-85AEBC5B37E7}" type="sibTrans" cxnId="{5DB945C7-9841-4C31-BA65-6E928FA2BB81}">
      <dgm:prSet/>
      <dgm:spPr/>
      <dgm:t>
        <a:bodyPr/>
        <a:lstStyle/>
        <a:p>
          <a:endParaRPr lang="fi-FI"/>
        </a:p>
      </dgm:t>
    </dgm:pt>
    <dgm:pt modelId="{E1F9E8D8-0936-4C2B-AE04-C709563E9624}">
      <dgm:prSet/>
      <dgm:spPr/>
      <dgm:t>
        <a:bodyPr/>
        <a:lstStyle/>
        <a:p>
          <a:pPr rtl="0"/>
          <a:r>
            <a:rPr lang="fi-FI" dirty="0" smtClean="0"/>
            <a:t>yhden hengen huone, oma wc ja suihku</a:t>
          </a:r>
          <a:endParaRPr lang="fi-FI" dirty="0"/>
        </a:p>
      </dgm:t>
    </dgm:pt>
    <dgm:pt modelId="{75C957DC-43D1-44F3-992E-31F7FE2ECC59}" type="parTrans" cxnId="{6A74AFE9-0519-4854-B5B1-C29EE178B006}">
      <dgm:prSet/>
      <dgm:spPr/>
      <dgm:t>
        <a:bodyPr/>
        <a:lstStyle/>
        <a:p>
          <a:endParaRPr lang="fi-FI"/>
        </a:p>
      </dgm:t>
    </dgm:pt>
    <dgm:pt modelId="{DA947923-51BE-4436-BFCB-61C1B3FB729A}" type="sibTrans" cxnId="{6A74AFE9-0519-4854-B5B1-C29EE178B006}">
      <dgm:prSet/>
      <dgm:spPr/>
      <dgm:t>
        <a:bodyPr/>
        <a:lstStyle/>
        <a:p>
          <a:endParaRPr lang="fi-FI"/>
        </a:p>
      </dgm:t>
    </dgm:pt>
    <dgm:pt modelId="{577E3FCB-153E-4660-A305-FAAE0C6B10B3}">
      <dgm:prSet custT="1"/>
      <dgm:spPr/>
      <dgm:t>
        <a:bodyPr/>
        <a:lstStyle/>
        <a:p>
          <a:pPr rtl="0"/>
          <a:r>
            <a:rPr lang="fi-FI" sz="2900" dirty="0" err="1" smtClean="0"/>
            <a:t>Kohortointi</a:t>
          </a:r>
          <a:r>
            <a:rPr lang="fi-FI" sz="2900" dirty="0" smtClean="0"/>
            <a:t> (</a:t>
          </a:r>
          <a:r>
            <a:rPr lang="fi-FI" sz="2400" dirty="0" err="1" smtClean="0"/>
            <a:t>gastroenteriitti</a:t>
          </a:r>
          <a:r>
            <a:rPr lang="fi-FI" sz="2400" dirty="0" smtClean="0"/>
            <a:t>, </a:t>
          </a:r>
          <a:r>
            <a:rPr lang="fi-FI" sz="2400" dirty="0" err="1" smtClean="0"/>
            <a:t>mrsa</a:t>
          </a:r>
          <a:r>
            <a:rPr lang="fi-FI" sz="2400" dirty="0" smtClean="0"/>
            <a:t> altistuneet</a:t>
          </a:r>
          <a:r>
            <a:rPr lang="fi-FI" sz="2900" dirty="0" smtClean="0"/>
            <a:t>)</a:t>
          </a:r>
          <a:endParaRPr lang="fi-FI" sz="2900" dirty="0"/>
        </a:p>
      </dgm:t>
    </dgm:pt>
    <dgm:pt modelId="{6738C926-4158-41DF-B76A-94B4794F92BC}" type="parTrans" cxnId="{C8693A12-CC30-4FFC-B422-EB22CAACB7F2}">
      <dgm:prSet/>
      <dgm:spPr/>
      <dgm:t>
        <a:bodyPr/>
        <a:lstStyle/>
        <a:p>
          <a:endParaRPr lang="fi-FI"/>
        </a:p>
      </dgm:t>
    </dgm:pt>
    <dgm:pt modelId="{C7B8D6D3-4B65-42B3-B30F-C6BFCB19BDB5}" type="sibTrans" cxnId="{C8693A12-CC30-4FFC-B422-EB22CAACB7F2}">
      <dgm:prSet/>
      <dgm:spPr/>
      <dgm:t>
        <a:bodyPr/>
        <a:lstStyle/>
        <a:p>
          <a:endParaRPr lang="fi-FI"/>
        </a:p>
      </dgm:t>
    </dgm:pt>
    <dgm:pt modelId="{1C124C6C-05FB-4B9C-B1D8-81E7A9E49011}">
      <dgm:prSet/>
      <dgm:spPr/>
      <dgm:t>
        <a:bodyPr/>
        <a:lstStyle/>
        <a:p>
          <a:pPr rtl="0"/>
          <a:r>
            <a:rPr lang="fi-FI" dirty="0" smtClean="0"/>
            <a:t>samaa sairautta sairastavat samaan huoneeseen</a:t>
          </a:r>
          <a:endParaRPr lang="fi-FI" dirty="0"/>
        </a:p>
      </dgm:t>
    </dgm:pt>
    <dgm:pt modelId="{80D79F09-FA20-40F4-B02F-E59338A9418D}" type="parTrans" cxnId="{DFE13D62-AF84-40A4-A2C3-4C2EA29EEBE4}">
      <dgm:prSet/>
      <dgm:spPr/>
      <dgm:t>
        <a:bodyPr/>
        <a:lstStyle/>
        <a:p>
          <a:endParaRPr lang="fi-FI"/>
        </a:p>
      </dgm:t>
    </dgm:pt>
    <dgm:pt modelId="{D79C2280-DDD6-4E5A-8CA1-2ADA51F28006}" type="sibTrans" cxnId="{DFE13D62-AF84-40A4-A2C3-4C2EA29EEBE4}">
      <dgm:prSet/>
      <dgm:spPr/>
      <dgm:t>
        <a:bodyPr/>
        <a:lstStyle/>
        <a:p>
          <a:endParaRPr lang="fi-FI"/>
        </a:p>
      </dgm:t>
    </dgm:pt>
    <dgm:pt modelId="{18892428-4E6D-4172-B1D1-D9F6481AE0E2}">
      <dgm:prSet/>
      <dgm:spPr/>
      <dgm:t>
        <a:bodyPr/>
        <a:lstStyle/>
        <a:p>
          <a:pPr rtl="0"/>
          <a:r>
            <a:rPr lang="fi-FI" dirty="0" smtClean="0"/>
            <a:t>kohortit hoidetaan erillään, omat hoitajat</a:t>
          </a:r>
          <a:endParaRPr lang="fi-FI" dirty="0"/>
        </a:p>
      </dgm:t>
    </dgm:pt>
    <dgm:pt modelId="{57B94E8E-9341-450E-8564-0F7A97690998}" type="parTrans" cxnId="{D9E274F8-C3D4-4DFE-A691-86F6DF97E604}">
      <dgm:prSet/>
      <dgm:spPr/>
      <dgm:t>
        <a:bodyPr/>
        <a:lstStyle/>
        <a:p>
          <a:endParaRPr lang="fi-FI"/>
        </a:p>
      </dgm:t>
    </dgm:pt>
    <dgm:pt modelId="{8413A420-6F0C-48CB-969A-E0615B8DD4C4}" type="sibTrans" cxnId="{D9E274F8-C3D4-4DFE-A691-86F6DF97E604}">
      <dgm:prSet/>
      <dgm:spPr/>
      <dgm:t>
        <a:bodyPr/>
        <a:lstStyle/>
        <a:p>
          <a:endParaRPr lang="fi-FI"/>
        </a:p>
      </dgm:t>
    </dgm:pt>
    <dgm:pt modelId="{7A209915-A237-4637-B593-B6E006FAC7FA}">
      <dgm:prSet custT="1"/>
      <dgm:spPr/>
      <dgm:t>
        <a:bodyPr/>
        <a:lstStyle/>
        <a:p>
          <a:pPr rtl="0"/>
          <a:r>
            <a:rPr lang="fi-FI" sz="3200" dirty="0" smtClean="0"/>
            <a:t>Tilaeristys (</a:t>
          </a:r>
          <a:r>
            <a:rPr lang="fi-FI" sz="2400" dirty="0" err="1" smtClean="0"/>
            <a:t>esbl</a:t>
          </a:r>
          <a:r>
            <a:rPr lang="fi-FI" sz="2400" dirty="0" smtClean="0"/>
            <a:t> kantajat, </a:t>
          </a:r>
          <a:r>
            <a:rPr lang="fi-FI" sz="2400" dirty="0" err="1" smtClean="0"/>
            <a:t>mrsa</a:t>
          </a:r>
          <a:r>
            <a:rPr lang="fi-FI" sz="2400" dirty="0" smtClean="0"/>
            <a:t> altistuneet)</a:t>
          </a:r>
          <a:endParaRPr lang="fi-FI" sz="3200" dirty="0"/>
        </a:p>
      </dgm:t>
    </dgm:pt>
    <dgm:pt modelId="{04DA9DE3-ED61-48AF-AE52-4A8AE4C374CD}" type="parTrans" cxnId="{3635CDE5-8D50-4CB4-82C7-0DE2C6703235}">
      <dgm:prSet/>
      <dgm:spPr/>
      <dgm:t>
        <a:bodyPr/>
        <a:lstStyle/>
        <a:p>
          <a:endParaRPr lang="fi-FI"/>
        </a:p>
      </dgm:t>
    </dgm:pt>
    <dgm:pt modelId="{0F11E64A-B050-4A36-9F5E-7BC42E2F7C49}" type="sibTrans" cxnId="{3635CDE5-8D50-4CB4-82C7-0DE2C6703235}">
      <dgm:prSet/>
      <dgm:spPr/>
      <dgm:t>
        <a:bodyPr/>
        <a:lstStyle/>
        <a:p>
          <a:endParaRPr lang="fi-FI"/>
        </a:p>
      </dgm:t>
    </dgm:pt>
    <dgm:pt modelId="{9DDB44F5-8FBB-4696-A85E-600BC5604E87}">
      <dgm:prSet/>
      <dgm:spPr/>
      <dgm:t>
        <a:bodyPr/>
        <a:lstStyle/>
        <a:p>
          <a:pPr rtl="0"/>
          <a:r>
            <a:rPr lang="fi-FI" dirty="0" smtClean="0"/>
            <a:t>potilas hoidetaan eristyksessä samassa huoneessa/ tilassa muiden potilaiden kanssa</a:t>
          </a:r>
          <a:endParaRPr lang="fi-FI" dirty="0"/>
        </a:p>
      </dgm:t>
    </dgm:pt>
    <dgm:pt modelId="{43F60CCD-F8EE-437F-A4CF-36594F3675C3}" type="parTrans" cxnId="{490F0910-8F0C-4207-86BA-960A188A3987}">
      <dgm:prSet/>
      <dgm:spPr/>
      <dgm:t>
        <a:bodyPr/>
        <a:lstStyle/>
        <a:p>
          <a:endParaRPr lang="fi-FI"/>
        </a:p>
      </dgm:t>
    </dgm:pt>
    <dgm:pt modelId="{4A7E0F99-9356-4517-B23E-718BA95B7AC6}" type="sibTrans" cxnId="{490F0910-8F0C-4207-86BA-960A188A3987}">
      <dgm:prSet/>
      <dgm:spPr/>
      <dgm:t>
        <a:bodyPr/>
        <a:lstStyle/>
        <a:p>
          <a:endParaRPr lang="fi-FI"/>
        </a:p>
      </dgm:t>
    </dgm:pt>
    <dgm:pt modelId="{EE4AEE35-3245-4448-A1A6-B9C23D8B9AF7}" type="pres">
      <dgm:prSet presAssocID="{D1EFF0AE-7168-41DB-B95B-F41DA2EF6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75B9990-CC75-450F-9F2E-080259F7EFD7}" type="pres">
      <dgm:prSet presAssocID="{2401F0AD-D16C-437F-92DB-B01B53DD6B13}" presName="linNode" presStyleCnt="0"/>
      <dgm:spPr/>
      <dgm:t>
        <a:bodyPr/>
        <a:lstStyle/>
        <a:p>
          <a:endParaRPr lang="fi-FI"/>
        </a:p>
      </dgm:t>
    </dgm:pt>
    <dgm:pt modelId="{7AB48D54-401E-49A1-8222-B3123B4CE401}" type="pres">
      <dgm:prSet presAssocID="{2401F0AD-D16C-437F-92DB-B01B53DD6B1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836EC77-5637-48CD-B001-D31E40E5A8FD}" type="pres">
      <dgm:prSet presAssocID="{2401F0AD-D16C-437F-92DB-B01B53DD6B1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33893CA-111B-4F19-A67D-09A7AB63507E}" type="pres">
      <dgm:prSet presAssocID="{AFD48DEA-58FE-4625-BE41-85AEBC5B37E7}" presName="sp" presStyleCnt="0"/>
      <dgm:spPr/>
      <dgm:t>
        <a:bodyPr/>
        <a:lstStyle/>
        <a:p>
          <a:endParaRPr lang="fi-FI"/>
        </a:p>
      </dgm:t>
    </dgm:pt>
    <dgm:pt modelId="{AE07A8AD-138E-4A8D-8559-A5523CF91E3C}" type="pres">
      <dgm:prSet presAssocID="{577E3FCB-153E-4660-A305-FAAE0C6B10B3}" presName="linNode" presStyleCnt="0"/>
      <dgm:spPr/>
      <dgm:t>
        <a:bodyPr/>
        <a:lstStyle/>
        <a:p>
          <a:endParaRPr lang="fi-FI"/>
        </a:p>
      </dgm:t>
    </dgm:pt>
    <dgm:pt modelId="{71504620-90BE-49F5-86B0-9DF6B90D2EEE}" type="pres">
      <dgm:prSet presAssocID="{577E3FCB-153E-4660-A305-FAAE0C6B10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790859D-E856-4D72-A0BC-B368F200E0D0}" type="pres">
      <dgm:prSet presAssocID="{577E3FCB-153E-4660-A305-FAAE0C6B10B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C149576-71FC-4D80-B634-F7720045D422}" type="pres">
      <dgm:prSet presAssocID="{C7B8D6D3-4B65-42B3-B30F-C6BFCB19BDB5}" presName="sp" presStyleCnt="0"/>
      <dgm:spPr/>
      <dgm:t>
        <a:bodyPr/>
        <a:lstStyle/>
        <a:p>
          <a:endParaRPr lang="fi-FI"/>
        </a:p>
      </dgm:t>
    </dgm:pt>
    <dgm:pt modelId="{33FF3D64-3FCA-42AD-A197-7E4869131EFC}" type="pres">
      <dgm:prSet presAssocID="{7A209915-A237-4637-B593-B6E006FAC7FA}" presName="linNode" presStyleCnt="0"/>
      <dgm:spPr/>
      <dgm:t>
        <a:bodyPr/>
        <a:lstStyle/>
        <a:p>
          <a:endParaRPr lang="fi-FI"/>
        </a:p>
      </dgm:t>
    </dgm:pt>
    <dgm:pt modelId="{D6E90C2E-E7CA-48E2-8FEE-99FF6B4C5172}" type="pres">
      <dgm:prSet presAssocID="{7A209915-A237-4637-B593-B6E006FAC7F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E07CDF8-F654-400E-9A28-6D8F385875F7}" type="pres">
      <dgm:prSet presAssocID="{7A209915-A237-4637-B593-B6E006FAC7F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9E274F8-C3D4-4DFE-A691-86F6DF97E604}" srcId="{577E3FCB-153E-4660-A305-FAAE0C6B10B3}" destId="{18892428-4E6D-4172-B1D1-D9F6481AE0E2}" srcOrd="1" destOrd="0" parTransId="{57B94E8E-9341-450E-8564-0F7A97690998}" sibTransId="{8413A420-6F0C-48CB-969A-E0615B8DD4C4}"/>
    <dgm:cxn modelId="{54457676-BC3A-42F8-B34B-4B0D6310211A}" type="presOf" srcId="{E1F9E8D8-0936-4C2B-AE04-C709563E9624}" destId="{9836EC77-5637-48CD-B001-D31E40E5A8FD}" srcOrd="0" destOrd="0" presId="urn:microsoft.com/office/officeart/2005/8/layout/vList5"/>
    <dgm:cxn modelId="{89978676-1D88-4D24-B25E-96FA605985A9}" type="presOf" srcId="{18892428-4E6D-4172-B1D1-D9F6481AE0E2}" destId="{4790859D-E856-4D72-A0BC-B368F200E0D0}" srcOrd="0" destOrd="1" presId="urn:microsoft.com/office/officeart/2005/8/layout/vList5"/>
    <dgm:cxn modelId="{BD98CFA7-263F-45D1-94C6-D1539065BF0D}" type="presOf" srcId="{9DDB44F5-8FBB-4696-A85E-600BC5604E87}" destId="{8E07CDF8-F654-400E-9A28-6D8F385875F7}" srcOrd="0" destOrd="0" presId="urn:microsoft.com/office/officeart/2005/8/layout/vList5"/>
    <dgm:cxn modelId="{CAD8452A-E054-4051-8441-249FDB754D1A}" type="presOf" srcId="{1C124C6C-05FB-4B9C-B1D8-81E7A9E49011}" destId="{4790859D-E856-4D72-A0BC-B368F200E0D0}" srcOrd="0" destOrd="0" presId="urn:microsoft.com/office/officeart/2005/8/layout/vList5"/>
    <dgm:cxn modelId="{C8693A12-CC30-4FFC-B422-EB22CAACB7F2}" srcId="{D1EFF0AE-7168-41DB-B95B-F41DA2EF6913}" destId="{577E3FCB-153E-4660-A305-FAAE0C6B10B3}" srcOrd="1" destOrd="0" parTransId="{6738C926-4158-41DF-B76A-94B4794F92BC}" sibTransId="{C7B8D6D3-4B65-42B3-B30F-C6BFCB19BDB5}"/>
    <dgm:cxn modelId="{D0A0A64F-5AA2-4EE1-BF1E-1C81B5EE59E8}" type="presOf" srcId="{577E3FCB-153E-4660-A305-FAAE0C6B10B3}" destId="{71504620-90BE-49F5-86B0-9DF6B90D2EEE}" srcOrd="0" destOrd="0" presId="urn:microsoft.com/office/officeart/2005/8/layout/vList5"/>
    <dgm:cxn modelId="{5DB945C7-9841-4C31-BA65-6E928FA2BB81}" srcId="{D1EFF0AE-7168-41DB-B95B-F41DA2EF6913}" destId="{2401F0AD-D16C-437F-92DB-B01B53DD6B13}" srcOrd="0" destOrd="0" parTransId="{70068504-447B-451B-95EB-14C0695D21CB}" sibTransId="{AFD48DEA-58FE-4625-BE41-85AEBC5B37E7}"/>
    <dgm:cxn modelId="{6A74AFE9-0519-4854-B5B1-C29EE178B006}" srcId="{2401F0AD-D16C-437F-92DB-B01B53DD6B13}" destId="{E1F9E8D8-0936-4C2B-AE04-C709563E9624}" srcOrd="0" destOrd="0" parTransId="{75C957DC-43D1-44F3-992E-31F7FE2ECC59}" sibTransId="{DA947923-51BE-4436-BFCB-61C1B3FB729A}"/>
    <dgm:cxn modelId="{5FEFFA9B-23FB-45E6-9230-0AEE35FE4E48}" type="presOf" srcId="{7A209915-A237-4637-B593-B6E006FAC7FA}" destId="{D6E90C2E-E7CA-48E2-8FEE-99FF6B4C5172}" srcOrd="0" destOrd="0" presId="urn:microsoft.com/office/officeart/2005/8/layout/vList5"/>
    <dgm:cxn modelId="{09C66599-9735-4941-95E6-2A3B8C38F6DD}" type="presOf" srcId="{D1EFF0AE-7168-41DB-B95B-F41DA2EF6913}" destId="{EE4AEE35-3245-4448-A1A6-B9C23D8B9AF7}" srcOrd="0" destOrd="0" presId="urn:microsoft.com/office/officeart/2005/8/layout/vList5"/>
    <dgm:cxn modelId="{3635CDE5-8D50-4CB4-82C7-0DE2C6703235}" srcId="{D1EFF0AE-7168-41DB-B95B-F41DA2EF6913}" destId="{7A209915-A237-4637-B593-B6E006FAC7FA}" srcOrd="2" destOrd="0" parTransId="{04DA9DE3-ED61-48AF-AE52-4A8AE4C374CD}" sibTransId="{0F11E64A-B050-4A36-9F5E-7BC42E2F7C49}"/>
    <dgm:cxn modelId="{490F0910-8F0C-4207-86BA-960A188A3987}" srcId="{7A209915-A237-4637-B593-B6E006FAC7FA}" destId="{9DDB44F5-8FBB-4696-A85E-600BC5604E87}" srcOrd="0" destOrd="0" parTransId="{43F60CCD-F8EE-437F-A4CF-36594F3675C3}" sibTransId="{4A7E0F99-9356-4517-B23E-718BA95B7AC6}"/>
    <dgm:cxn modelId="{DFE13D62-AF84-40A4-A2C3-4C2EA29EEBE4}" srcId="{577E3FCB-153E-4660-A305-FAAE0C6B10B3}" destId="{1C124C6C-05FB-4B9C-B1D8-81E7A9E49011}" srcOrd="0" destOrd="0" parTransId="{80D79F09-FA20-40F4-B02F-E59338A9418D}" sibTransId="{D79C2280-DDD6-4E5A-8CA1-2ADA51F28006}"/>
    <dgm:cxn modelId="{C8475C4F-CC4A-45EB-B3A0-1E082FE9F271}" type="presOf" srcId="{2401F0AD-D16C-437F-92DB-B01B53DD6B13}" destId="{7AB48D54-401E-49A1-8222-B3123B4CE401}" srcOrd="0" destOrd="0" presId="urn:microsoft.com/office/officeart/2005/8/layout/vList5"/>
    <dgm:cxn modelId="{AA5E89D5-CCAF-4CE0-B1B5-7D08C6331CF7}" type="presParOf" srcId="{EE4AEE35-3245-4448-A1A6-B9C23D8B9AF7}" destId="{375B9990-CC75-450F-9F2E-080259F7EFD7}" srcOrd="0" destOrd="0" presId="urn:microsoft.com/office/officeart/2005/8/layout/vList5"/>
    <dgm:cxn modelId="{F6CB1622-90CE-46BD-99DE-93CC34C4030E}" type="presParOf" srcId="{375B9990-CC75-450F-9F2E-080259F7EFD7}" destId="{7AB48D54-401E-49A1-8222-B3123B4CE401}" srcOrd="0" destOrd="0" presId="urn:microsoft.com/office/officeart/2005/8/layout/vList5"/>
    <dgm:cxn modelId="{87B23108-671F-4A9D-B297-0337C71A194E}" type="presParOf" srcId="{375B9990-CC75-450F-9F2E-080259F7EFD7}" destId="{9836EC77-5637-48CD-B001-D31E40E5A8FD}" srcOrd="1" destOrd="0" presId="urn:microsoft.com/office/officeart/2005/8/layout/vList5"/>
    <dgm:cxn modelId="{CC8696D2-96BC-4CB0-8CD7-57334A93486D}" type="presParOf" srcId="{EE4AEE35-3245-4448-A1A6-B9C23D8B9AF7}" destId="{C33893CA-111B-4F19-A67D-09A7AB63507E}" srcOrd="1" destOrd="0" presId="urn:microsoft.com/office/officeart/2005/8/layout/vList5"/>
    <dgm:cxn modelId="{5D36C94F-35BA-4E51-AC5B-CA1CD22B8CEE}" type="presParOf" srcId="{EE4AEE35-3245-4448-A1A6-B9C23D8B9AF7}" destId="{AE07A8AD-138E-4A8D-8559-A5523CF91E3C}" srcOrd="2" destOrd="0" presId="urn:microsoft.com/office/officeart/2005/8/layout/vList5"/>
    <dgm:cxn modelId="{460A8259-D666-45BD-8A80-7FA2C3709180}" type="presParOf" srcId="{AE07A8AD-138E-4A8D-8559-A5523CF91E3C}" destId="{71504620-90BE-49F5-86B0-9DF6B90D2EEE}" srcOrd="0" destOrd="0" presId="urn:microsoft.com/office/officeart/2005/8/layout/vList5"/>
    <dgm:cxn modelId="{BCE45E3D-5169-45ED-9AEB-E8294084FE4A}" type="presParOf" srcId="{AE07A8AD-138E-4A8D-8559-A5523CF91E3C}" destId="{4790859D-E856-4D72-A0BC-B368F200E0D0}" srcOrd="1" destOrd="0" presId="urn:microsoft.com/office/officeart/2005/8/layout/vList5"/>
    <dgm:cxn modelId="{9FEFBB67-4247-4074-868C-B64C29049F6F}" type="presParOf" srcId="{EE4AEE35-3245-4448-A1A6-B9C23D8B9AF7}" destId="{FC149576-71FC-4D80-B634-F7720045D422}" srcOrd="3" destOrd="0" presId="urn:microsoft.com/office/officeart/2005/8/layout/vList5"/>
    <dgm:cxn modelId="{6A286A59-0EF2-479F-9BCD-C0B1236A7010}" type="presParOf" srcId="{EE4AEE35-3245-4448-A1A6-B9C23D8B9AF7}" destId="{33FF3D64-3FCA-42AD-A197-7E4869131EFC}" srcOrd="4" destOrd="0" presId="urn:microsoft.com/office/officeart/2005/8/layout/vList5"/>
    <dgm:cxn modelId="{77E7A953-E37E-4D8A-97ED-54B8920D2E1C}" type="presParOf" srcId="{33FF3D64-3FCA-42AD-A197-7E4869131EFC}" destId="{D6E90C2E-E7CA-48E2-8FEE-99FF6B4C5172}" srcOrd="0" destOrd="0" presId="urn:microsoft.com/office/officeart/2005/8/layout/vList5"/>
    <dgm:cxn modelId="{53777365-3FA2-408B-8D75-1D0BAB96430D}" type="presParOf" srcId="{33FF3D64-3FCA-42AD-A197-7E4869131EFC}" destId="{8E07CDF8-F654-400E-9A28-6D8F385875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35276C15-1F08-4DF1-8CD0-B033087C9093}" type="doc">
      <dgm:prSet loTypeId="urn:microsoft.com/office/officeart/2005/8/layout/vList2" loCatId="list" qsTypeId="urn:microsoft.com/office/officeart/2005/8/quickstyle/3d2" qsCatId="3D" csTypeId="urn:microsoft.com/office/officeart/2005/8/colors/accent6_2" csCatId="accent6"/>
      <dgm:spPr/>
      <dgm:t>
        <a:bodyPr/>
        <a:lstStyle/>
        <a:p>
          <a:endParaRPr lang="fi-FI"/>
        </a:p>
      </dgm:t>
    </dgm:pt>
    <dgm:pt modelId="{22DB730A-BE08-47CF-863A-274D31500AE5}">
      <dgm:prSet/>
      <dgm:spPr/>
      <dgm:t>
        <a:bodyPr/>
        <a:lstStyle/>
        <a:p>
          <a:pPr algn="ctr" rtl="0"/>
          <a:r>
            <a:rPr lang="fi-FI" dirty="0" smtClean="0"/>
            <a:t>Kosketuseristys</a:t>
          </a:r>
          <a:endParaRPr lang="fi-FI" dirty="0"/>
        </a:p>
      </dgm:t>
    </dgm:pt>
    <dgm:pt modelId="{9E8711AC-E0F6-4495-9E45-F88DC830AA52}" type="parTrans" cxnId="{122F7776-522C-4184-B149-50717E4B8155}">
      <dgm:prSet/>
      <dgm:spPr/>
      <dgm:t>
        <a:bodyPr/>
        <a:lstStyle/>
        <a:p>
          <a:endParaRPr lang="fi-FI"/>
        </a:p>
      </dgm:t>
    </dgm:pt>
    <dgm:pt modelId="{3490DAD2-3249-4CE1-813A-5160BFF153BE}" type="sibTrans" cxnId="{122F7776-522C-4184-B149-50717E4B8155}">
      <dgm:prSet/>
      <dgm:spPr/>
      <dgm:t>
        <a:bodyPr/>
        <a:lstStyle/>
        <a:p>
          <a:endParaRPr lang="fi-FI"/>
        </a:p>
      </dgm:t>
    </dgm:pt>
    <dgm:pt modelId="{CE6FC3EE-15C8-4079-BA31-951645B2F257}" type="pres">
      <dgm:prSet presAssocID="{35276C15-1F08-4DF1-8CD0-B033087C9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87DBEBA-946F-4A1A-8949-DA522755A8E2}" type="pres">
      <dgm:prSet presAssocID="{22DB730A-BE08-47CF-863A-274D31500A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401C523-F6E6-489C-9FEC-4628CA7F957C}" type="presOf" srcId="{22DB730A-BE08-47CF-863A-274D31500AE5}" destId="{E87DBEBA-946F-4A1A-8949-DA522755A8E2}" srcOrd="0" destOrd="0" presId="urn:microsoft.com/office/officeart/2005/8/layout/vList2"/>
    <dgm:cxn modelId="{920C1517-BE5E-496B-905E-9E49633A1553}" type="presOf" srcId="{35276C15-1F08-4DF1-8CD0-B033087C9093}" destId="{CE6FC3EE-15C8-4079-BA31-951645B2F257}" srcOrd="0" destOrd="0" presId="urn:microsoft.com/office/officeart/2005/8/layout/vList2"/>
    <dgm:cxn modelId="{122F7776-522C-4184-B149-50717E4B8155}" srcId="{35276C15-1F08-4DF1-8CD0-B033087C9093}" destId="{22DB730A-BE08-47CF-863A-274D31500AE5}" srcOrd="0" destOrd="0" parTransId="{9E8711AC-E0F6-4495-9E45-F88DC830AA52}" sibTransId="{3490DAD2-3249-4CE1-813A-5160BFF153BE}"/>
    <dgm:cxn modelId="{C98644AF-2ED1-4EE5-BDD8-63DF0D436BAF}" type="presParOf" srcId="{CE6FC3EE-15C8-4079-BA31-951645B2F257}" destId="{E87DBEBA-946F-4A1A-8949-DA522755A8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EF7CDA6-1177-4948-B884-E85E829E9D30}" type="doc">
      <dgm:prSet loTypeId="urn:microsoft.com/office/officeart/2005/8/layout/vList3#10" loCatId="list" qsTypeId="urn:microsoft.com/office/officeart/2005/8/quickstyle/simple5" qsCatId="simple" csTypeId="urn:microsoft.com/office/officeart/2005/8/colors/colorful1#29" csCatId="colorful" phldr="1"/>
      <dgm:spPr/>
      <dgm:t>
        <a:bodyPr/>
        <a:lstStyle/>
        <a:p>
          <a:endParaRPr lang="fi-FI"/>
        </a:p>
      </dgm:t>
    </dgm:pt>
    <dgm:pt modelId="{DD754DB2-36DB-41FA-9C0D-C2CB07AC36C6}">
      <dgm:prSet/>
      <dgm:spPr/>
      <dgm:t>
        <a:bodyPr/>
        <a:lstStyle/>
        <a:p>
          <a:pPr rtl="0"/>
          <a:r>
            <a:rPr lang="fi-FI" b="1" dirty="0" err="1" smtClean="0">
              <a:solidFill>
                <a:schemeClr val="tx1"/>
              </a:solidFill>
            </a:rPr>
            <a:t>Moniresistentit</a:t>
          </a:r>
          <a:r>
            <a:rPr lang="fi-FI" b="1" dirty="0" smtClean="0">
              <a:solidFill>
                <a:schemeClr val="tx1"/>
              </a:solidFill>
            </a:rPr>
            <a:t> bakteerit: MRSA, VRE, CPE (ja ESBL)</a:t>
          </a:r>
          <a:endParaRPr lang="fi-FI" b="1" dirty="0">
            <a:solidFill>
              <a:schemeClr val="tx1"/>
            </a:solidFill>
          </a:endParaRPr>
        </a:p>
      </dgm:t>
    </dgm:pt>
    <dgm:pt modelId="{FEE29E49-267E-4A48-9ADE-B4B544983FEA}" type="parTrans" cxnId="{EDE0C234-A207-4A22-ACE7-DF85BB395543}">
      <dgm:prSet/>
      <dgm:spPr/>
      <dgm:t>
        <a:bodyPr/>
        <a:lstStyle/>
        <a:p>
          <a:endParaRPr lang="fi-FI"/>
        </a:p>
      </dgm:t>
    </dgm:pt>
    <dgm:pt modelId="{08500DE4-C25C-433F-BAAB-7E0C663D712E}" type="sibTrans" cxnId="{EDE0C234-A207-4A22-ACE7-DF85BB395543}">
      <dgm:prSet/>
      <dgm:spPr/>
      <dgm:t>
        <a:bodyPr/>
        <a:lstStyle/>
        <a:p>
          <a:endParaRPr lang="fi-FI"/>
        </a:p>
      </dgm:t>
    </dgm:pt>
    <dgm:pt modelId="{5BC82894-2D8C-4C30-8AAA-084B36C90FCC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Runsaasti erittävä absessi, haava- tai ihoinfektio</a:t>
          </a:r>
          <a:endParaRPr lang="fi-FI" b="1" dirty="0">
            <a:solidFill>
              <a:schemeClr val="tx1"/>
            </a:solidFill>
          </a:endParaRPr>
        </a:p>
      </dgm:t>
    </dgm:pt>
    <dgm:pt modelId="{12273628-3F29-4688-96D6-6F413747582F}" type="parTrans" cxnId="{4FB97558-9E60-4905-B930-28DF7F035D7D}">
      <dgm:prSet/>
      <dgm:spPr/>
      <dgm:t>
        <a:bodyPr/>
        <a:lstStyle/>
        <a:p>
          <a:endParaRPr lang="fi-FI"/>
        </a:p>
      </dgm:t>
    </dgm:pt>
    <dgm:pt modelId="{ED840558-24AF-4098-A213-EE27DC342D78}" type="sibTrans" cxnId="{4FB97558-9E60-4905-B930-28DF7F035D7D}">
      <dgm:prSet/>
      <dgm:spPr/>
      <dgm:t>
        <a:bodyPr/>
        <a:lstStyle/>
        <a:p>
          <a:endParaRPr lang="fi-FI"/>
        </a:p>
      </dgm:t>
    </dgm:pt>
    <dgm:pt modelId="{88C32DB1-552B-430F-8FF2-267480F8E2B2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Infektioeritteillä ympäristöään tahraavat potilaat</a:t>
          </a:r>
          <a:endParaRPr lang="fi-FI" b="1" dirty="0">
            <a:solidFill>
              <a:schemeClr val="tx1"/>
            </a:solidFill>
          </a:endParaRPr>
        </a:p>
      </dgm:t>
    </dgm:pt>
    <dgm:pt modelId="{8676450F-B625-4663-B908-394CAF0F2C8A}" type="parTrans" cxnId="{C0CB712A-5684-4105-82DC-1A34C44B74DE}">
      <dgm:prSet/>
      <dgm:spPr/>
      <dgm:t>
        <a:bodyPr/>
        <a:lstStyle/>
        <a:p>
          <a:endParaRPr lang="fi-FI"/>
        </a:p>
      </dgm:t>
    </dgm:pt>
    <dgm:pt modelId="{CE6D7E51-D22B-41B9-BB0C-D671E4F6EEBA}" type="sibTrans" cxnId="{C0CB712A-5684-4105-82DC-1A34C44B74DE}">
      <dgm:prSet/>
      <dgm:spPr/>
      <dgm:t>
        <a:bodyPr/>
        <a:lstStyle/>
        <a:p>
          <a:endParaRPr lang="fi-FI"/>
        </a:p>
      </dgm:t>
    </dgm:pt>
    <dgm:pt modelId="{43EDBB60-9F9D-4871-9D2F-07B490A2611B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Ripulipotilaat: </a:t>
          </a:r>
          <a:r>
            <a:rPr lang="fi-FI" b="1" dirty="0" err="1" smtClean="0">
              <a:solidFill>
                <a:schemeClr val="tx1"/>
              </a:solidFill>
            </a:rPr>
            <a:t>clostridium</a:t>
          </a:r>
          <a:r>
            <a:rPr lang="fi-FI" b="1" dirty="0" smtClean="0">
              <a:solidFill>
                <a:schemeClr val="tx1"/>
              </a:solidFill>
            </a:rPr>
            <a:t> ja noro</a:t>
          </a:r>
          <a:endParaRPr lang="fi-FI" b="1" dirty="0">
            <a:solidFill>
              <a:schemeClr val="tx1"/>
            </a:solidFill>
          </a:endParaRPr>
        </a:p>
      </dgm:t>
    </dgm:pt>
    <dgm:pt modelId="{5FD0AC74-3EDE-4870-9B6E-9933FDFC7F90}" type="parTrans" cxnId="{1129EF33-FEDD-4063-AA3C-BC11D8A1EBA9}">
      <dgm:prSet/>
      <dgm:spPr/>
      <dgm:t>
        <a:bodyPr/>
        <a:lstStyle/>
        <a:p>
          <a:endParaRPr lang="fi-FI"/>
        </a:p>
      </dgm:t>
    </dgm:pt>
    <dgm:pt modelId="{896FE2A1-9322-45EC-BF44-812848816C47}" type="sibTrans" cxnId="{1129EF33-FEDD-4063-AA3C-BC11D8A1EBA9}">
      <dgm:prSet/>
      <dgm:spPr/>
      <dgm:t>
        <a:bodyPr/>
        <a:lstStyle/>
        <a:p>
          <a:endParaRPr lang="fi-FI"/>
        </a:p>
      </dgm:t>
    </dgm:pt>
    <dgm:pt modelId="{6AFC150E-B9EA-4C79-8C00-2F0F0CB03945}">
      <dgm:prSet/>
      <dgm:spPr/>
      <dgm:t>
        <a:bodyPr/>
        <a:lstStyle/>
        <a:p>
          <a:pPr rtl="0"/>
          <a:r>
            <a:rPr lang="fi-FI" b="1" dirty="0" smtClean="0">
              <a:solidFill>
                <a:schemeClr val="tx1"/>
              </a:solidFill>
            </a:rPr>
            <a:t>Sairaalasiirrot Pohjoismaiden ulkopuolelta</a:t>
          </a:r>
          <a:endParaRPr lang="fi-FI" b="1" dirty="0">
            <a:solidFill>
              <a:schemeClr val="tx1"/>
            </a:solidFill>
          </a:endParaRPr>
        </a:p>
      </dgm:t>
    </dgm:pt>
    <dgm:pt modelId="{CB23A736-BACB-46C1-8278-7D14058A84AA}" type="parTrans" cxnId="{6839C72B-1966-43D2-981D-6C1CB7C6FBE7}">
      <dgm:prSet/>
      <dgm:spPr/>
      <dgm:t>
        <a:bodyPr/>
        <a:lstStyle/>
        <a:p>
          <a:endParaRPr lang="fi-FI"/>
        </a:p>
      </dgm:t>
    </dgm:pt>
    <dgm:pt modelId="{FEC5F837-040F-4BEB-8D45-A435413D60FC}" type="sibTrans" cxnId="{6839C72B-1966-43D2-981D-6C1CB7C6FBE7}">
      <dgm:prSet/>
      <dgm:spPr/>
      <dgm:t>
        <a:bodyPr/>
        <a:lstStyle/>
        <a:p>
          <a:endParaRPr lang="fi-FI"/>
        </a:p>
      </dgm:t>
    </dgm:pt>
    <dgm:pt modelId="{91027C72-A10A-4B78-893B-C6D71700F047}" type="pres">
      <dgm:prSet presAssocID="{BEF7CDA6-1177-4948-B884-E85E829E9D3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C375562-EC18-423E-A71B-9F94FCA8B243}" type="pres">
      <dgm:prSet presAssocID="{DD754DB2-36DB-41FA-9C0D-C2CB07AC36C6}" presName="composite" presStyleCnt="0"/>
      <dgm:spPr/>
      <dgm:t>
        <a:bodyPr/>
        <a:lstStyle/>
        <a:p>
          <a:endParaRPr lang="fi-FI"/>
        </a:p>
      </dgm:t>
    </dgm:pt>
    <dgm:pt modelId="{0D2091D7-6084-4E7B-94DB-64A763480615}" type="pres">
      <dgm:prSet presAssocID="{DD754DB2-36DB-41FA-9C0D-C2CB07AC36C6}" presName="imgShp" presStyleLbl="fgImgPlace1" presStyleIdx="0" presStyleCnt="5"/>
      <dgm:spPr/>
      <dgm:t>
        <a:bodyPr/>
        <a:lstStyle/>
        <a:p>
          <a:endParaRPr lang="fi-FI"/>
        </a:p>
      </dgm:t>
    </dgm:pt>
    <dgm:pt modelId="{F06FB69E-21D2-4C1F-A772-7B926D22655F}" type="pres">
      <dgm:prSet presAssocID="{DD754DB2-36DB-41FA-9C0D-C2CB07AC36C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7D3959D-82F9-484A-8380-F43393D97F40}" type="pres">
      <dgm:prSet presAssocID="{08500DE4-C25C-433F-BAAB-7E0C663D712E}" presName="spacing" presStyleCnt="0"/>
      <dgm:spPr/>
      <dgm:t>
        <a:bodyPr/>
        <a:lstStyle/>
        <a:p>
          <a:endParaRPr lang="fi-FI"/>
        </a:p>
      </dgm:t>
    </dgm:pt>
    <dgm:pt modelId="{52D5FE50-3B97-4C3A-9520-6DCF729E85C0}" type="pres">
      <dgm:prSet presAssocID="{43EDBB60-9F9D-4871-9D2F-07B490A2611B}" presName="composite" presStyleCnt="0"/>
      <dgm:spPr/>
      <dgm:t>
        <a:bodyPr/>
        <a:lstStyle/>
        <a:p>
          <a:endParaRPr lang="fi-FI"/>
        </a:p>
      </dgm:t>
    </dgm:pt>
    <dgm:pt modelId="{81F7FA00-2B52-43F5-8FB9-F55A8FC4AD61}" type="pres">
      <dgm:prSet presAssocID="{43EDBB60-9F9D-4871-9D2F-07B490A2611B}" presName="imgShp" presStyleLbl="fgImgPlace1" presStyleIdx="1" presStyleCnt="5"/>
      <dgm:spPr/>
      <dgm:t>
        <a:bodyPr/>
        <a:lstStyle/>
        <a:p>
          <a:endParaRPr lang="fi-FI"/>
        </a:p>
      </dgm:t>
    </dgm:pt>
    <dgm:pt modelId="{CD2390C4-C18B-49B7-BF48-9317F23FBB11}" type="pres">
      <dgm:prSet presAssocID="{43EDBB60-9F9D-4871-9D2F-07B490A2611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6663364-D538-461A-A5F4-D47F4FDDA0B7}" type="pres">
      <dgm:prSet presAssocID="{896FE2A1-9322-45EC-BF44-812848816C47}" presName="spacing" presStyleCnt="0"/>
      <dgm:spPr/>
      <dgm:t>
        <a:bodyPr/>
        <a:lstStyle/>
        <a:p>
          <a:endParaRPr lang="fi-FI"/>
        </a:p>
      </dgm:t>
    </dgm:pt>
    <dgm:pt modelId="{6B47227D-1C67-4EAF-824B-15B8EF576533}" type="pres">
      <dgm:prSet presAssocID="{5BC82894-2D8C-4C30-8AAA-084B36C90FCC}" presName="composite" presStyleCnt="0"/>
      <dgm:spPr/>
      <dgm:t>
        <a:bodyPr/>
        <a:lstStyle/>
        <a:p>
          <a:endParaRPr lang="fi-FI"/>
        </a:p>
      </dgm:t>
    </dgm:pt>
    <dgm:pt modelId="{CBDB946B-1F22-4143-89C1-A89E74A16EA6}" type="pres">
      <dgm:prSet presAssocID="{5BC82894-2D8C-4C30-8AAA-084B36C90FCC}" presName="imgShp" presStyleLbl="fgImgPlace1" presStyleIdx="2" presStyleCnt="5"/>
      <dgm:spPr/>
      <dgm:t>
        <a:bodyPr/>
        <a:lstStyle/>
        <a:p>
          <a:endParaRPr lang="fi-FI"/>
        </a:p>
      </dgm:t>
    </dgm:pt>
    <dgm:pt modelId="{CFF9A431-441C-4F62-86DB-71E77BA93F7C}" type="pres">
      <dgm:prSet presAssocID="{5BC82894-2D8C-4C30-8AAA-084B36C90FC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F8D044C-7436-4864-AE08-1494FC7724E4}" type="pres">
      <dgm:prSet presAssocID="{ED840558-24AF-4098-A213-EE27DC342D78}" presName="spacing" presStyleCnt="0"/>
      <dgm:spPr/>
      <dgm:t>
        <a:bodyPr/>
        <a:lstStyle/>
        <a:p>
          <a:endParaRPr lang="fi-FI"/>
        </a:p>
      </dgm:t>
    </dgm:pt>
    <dgm:pt modelId="{A8A8A94F-1404-4C32-BC78-87B02E8DE18E}" type="pres">
      <dgm:prSet presAssocID="{88C32DB1-552B-430F-8FF2-267480F8E2B2}" presName="composite" presStyleCnt="0"/>
      <dgm:spPr/>
      <dgm:t>
        <a:bodyPr/>
        <a:lstStyle/>
        <a:p>
          <a:endParaRPr lang="fi-FI"/>
        </a:p>
      </dgm:t>
    </dgm:pt>
    <dgm:pt modelId="{D992034C-BD77-459F-A460-B3CD3924DAF9}" type="pres">
      <dgm:prSet presAssocID="{88C32DB1-552B-430F-8FF2-267480F8E2B2}" presName="imgShp" presStyleLbl="fgImgPlace1" presStyleIdx="3" presStyleCnt="5"/>
      <dgm:spPr/>
      <dgm:t>
        <a:bodyPr/>
        <a:lstStyle/>
        <a:p>
          <a:endParaRPr lang="fi-FI"/>
        </a:p>
      </dgm:t>
    </dgm:pt>
    <dgm:pt modelId="{779858DB-24FB-402B-8DDE-DBB4B5DD9BC9}" type="pres">
      <dgm:prSet presAssocID="{88C32DB1-552B-430F-8FF2-267480F8E2B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1F9F8DF-6380-41CE-AC63-CF82625267FC}" type="pres">
      <dgm:prSet presAssocID="{CE6D7E51-D22B-41B9-BB0C-D671E4F6EEBA}" presName="spacing" presStyleCnt="0"/>
      <dgm:spPr/>
    </dgm:pt>
    <dgm:pt modelId="{36067ECE-CDDB-4FDD-B7BB-41F0E5DF0767}" type="pres">
      <dgm:prSet presAssocID="{6AFC150E-B9EA-4C79-8C00-2F0F0CB03945}" presName="composite" presStyleCnt="0"/>
      <dgm:spPr/>
    </dgm:pt>
    <dgm:pt modelId="{D3ACEDD9-D47B-4864-BED1-583302660A7D}" type="pres">
      <dgm:prSet presAssocID="{6AFC150E-B9EA-4C79-8C00-2F0F0CB03945}" presName="imgShp" presStyleLbl="fgImgPlace1" presStyleIdx="4" presStyleCnt="5"/>
      <dgm:spPr/>
    </dgm:pt>
    <dgm:pt modelId="{2812CD96-75E4-4C2C-A8AD-C9F769E5831C}" type="pres">
      <dgm:prSet presAssocID="{6AFC150E-B9EA-4C79-8C00-2F0F0CB0394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D906517-ECA2-417D-ACDE-322DAFAEAD48}" type="presOf" srcId="{DD754DB2-36DB-41FA-9C0D-C2CB07AC36C6}" destId="{F06FB69E-21D2-4C1F-A772-7B926D22655F}" srcOrd="0" destOrd="0" presId="urn:microsoft.com/office/officeart/2005/8/layout/vList3#10"/>
    <dgm:cxn modelId="{4FB97558-9E60-4905-B930-28DF7F035D7D}" srcId="{BEF7CDA6-1177-4948-B884-E85E829E9D30}" destId="{5BC82894-2D8C-4C30-8AAA-084B36C90FCC}" srcOrd="2" destOrd="0" parTransId="{12273628-3F29-4688-96D6-6F413747582F}" sibTransId="{ED840558-24AF-4098-A213-EE27DC342D78}"/>
    <dgm:cxn modelId="{942755DD-7B6E-4166-BCC4-8FB2F36075D1}" type="presOf" srcId="{88C32DB1-552B-430F-8FF2-267480F8E2B2}" destId="{779858DB-24FB-402B-8DDE-DBB4B5DD9BC9}" srcOrd="0" destOrd="0" presId="urn:microsoft.com/office/officeart/2005/8/layout/vList3#10"/>
    <dgm:cxn modelId="{37254E4F-C4AB-432C-ACA1-304F889199B8}" type="presOf" srcId="{43EDBB60-9F9D-4871-9D2F-07B490A2611B}" destId="{CD2390C4-C18B-49B7-BF48-9317F23FBB11}" srcOrd="0" destOrd="0" presId="urn:microsoft.com/office/officeart/2005/8/layout/vList3#10"/>
    <dgm:cxn modelId="{60A52D57-2722-4642-8267-3ABB8E387F77}" type="presOf" srcId="{5BC82894-2D8C-4C30-8AAA-084B36C90FCC}" destId="{CFF9A431-441C-4F62-86DB-71E77BA93F7C}" srcOrd="0" destOrd="0" presId="urn:microsoft.com/office/officeart/2005/8/layout/vList3#10"/>
    <dgm:cxn modelId="{6839C72B-1966-43D2-981D-6C1CB7C6FBE7}" srcId="{BEF7CDA6-1177-4948-B884-E85E829E9D30}" destId="{6AFC150E-B9EA-4C79-8C00-2F0F0CB03945}" srcOrd="4" destOrd="0" parTransId="{CB23A736-BACB-46C1-8278-7D14058A84AA}" sibTransId="{FEC5F837-040F-4BEB-8D45-A435413D60FC}"/>
    <dgm:cxn modelId="{1129EF33-FEDD-4063-AA3C-BC11D8A1EBA9}" srcId="{BEF7CDA6-1177-4948-B884-E85E829E9D30}" destId="{43EDBB60-9F9D-4871-9D2F-07B490A2611B}" srcOrd="1" destOrd="0" parTransId="{5FD0AC74-3EDE-4870-9B6E-9933FDFC7F90}" sibTransId="{896FE2A1-9322-45EC-BF44-812848816C47}"/>
    <dgm:cxn modelId="{C9A269FF-F259-4A7A-9BF1-4EE5F9E1E204}" type="presOf" srcId="{6AFC150E-B9EA-4C79-8C00-2F0F0CB03945}" destId="{2812CD96-75E4-4C2C-A8AD-C9F769E5831C}" srcOrd="0" destOrd="0" presId="urn:microsoft.com/office/officeart/2005/8/layout/vList3#10"/>
    <dgm:cxn modelId="{C0CB712A-5684-4105-82DC-1A34C44B74DE}" srcId="{BEF7CDA6-1177-4948-B884-E85E829E9D30}" destId="{88C32DB1-552B-430F-8FF2-267480F8E2B2}" srcOrd="3" destOrd="0" parTransId="{8676450F-B625-4663-B908-394CAF0F2C8A}" sibTransId="{CE6D7E51-D22B-41B9-BB0C-D671E4F6EEBA}"/>
    <dgm:cxn modelId="{EDE0C234-A207-4A22-ACE7-DF85BB395543}" srcId="{BEF7CDA6-1177-4948-B884-E85E829E9D30}" destId="{DD754DB2-36DB-41FA-9C0D-C2CB07AC36C6}" srcOrd="0" destOrd="0" parTransId="{FEE29E49-267E-4A48-9ADE-B4B544983FEA}" sibTransId="{08500DE4-C25C-433F-BAAB-7E0C663D712E}"/>
    <dgm:cxn modelId="{7B59E284-F846-482E-B8D9-016058029C84}" type="presOf" srcId="{BEF7CDA6-1177-4948-B884-E85E829E9D30}" destId="{91027C72-A10A-4B78-893B-C6D71700F047}" srcOrd="0" destOrd="0" presId="urn:microsoft.com/office/officeart/2005/8/layout/vList3#10"/>
    <dgm:cxn modelId="{469B4692-1E1D-4889-A645-53D820275F04}" type="presParOf" srcId="{91027C72-A10A-4B78-893B-C6D71700F047}" destId="{4C375562-EC18-423E-A71B-9F94FCA8B243}" srcOrd="0" destOrd="0" presId="urn:microsoft.com/office/officeart/2005/8/layout/vList3#10"/>
    <dgm:cxn modelId="{17944524-DD4F-4EC6-9E4E-AEB77657866C}" type="presParOf" srcId="{4C375562-EC18-423E-A71B-9F94FCA8B243}" destId="{0D2091D7-6084-4E7B-94DB-64A763480615}" srcOrd="0" destOrd="0" presId="urn:microsoft.com/office/officeart/2005/8/layout/vList3#10"/>
    <dgm:cxn modelId="{0C2F8356-A7A0-4B55-B68B-20F2CC405D70}" type="presParOf" srcId="{4C375562-EC18-423E-A71B-9F94FCA8B243}" destId="{F06FB69E-21D2-4C1F-A772-7B926D22655F}" srcOrd="1" destOrd="0" presId="urn:microsoft.com/office/officeart/2005/8/layout/vList3#10"/>
    <dgm:cxn modelId="{30E7EFCA-8448-4B20-906E-A0EC18998D51}" type="presParOf" srcId="{91027C72-A10A-4B78-893B-C6D71700F047}" destId="{C7D3959D-82F9-484A-8380-F43393D97F40}" srcOrd="1" destOrd="0" presId="urn:microsoft.com/office/officeart/2005/8/layout/vList3#10"/>
    <dgm:cxn modelId="{78BD6C27-9F00-4D38-92A5-45AEB306B5A6}" type="presParOf" srcId="{91027C72-A10A-4B78-893B-C6D71700F047}" destId="{52D5FE50-3B97-4C3A-9520-6DCF729E85C0}" srcOrd="2" destOrd="0" presId="urn:microsoft.com/office/officeart/2005/8/layout/vList3#10"/>
    <dgm:cxn modelId="{CC0B13B5-906C-4C4A-B1BB-3BC355699394}" type="presParOf" srcId="{52D5FE50-3B97-4C3A-9520-6DCF729E85C0}" destId="{81F7FA00-2B52-43F5-8FB9-F55A8FC4AD61}" srcOrd="0" destOrd="0" presId="urn:microsoft.com/office/officeart/2005/8/layout/vList3#10"/>
    <dgm:cxn modelId="{3C9040DB-51AA-47FB-98FD-AA6C31529B1E}" type="presParOf" srcId="{52D5FE50-3B97-4C3A-9520-6DCF729E85C0}" destId="{CD2390C4-C18B-49B7-BF48-9317F23FBB11}" srcOrd="1" destOrd="0" presId="urn:microsoft.com/office/officeart/2005/8/layout/vList3#10"/>
    <dgm:cxn modelId="{B1F9BF61-027D-48FB-9675-80F5E788D622}" type="presParOf" srcId="{91027C72-A10A-4B78-893B-C6D71700F047}" destId="{66663364-D538-461A-A5F4-D47F4FDDA0B7}" srcOrd="3" destOrd="0" presId="urn:microsoft.com/office/officeart/2005/8/layout/vList3#10"/>
    <dgm:cxn modelId="{2A3E5155-73AA-4ADF-9EFF-4043EFBB24F7}" type="presParOf" srcId="{91027C72-A10A-4B78-893B-C6D71700F047}" destId="{6B47227D-1C67-4EAF-824B-15B8EF576533}" srcOrd="4" destOrd="0" presId="urn:microsoft.com/office/officeart/2005/8/layout/vList3#10"/>
    <dgm:cxn modelId="{775E49C7-EBAC-4E6D-ADE7-A2176274ED31}" type="presParOf" srcId="{6B47227D-1C67-4EAF-824B-15B8EF576533}" destId="{CBDB946B-1F22-4143-89C1-A89E74A16EA6}" srcOrd="0" destOrd="0" presId="urn:microsoft.com/office/officeart/2005/8/layout/vList3#10"/>
    <dgm:cxn modelId="{9625CAAA-1AE5-4898-B8B4-794869F0F823}" type="presParOf" srcId="{6B47227D-1C67-4EAF-824B-15B8EF576533}" destId="{CFF9A431-441C-4F62-86DB-71E77BA93F7C}" srcOrd="1" destOrd="0" presId="urn:microsoft.com/office/officeart/2005/8/layout/vList3#10"/>
    <dgm:cxn modelId="{1564B7E3-A275-4F60-998D-E9B523637F27}" type="presParOf" srcId="{91027C72-A10A-4B78-893B-C6D71700F047}" destId="{EF8D044C-7436-4864-AE08-1494FC7724E4}" srcOrd="5" destOrd="0" presId="urn:microsoft.com/office/officeart/2005/8/layout/vList3#10"/>
    <dgm:cxn modelId="{18607725-794C-49BE-8327-1FA2656DEB92}" type="presParOf" srcId="{91027C72-A10A-4B78-893B-C6D71700F047}" destId="{A8A8A94F-1404-4C32-BC78-87B02E8DE18E}" srcOrd="6" destOrd="0" presId="urn:microsoft.com/office/officeart/2005/8/layout/vList3#10"/>
    <dgm:cxn modelId="{78FB3086-6BF2-4F0D-87CE-A05008165636}" type="presParOf" srcId="{A8A8A94F-1404-4C32-BC78-87B02E8DE18E}" destId="{D992034C-BD77-459F-A460-B3CD3924DAF9}" srcOrd="0" destOrd="0" presId="urn:microsoft.com/office/officeart/2005/8/layout/vList3#10"/>
    <dgm:cxn modelId="{85FE5572-B02C-427F-82F2-DE98013EDA05}" type="presParOf" srcId="{A8A8A94F-1404-4C32-BC78-87B02E8DE18E}" destId="{779858DB-24FB-402B-8DDE-DBB4B5DD9BC9}" srcOrd="1" destOrd="0" presId="urn:microsoft.com/office/officeart/2005/8/layout/vList3#10"/>
    <dgm:cxn modelId="{9AE96EAC-55E4-45B3-AE9C-732A6CC87D21}" type="presParOf" srcId="{91027C72-A10A-4B78-893B-C6D71700F047}" destId="{C1F9F8DF-6380-41CE-AC63-CF82625267FC}" srcOrd="7" destOrd="0" presId="urn:microsoft.com/office/officeart/2005/8/layout/vList3#10"/>
    <dgm:cxn modelId="{2167D64F-F458-4B77-9312-276A835F88DD}" type="presParOf" srcId="{91027C72-A10A-4B78-893B-C6D71700F047}" destId="{36067ECE-CDDB-4FDD-B7BB-41F0E5DF0767}" srcOrd="8" destOrd="0" presId="urn:microsoft.com/office/officeart/2005/8/layout/vList3#10"/>
    <dgm:cxn modelId="{D3901E38-E3CB-480A-9133-7B3CD71D1EF8}" type="presParOf" srcId="{36067ECE-CDDB-4FDD-B7BB-41F0E5DF0767}" destId="{D3ACEDD9-D47B-4864-BED1-583302660A7D}" srcOrd="0" destOrd="0" presId="urn:microsoft.com/office/officeart/2005/8/layout/vList3#10"/>
    <dgm:cxn modelId="{11619BA9-BF30-477A-9CCF-47FD3165B321}" type="presParOf" srcId="{36067ECE-CDDB-4FDD-B7BB-41F0E5DF0767}" destId="{2812CD96-75E4-4C2C-A8AD-C9F769E5831C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9AC215D4-2780-4E16-9BB4-7A1033EE9A7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7F284E8A-1186-417A-A894-438479320965}">
      <dgm:prSet/>
      <dgm:spPr/>
      <dgm:t>
        <a:bodyPr/>
        <a:lstStyle/>
        <a:p>
          <a:pPr algn="ctr" rtl="0"/>
          <a:r>
            <a:rPr lang="fi-FI" dirty="0" smtClean="0"/>
            <a:t>Suojaus kosketuseristyksessä</a:t>
          </a:r>
          <a:endParaRPr lang="fi-FI" dirty="0"/>
        </a:p>
      </dgm:t>
    </dgm:pt>
    <dgm:pt modelId="{A447E6A3-0D59-4C9B-9770-78AD4ECAFE9E}" type="parTrans" cxnId="{3B29DD61-8AF4-4D98-869C-E6688434F6C3}">
      <dgm:prSet/>
      <dgm:spPr/>
      <dgm:t>
        <a:bodyPr/>
        <a:lstStyle/>
        <a:p>
          <a:endParaRPr lang="fi-FI"/>
        </a:p>
      </dgm:t>
    </dgm:pt>
    <dgm:pt modelId="{B466697C-7A7D-40B6-8DF2-5AED89928261}" type="sibTrans" cxnId="{3B29DD61-8AF4-4D98-869C-E6688434F6C3}">
      <dgm:prSet/>
      <dgm:spPr/>
      <dgm:t>
        <a:bodyPr/>
        <a:lstStyle/>
        <a:p>
          <a:endParaRPr lang="fi-FI"/>
        </a:p>
      </dgm:t>
    </dgm:pt>
    <dgm:pt modelId="{A83072A7-B2F1-4CF5-AB10-173A32A0277D}" type="pres">
      <dgm:prSet presAssocID="{9AC215D4-2780-4E16-9BB4-7A1033EE9A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E25E1EA-69E9-4315-8562-1EDD906E7D3F}" type="pres">
      <dgm:prSet presAssocID="{7F284E8A-1186-417A-A894-4384793209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A3F3B31-4D01-4938-BF18-FD8FBC7F107E}" type="presOf" srcId="{9AC215D4-2780-4E16-9BB4-7A1033EE9A7D}" destId="{A83072A7-B2F1-4CF5-AB10-173A32A0277D}" srcOrd="0" destOrd="0" presId="urn:microsoft.com/office/officeart/2005/8/layout/vList2"/>
    <dgm:cxn modelId="{3B29DD61-8AF4-4D98-869C-E6688434F6C3}" srcId="{9AC215D4-2780-4E16-9BB4-7A1033EE9A7D}" destId="{7F284E8A-1186-417A-A894-438479320965}" srcOrd="0" destOrd="0" parTransId="{A447E6A3-0D59-4C9B-9770-78AD4ECAFE9E}" sibTransId="{B466697C-7A7D-40B6-8DF2-5AED89928261}"/>
    <dgm:cxn modelId="{584CBE1F-99DF-4159-8E93-62C5CDFBD303}" type="presOf" srcId="{7F284E8A-1186-417A-A894-438479320965}" destId="{CE25E1EA-69E9-4315-8562-1EDD906E7D3F}" srcOrd="0" destOrd="0" presId="urn:microsoft.com/office/officeart/2005/8/layout/vList2"/>
    <dgm:cxn modelId="{7B2365FF-E121-4819-B8D8-CAF204260EC6}" type="presParOf" srcId="{A83072A7-B2F1-4CF5-AB10-173A32A0277D}" destId="{CE25E1EA-69E9-4315-8562-1EDD906E7D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E08751C-B189-4FBD-9E57-E5D7CB42A366}" type="doc">
      <dgm:prSet loTypeId="urn:microsoft.com/office/officeart/2005/8/layout/process4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9A876FE8-2B9F-49D8-B875-4298C514CAC8}">
      <dgm:prSet custT="1"/>
      <dgm:spPr/>
      <dgm:t>
        <a:bodyPr/>
        <a:lstStyle/>
        <a:p>
          <a:pPr rtl="0"/>
          <a:r>
            <a:rPr lang="fi-FI" sz="2400" b="1" dirty="0" smtClean="0">
              <a:solidFill>
                <a:schemeClr val="tx1"/>
              </a:solidFill>
            </a:rPr>
            <a:t>Suojakäsineet aina huoneeseen mentäessä</a:t>
          </a:r>
          <a:endParaRPr lang="fi-FI" sz="2400" b="1" dirty="0">
            <a:solidFill>
              <a:schemeClr val="tx1"/>
            </a:solidFill>
          </a:endParaRPr>
        </a:p>
      </dgm:t>
    </dgm:pt>
    <dgm:pt modelId="{16A8BA13-4F14-496B-A492-14F39C66C1B9}" type="parTrans" cxnId="{06FFCB2D-AEA8-4B34-83EE-E9AC64783AEB}">
      <dgm:prSet/>
      <dgm:spPr/>
      <dgm:t>
        <a:bodyPr/>
        <a:lstStyle/>
        <a:p>
          <a:endParaRPr lang="fi-FI"/>
        </a:p>
      </dgm:t>
    </dgm:pt>
    <dgm:pt modelId="{A19BD72D-F643-470A-9008-C1E510FB3598}" type="sibTrans" cxnId="{06FFCB2D-AEA8-4B34-83EE-E9AC64783AEB}">
      <dgm:prSet/>
      <dgm:spPr/>
      <dgm:t>
        <a:bodyPr/>
        <a:lstStyle/>
        <a:p>
          <a:endParaRPr lang="fi-FI"/>
        </a:p>
      </dgm:t>
    </dgm:pt>
    <dgm:pt modelId="{8F6E19AE-B688-4817-8886-4751CD9B8AA9}">
      <dgm:prSet custT="1"/>
      <dgm:spPr/>
      <dgm:t>
        <a:bodyPr/>
        <a:lstStyle/>
        <a:p>
          <a:pPr rtl="0"/>
          <a:r>
            <a:rPr lang="fi-FI" sz="1800" b="1" dirty="0" smtClean="0">
              <a:solidFill>
                <a:schemeClr val="tx1"/>
              </a:solidFill>
            </a:rPr>
            <a:t>Suojakäsineet vaihdetaan aseptisen työjärjestyksen mukaisesti </a:t>
          </a:r>
          <a:endParaRPr lang="fi-FI" sz="1800" b="1" dirty="0">
            <a:solidFill>
              <a:schemeClr val="tx1"/>
            </a:solidFill>
          </a:endParaRPr>
        </a:p>
      </dgm:t>
    </dgm:pt>
    <dgm:pt modelId="{82FD5BF6-AA31-4B7D-9AFC-0C84FBAF702A}" type="parTrans" cxnId="{592D39A3-C655-4CDF-8676-C8A716D88205}">
      <dgm:prSet/>
      <dgm:spPr/>
      <dgm:t>
        <a:bodyPr/>
        <a:lstStyle/>
        <a:p>
          <a:endParaRPr lang="fi-FI"/>
        </a:p>
      </dgm:t>
    </dgm:pt>
    <dgm:pt modelId="{C45C729F-278E-4855-92B6-CBC5A3B6C2C7}" type="sibTrans" cxnId="{592D39A3-C655-4CDF-8676-C8A716D88205}">
      <dgm:prSet/>
      <dgm:spPr/>
      <dgm:t>
        <a:bodyPr/>
        <a:lstStyle/>
        <a:p>
          <a:endParaRPr lang="fi-FI"/>
        </a:p>
      </dgm:t>
    </dgm:pt>
    <dgm:pt modelId="{4E49098F-D78D-4623-9160-67E2094163D0}">
      <dgm:prSet custT="1"/>
      <dgm:spPr/>
      <dgm:t>
        <a:bodyPr/>
        <a:lstStyle/>
        <a:p>
          <a:pPr rtl="0"/>
          <a:r>
            <a:rPr lang="fi-FI" sz="1800" b="1" dirty="0" smtClean="0">
              <a:solidFill>
                <a:schemeClr val="tx1"/>
              </a:solidFill>
            </a:rPr>
            <a:t>Suojakäsineiden vaihdon yhteydessä kädet desinfioidaan</a:t>
          </a:r>
          <a:endParaRPr lang="fi-FI" sz="1800" b="1" dirty="0">
            <a:solidFill>
              <a:schemeClr val="tx1"/>
            </a:solidFill>
          </a:endParaRPr>
        </a:p>
      </dgm:t>
    </dgm:pt>
    <dgm:pt modelId="{8E86A64D-DA75-442C-BB2C-7D39B73DA9F7}" type="parTrans" cxnId="{283433AA-B9AF-447A-AF40-1E4458E7CC49}">
      <dgm:prSet/>
      <dgm:spPr/>
      <dgm:t>
        <a:bodyPr/>
        <a:lstStyle/>
        <a:p>
          <a:endParaRPr lang="fi-FI"/>
        </a:p>
      </dgm:t>
    </dgm:pt>
    <dgm:pt modelId="{A9E06E7F-1F18-4979-B5C8-CCEA02EE6B26}" type="sibTrans" cxnId="{283433AA-B9AF-447A-AF40-1E4458E7CC49}">
      <dgm:prSet/>
      <dgm:spPr/>
      <dgm:t>
        <a:bodyPr/>
        <a:lstStyle/>
        <a:p>
          <a:endParaRPr lang="fi-FI"/>
        </a:p>
      </dgm:t>
    </dgm:pt>
    <dgm:pt modelId="{BCFB932A-587F-4608-BB94-5436BB9F5633}">
      <dgm:prSet custT="1"/>
      <dgm:spPr/>
      <dgm:t>
        <a:bodyPr/>
        <a:lstStyle/>
        <a:p>
          <a:pPr rtl="0"/>
          <a:r>
            <a:rPr lang="fi-FI" sz="2400" b="1" dirty="0" smtClean="0">
              <a:solidFill>
                <a:schemeClr val="tx1"/>
              </a:solidFill>
            </a:rPr>
            <a:t>Suojatakki tai hihallinen suojaesiliina lähihoidossa</a:t>
          </a:r>
          <a:endParaRPr lang="fi-FI" sz="2400" b="1" dirty="0">
            <a:solidFill>
              <a:schemeClr val="tx1"/>
            </a:solidFill>
          </a:endParaRPr>
        </a:p>
      </dgm:t>
    </dgm:pt>
    <dgm:pt modelId="{4A62F920-B3F2-42EA-A7F7-C752B4CA4460}" type="parTrans" cxnId="{6B8C52D6-2785-4BC4-BC13-D0F1FB670B13}">
      <dgm:prSet/>
      <dgm:spPr/>
      <dgm:t>
        <a:bodyPr/>
        <a:lstStyle/>
        <a:p>
          <a:endParaRPr lang="fi-FI"/>
        </a:p>
      </dgm:t>
    </dgm:pt>
    <dgm:pt modelId="{60878BB2-4A67-48F0-ACDA-EE2A0E242EFA}" type="sibTrans" cxnId="{6B8C52D6-2785-4BC4-BC13-D0F1FB670B13}">
      <dgm:prSet/>
      <dgm:spPr/>
      <dgm:t>
        <a:bodyPr/>
        <a:lstStyle/>
        <a:p>
          <a:endParaRPr lang="fi-FI"/>
        </a:p>
      </dgm:t>
    </dgm:pt>
    <dgm:pt modelId="{52388E20-C8F6-4DB8-B32D-CA29B5F65C3A}">
      <dgm:prSet custT="1"/>
      <dgm:spPr/>
      <dgm:t>
        <a:bodyPr/>
        <a:lstStyle/>
        <a:p>
          <a:pPr rtl="0"/>
          <a:r>
            <a:rPr lang="fi-FI" sz="2400" b="1" dirty="0" smtClean="0">
              <a:solidFill>
                <a:schemeClr val="tx1"/>
              </a:solidFill>
            </a:rPr>
            <a:t>Tavanomaiset Varotoimet</a:t>
          </a:r>
          <a:endParaRPr lang="fi-FI" sz="2400" b="1" dirty="0">
            <a:solidFill>
              <a:schemeClr val="tx1"/>
            </a:solidFill>
          </a:endParaRPr>
        </a:p>
      </dgm:t>
    </dgm:pt>
    <dgm:pt modelId="{1DACB450-EB48-4D4A-9409-F962D8A2CE66}" type="parTrans" cxnId="{DED5630D-208B-42BE-9B66-586F25F8EEAE}">
      <dgm:prSet/>
      <dgm:spPr/>
      <dgm:t>
        <a:bodyPr/>
        <a:lstStyle/>
        <a:p>
          <a:endParaRPr lang="fi-FI"/>
        </a:p>
      </dgm:t>
    </dgm:pt>
    <dgm:pt modelId="{C2A100DE-DB4A-45C2-82DB-64DC2188F8C0}" type="sibTrans" cxnId="{DED5630D-208B-42BE-9B66-586F25F8EEAE}">
      <dgm:prSet/>
      <dgm:spPr/>
      <dgm:t>
        <a:bodyPr/>
        <a:lstStyle/>
        <a:p>
          <a:endParaRPr lang="fi-FI"/>
        </a:p>
      </dgm:t>
    </dgm:pt>
    <dgm:pt modelId="{2E4C6FD7-4129-4F01-8960-51AF733547A3}" type="pres">
      <dgm:prSet presAssocID="{1E08751C-B189-4FBD-9E57-E5D7CB42A3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BDCFCFF-820C-4970-BA1D-81086C2AACB3}" type="pres">
      <dgm:prSet presAssocID="{BCFB932A-587F-4608-BB94-5436BB9F5633}" presName="boxAndChildren" presStyleCnt="0"/>
      <dgm:spPr/>
    </dgm:pt>
    <dgm:pt modelId="{159456F7-15AC-42EB-A463-DF41C39AC650}" type="pres">
      <dgm:prSet presAssocID="{BCFB932A-587F-4608-BB94-5436BB9F5633}" presName="parentTextBox" presStyleLbl="node1" presStyleIdx="0" presStyleCnt="3"/>
      <dgm:spPr/>
      <dgm:t>
        <a:bodyPr/>
        <a:lstStyle/>
        <a:p>
          <a:endParaRPr lang="fi-FI"/>
        </a:p>
      </dgm:t>
    </dgm:pt>
    <dgm:pt modelId="{3581F1C6-028E-48D7-8CD2-C0ECA6E21A7B}" type="pres">
      <dgm:prSet presAssocID="{A19BD72D-F643-470A-9008-C1E510FB3598}" presName="sp" presStyleCnt="0"/>
      <dgm:spPr/>
    </dgm:pt>
    <dgm:pt modelId="{5D87A504-CCD1-4E05-87A2-E4E4E2ED968C}" type="pres">
      <dgm:prSet presAssocID="{9A876FE8-2B9F-49D8-B875-4298C514CAC8}" presName="arrowAndChildren" presStyleCnt="0"/>
      <dgm:spPr/>
    </dgm:pt>
    <dgm:pt modelId="{C59A9614-9517-4729-B13D-588E89DE109E}" type="pres">
      <dgm:prSet presAssocID="{9A876FE8-2B9F-49D8-B875-4298C514CAC8}" presName="parentTextArrow" presStyleLbl="node1" presStyleIdx="0" presStyleCnt="3"/>
      <dgm:spPr/>
      <dgm:t>
        <a:bodyPr/>
        <a:lstStyle/>
        <a:p>
          <a:endParaRPr lang="fi-FI"/>
        </a:p>
      </dgm:t>
    </dgm:pt>
    <dgm:pt modelId="{2B08D9F7-8A5C-40D5-B741-D8C65958DB92}" type="pres">
      <dgm:prSet presAssocID="{9A876FE8-2B9F-49D8-B875-4298C514CAC8}" presName="arrow" presStyleLbl="node1" presStyleIdx="1" presStyleCnt="3"/>
      <dgm:spPr/>
      <dgm:t>
        <a:bodyPr/>
        <a:lstStyle/>
        <a:p>
          <a:endParaRPr lang="fi-FI"/>
        </a:p>
      </dgm:t>
    </dgm:pt>
    <dgm:pt modelId="{82D5AEB9-AC7F-4ECC-AA67-9FD25E7762DD}" type="pres">
      <dgm:prSet presAssocID="{9A876FE8-2B9F-49D8-B875-4298C514CAC8}" presName="descendantArrow" presStyleCnt="0"/>
      <dgm:spPr/>
    </dgm:pt>
    <dgm:pt modelId="{85B55507-12F2-485F-9F5B-7640CF23F77F}" type="pres">
      <dgm:prSet presAssocID="{8F6E19AE-B688-4817-8886-4751CD9B8AA9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59B8918-E101-4B0B-BB12-8E089FEDD389}" type="pres">
      <dgm:prSet presAssocID="{4E49098F-D78D-4623-9160-67E2094163D0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E242895-253A-462D-A454-CE94E4B8A1D2}" type="pres">
      <dgm:prSet presAssocID="{C2A100DE-DB4A-45C2-82DB-64DC2188F8C0}" presName="sp" presStyleCnt="0"/>
      <dgm:spPr/>
    </dgm:pt>
    <dgm:pt modelId="{65AD01E3-FA64-4ED7-A9E9-95EE9BAB13B1}" type="pres">
      <dgm:prSet presAssocID="{52388E20-C8F6-4DB8-B32D-CA29B5F65C3A}" presName="arrowAndChildren" presStyleCnt="0"/>
      <dgm:spPr/>
    </dgm:pt>
    <dgm:pt modelId="{4BE05FEA-63D8-4335-A12A-42BE49179577}" type="pres">
      <dgm:prSet presAssocID="{52388E20-C8F6-4DB8-B32D-CA29B5F65C3A}" presName="parentTextArrow" presStyleLbl="node1" presStyleIdx="2" presStyleCnt="3"/>
      <dgm:spPr/>
      <dgm:t>
        <a:bodyPr/>
        <a:lstStyle/>
        <a:p>
          <a:endParaRPr lang="fi-FI"/>
        </a:p>
      </dgm:t>
    </dgm:pt>
  </dgm:ptLst>
  <dgm:cxnLst>
    <dgm:cxn modelId="{DED5630D-208B-42BE-9B66-586F25F8EEAE}" srcId="{1E08751C-B189-4FBD-9E57-E5D7CB42A366}" destId="{52388E20-C8F6-4DB8-B32D-CA29B5F65C3A}" srcOrd="0" destOrd="0" parTransId="{1DACB450-EB48-4D4A-9409-F962D8A2CE66}" sibTransId="{C2A100DE-DB4A-45C2-82DB-64DC2188F8C0}"/>
    <dgm:cxn modelId="{06FFCB2D-AEA8-4B34-83EE-E9AC64783AEB}" srcId="{1E08751C-B189-4FBD-9E57-E5D7CB42A366}" destId="{9A876FE8-2B9F-49D8-B875-4298C514CAC8}" srcOrd="1" destOrd="0" parTransId="{16A8BA13-4F14-496B-A492-14F39C66C1B9}" sibTransId="{A19BD72D-F643-470A-9008-C1E510FB3598}"/>
    <dgm:cxn modelId="{A950F571-13B3-423F-83A3-4BC27D982F44}" type="presOf" srcId="{9A876FE8-2B9F-49D8-B875-4298C514CAC8}" destId="{C59A9614-9517-4729-B13D-588E89DE109E}" srcOrd="0" destOrd="0" presId="urn:microsoft.com/office/officeart/2005/8/layout/process4"/>
    <dgm:cxn modelId="{6B8C52D6-2785-4BC4-BC13-D0F1FB670B13}" srcId="{1E08751C-B189-4FBD-9E57-E5D7CB42A366}" destId="{BCFB932A-587F-4608-BB94-5436BB9F5633}" srcOrd="2" destOrd="0" parTransId="{4A62F920-B3F2-42EA-A7F7-C752B4CA4460}" sibTransId="{60878BB2-4A67-48F0-ACDA-EE2A0E242EFA}"/>
    <dgm:cxn modelId="{93BE6927-AFEF-44FD-BE9B-A37AB9A1B244}" type="presOf" srcId="{52388E20-C8F6-4DB8-B32D-CA29B5F65C3A}" destId="{4BE05FEA-63D8-4335-A12A-42BE49179577}" srcOrd="0" destOrd="0" presId="urn:microsoft.com/office/officeart/2005/8/layout/process4"/>
    <dgm:cxn modelId="{658C3B51-C618-4472-8E3C-9B404830EFF1}" type="presOf" srcId="{9A876FE8-2B9F-49D8-B875-4298C514CAC8}" destId="{2B08D9F7-8A5C-40D5-B741-D8C65958DB92}" srcOrd="1" destOrd="0" presId="urn:microsoft.com/office/officeart/2005/8/layout/process4"/>
    <dgm:cxn modelId="{415E0483-DC4A-4D3E-A53B-DFBA9596F234}" type="presOf" srcId="{1E08751C-B189-4FBD-9E57-E5D7CB42A366}" destId="{2E4C6FD7-4129-4F01-8960-51AF733547A3}" srcOrd="0" destOrd="0" presId="urn:microsoft.com/office/officeart/2005/8/layout/process4"/>
    <dgm:cxn modelId="{36244FD7-E6ED-4CFC-A53C-EF4F5CE40F74}" type="presOf" srcId="{8F6E19AE-B688-4817-8886-4751CD9B8AA9}" destId="{85B55507-12F2-485F-9F5B-7640CF23F77F}" srcOrd="0" destOrd="0" presId="urn:microsoft.com/office/officeart/2005/8/layout/process4"/>
    <dgm:cxn modelId="{C535E62E-5831-454B-B89E-8AA39C0E24DA}" type="presOf" srcId="{BCFB932A-587F-4608-BB94-5436BB9F5633}" destId="{159456F7-15AC-42EB-A463-DF41C39AC650}" srcOrd="0" destOrd="0" presId="urn:microsoft.com/office/officeart/2005/8/layout/process4"/>
    <dgm:cxn modelId="{592D39A3-C655-4CDF-8676-C8A716D88205}" srcId="{9A876FE8-2B9F-49D8-B875-4298C514CAC8}" destId="{8F6E19AE-B688-4817-8886-4751CD9B8AA9}" srcOrd="0" destOrd="0" parTransId="{82FD5BF6-AA31-4B7D-9AFC-0C84FBAF702A}" sibTransId="{C45C729F-278E-4855-92B6-CBC5A3B6C2C7}"/>
    <dgm:cxn modelId="{6C3F1150-585F-45D4-ACE8-D00CB4A789D0}" type="presOf" srcId="{4E49098F-D78D-4623-9160-67E2094163D0}" destId="{E59B8918-E101-4B0B-BB12-8E089FEDD389}" srcOrd="0" destOrd="0" presId="urn:microsoft.com/office/officeart/2005/8/layout/process4"/>
    <dgm:cxn modelId="{283433AA-B9AF-447A-AF40-1E4458E7CC49}" srcId="{9A876FE8-2B9F-49D8-B875-4298C514CAC8}" destId="{4E49098F-D78D-4623-9160-67E2094163D0}" srcOrd="1" destOrd="0" parTransId="{8E86A64D-DA75-442C-BB2C-7D39B73DA9F7}" sibTransId="{A9E06E7F-1F18-4979-B5C8-CCEA02EE6B26}"/>
    <dgm:cxn modelId="{4150A9A8-3C9E-4497-B962-B5E8EBADC48D}" type="presParOf" srcId="{2E4C6FD7-4129-4F01-8960-51AF733547A3}" destId="{3BDCFCFF-820C-4970-BA1D-81086C2AACB3}" srcOrd="0" destOrd="0" presId="urn:microsoft.com/office/officeart/2005/8/layout/process4"/>
    <dgm:cxn modelId="{59FAB38D-7096-4E9B-8BAD-EACBABE27070}" type="presParOf" srcId="{3BDCFCFF-820C-4970-BA1D-81086C2AACB3}" destId="{159456F7-15AC-42EB-A463-DF41C39AC650}" srcOrd="0" destOrd="0" presId="urn:microsoft.com/office/officeart/2005/8/layout/process4"/>
    <dgm:cxn modelId="{DBD19F76-98AC-4389-9962-252E4BB69428}" type="presParOf" srcId="{2E4C6FD7-4129-4F01-8960-51AF733547A3}" destId="{3581F1C6-028E-48D7-8CD2-C0ECA6E21A7B}" srcOrd="1" destOrd="0" presId="urn:microsoft.com/office/officeart/2005/8/layout/process4"/>
    <dgm:cxn modelId="{DF09665B-2E3D-4139-9DEE-8BEB070849A6}" type="presParOf" srcId="{2E4C6FD7-4129-4F01-8960-51AF733547A3}" destId="{5D87A504-CCD1-4E05-87A2-E4E4E2ED968C}" srcOrd="2" destOrd="0" presId="urn:microsoft.com/office/officeart/2005/8/layout/process4"/>
    <dgm:cxn modelId="{6E3D827E-4168-4E1C-A2B7-B03360D15FA1}" type="presParOf" srcId="{5D87A504-CCD1-4E05-87A2-E4E4E2ED968C}" destId="{C59A9614-9517-4729-B13D-588E89DE109E}" srcOrd="0" destOrd="0" presId="urn:microsoft.com/office/officeart/2005/8/layout/process4"/>
    <dgm:cxn modelId="{4F111918-E0DF-477A-8178-595452F495FA}" type="presParOf" srcId="{5D87A504-CCD1-4E05-87A2-E4E4E2ED968C}" destId="{2B08D9F7-8A5C-40D5-B741-D8C65958DB92}" srcOrd="1" destOrd="0" presId="urn:microsoft.com/office/officeart/2005/8/layout/process4"/>
    <dgm:cxn modelId="{B38F9B10-8156-4F57-BD87-D297D7423A56}" type="presParOf" srcId="{5D87A504-CCD1-4E05-87A2-E4E4E2ED968C}" destId="{82D5AEB9-AC7F-4ECC-AA67-9FD25E7762DD}" srcOrd="2" destOrd="0" presId="urn:microsoft.com/office/officeart/2005/8/layout/process4"/>
    <dgm:cxn modelId="{4721E1AC-5816-46B1-AA7E-AE1431E52EB6}" type="presParOf" srcId="{82D5AEB9-AC7F-4ECC-AA67-9FD25E7762DD}" destId="{85B55507-12F2-485F-9F5B-7640CF23F77F}" srcOrd="0" destOrd="0" presId="urn:microsoft.com/office/officeart/2005/8/layout/process4"/>
    <dgm:cxn modelId="{8A2319A9-2F00-4D6E-B433-3FB98CDABA1E}" type="presParOf" srcId="{82D5AEB9-AC7F-4ECC-AA67-9FD25E7762DD}" destId="{E59B8918-E101-4B0B-BB12-8E089FEDD389}" srcOrd="1" destOrd="0" presId="urn:microsoft.com/office/officeart/2005/8/layout/process4"/>
    <dgm:cxn modelId="{E242F4A3-4925-461D-B437-8BEC6F60CD3D}" type="presParOf" srcId="{2E4C6FD7-4129-4F01-8960-51AF733547A3}" destId="{CE242895-253A-462D-A454-CE94E4B8A1D2}" srcOrd="3" destOrd="0" presId="urn:microsoft.com/office/officeart/2005/8/layout/process4"/>
    <dgm:cxn modelId="{9B47BCC9-8215-4D8D-A58F-578443A6F6C2}" type="presParOf" srcId="{2E4C6FD7-4129-4F01-8960-51AF733547A3}" destId="{65AD01E3-FA64-4ED7-A9E9-95EE9BAB13B1}" srcOrd="4" destOrd="0" presId="urn:microsoft.com/office/officeart/2005/8/layout/process4"/>
    <dgm:cxn modelId="{6EC4BD78-9E54-48B9-B0BB-5B37D7416B82}" type="presParOf" srcId="{65AD01E3-FA64-4ED7-A9E9-95EE9BAB13B1}" destId="{4BE05FEA-63D8-4335-A12A-42BE4917957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FECC9D39-62B6-4755-B49F-81FE6C8C4663}" type="doc">
      <dgm:prSet loTypeId="urn:microsoft.com/office/officeart/2005/8/layout/arrow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4DDEDAF6-8003-4ADE-AD7D-F26144F36C7B}">
      <dgm:prSet custT="1"/>
      <dgm:spPr/>
      <dgm:t>
        <a:bodyPr/>
        <a:lstStyle/>
        <a:p>
          <a:pPr rtl="0"/>
          <a:r>
            <a:rPr lang="fi-FI" sz="1600" b="1" dirty="0" err="1" smtClean="0"/>
            <a:t>Haemophilus</a:t>
          </a:r>
          <a:r>
            <a:rPr lang="fi-FI" sz="1600" b="1" dirty="0" smtClean="0"/>
            <a:t> </a:t>
          </a:r>
          <a:r>
            <a:rPr lang="fi-FI" sz="1600" b="1" dirty="0" err="1" smtClean="0"/>
            <a:t>influenzaen</a:t>
          </a:r>
          <a:r>
            <a:rPr lang="fi-FI" sz="1600" b="1" dirty="0" smtClean="0"/>
            <a:t> </a:t>
          </a:r>
          <a:r>
            <a:rPr lang="fi-FI" sz="1600" b="1" dirty="0" err="1" smtClean="0"/>
            <a:t>aih</a:t>
          </a:r>
          <a:r>
            <a:rPr lang="fi-FI" sz="1600" b="1" dirty="0" smtClean="0"/>
            <a:t>. Infektiot</a:t>
          </a:r>
          <a:endParaRPr lang="fi-FI" sz="1600" b="1" dirty="0"/>
        </a:p>
      </dgm:t>
    </dgm:pt>
    <dgm:pt modelId="{4B8846D3-A926-4136-9E4E-B85BD97ECBE7}" type="parTrans" cxnId="{F504DB39-B424-4BF8-B29F-CB1EA8F6040E}">
      <dgm:prSet/>
      <dgm:spPr/>
      <dgm:t>
        <a:bodyPr/>
        <a:lstStyle/>
        <a:p>
          <a:endParaRPr lang="fi-FI"/>
        </a:p>
      </dgm:t>
    </dgm:pt>
    <dgm:pt modelId="{A89CCB54-93F0-4AFD-B553-79A333DC8EE9}" type="sibTrans" cxnId="{F504DB39-B424-4BF8-B29F-CB1EA8F6040E}">
      <dgm:prSet/>
      <dgm:spPr/>
      <dgm:t>
        <a:bodyPr/>
        <a:lstStyle/>
        <a:p>
          <a:endParaRPr lang="fi-FI"/>
        </a:p>
      </dgm:t>
    </dgm:pt>
    <dgm:pt modelId="{5BAB42F4-D85E-4304-BF75-1D2B8D35A5AE}">
      <dgm:prSet custT="1"/>
      <dgm:spPr/>
      <dgm:t>
        <a:bodyPr/>
        <a:lstStyle/>
        <a:p>
          <a:pPr rtl="0"/>
          <a:r>
            <a:rPr lang="fi-FI" sz="1600" b="1" dirty="0" err="1" smtClean="0"/>
            <a:t>Meningokokki</a:t>
          </a:r>
          <a:r>
            <a:rPr lang="fi-FI" sz="1600" b="1" dirty="0" smtClean="0"/>
            <a:t>, </a:t>
          </a:r>
          <a:r>
            <a:rPr lang="fi-FI" sz="1600" b="1" dirty="0" err="1" smtClean="0"/>
            <a:t>Streptokki</a:t>
          </a:r>
          <a:r>
            <a:rPr lang="fi-FI" sz="1600" b="1" dirty="0" smtClean="0"/>
            <a:t> A</a:t>
          </a:r>
          <a:endParaRPr lang="fi-FI" sz="1600" b="1" dirty="0"/>
        </a:p>
      </dgm:t>
    </dgm:pt>
    <dgm:pt modelId="{C968A579-DCE2-414C-B4F3-6441E3B21AB5}" type="parTrans" cxnId="{94BE71AE-26E1-4CC5-BE7D-BCD0D81A9000}">
      <dgm:prSet/>
      <dgm:spPr/>
      <dgm:t>
        <a:bodyPr/>
        <a:lstStyle/>
        <a:p>
          <a:endParaRPr lang="fi-FI"/>
        </a:p>
      </dgm:t>
    </dgm:pt>
    <dgm:pt modelId="{00C7080D-6C94-407A-972C-87AA0599AB89}" type="sibTrans" cxnId="{94BE71AE-26E1-4CC5-BE7D-BCD0D81A9000}">
      <dgm:prSet/>
      <dgm:spPr/>
      <dgm:t>
        <a:bodyPr/>
        <a:lstStyle/>
        <a:p>
          <a:endParaRPr lang="fi-FI"/>
        </a:p>
      </dgm:t>
    </dgm:pt>
    <dgm:pt modelId="{31541990-5A98-467A-9019-E2BE9E21EE69}">
      <dgm:prSet custT="1"/>
      <dgm:spPr/>
      <dgm:t>
        <a:bodyPr/>
        <a:lstStyle/>
        <a:p>
          <a:pPr rtl="0"/>
          <a:r>
            <a:rPr lang="fi-FI" sz="1600" b="1" dirty="0" smtClean="0"/>
            <a:t>Hinkuyskä</a:t>
          </a:r>
          <a:endParaRPr lang="fi-FI" sz="1600" b="1" dirty="0"/>
        </a:p>
      </dgm:t>
    </dgm:pt>
    <dgm:pt modelId="{DC13EC17-DDAE-4289-B8E3-9D18406DDBF8}" type="parTrans" cxnId="{B638D2CE-5CC7-485E-AC90-EF9CEC52D5F0}">
      <dgm:prSet/>
      <dgm:spPr/>
      <dgm:t>
        <a:bodyPr/>
        <a:lstStyle/>
        <a:p>
          <a:endParaRPr lang="fi-FI"/>
        </a:p>
      </dgm:t>
    </dgm:pt>
    <dgm:pt modelId="{2E6698C3-FAAB-4654-BFDD-18F017E77610}" type="sibTrans" cxnId="{B638D2CE-5CC7-485E-AC90-EF9CEC52D5F0}">
      <dgm:prSet/>
      <dgm:spPr/>
      <dgm:t>
        <a:bodyPr/>
        <a:lstStyle/>
        <a:p>
          <a:endParaRPr lang="fi-FI"/>
        </a:p>
      </dgm:t>
    </dgm:pt>
    <dgm:pt modelId="{80CAB0B4-9D2C-45C2-B087-78FE943797A8}">
      <dgm:prSet custT="1"/>
      <dgm:spPr/>
      <dgm:t>
        <a:bodyPr/>
        <a:lstStyle/>
        <a:p>
          <a:pPr rtl="0"/>
          <a:r>
            <a:rPr lang="fi-FI" sz="1600" b="1" dirty="0" smtClean="0"/>
            <a:t>Influenssa</a:t>
          </a:r>
          <a:endParaRPr lang="fi-FI" sz="1600" b="1" dirty="0"/>
        </a:p>
      </dgm:t>
    </dgm:pt>
    <dgm:pt modelId="{3DCCBE20-DA2A-4C16-A84D-52F965C6F715}" type="parTrans" cxnId="{25C147AA-514E-441D-AD44-86C1D98F876A}">
      <dgm:prSet/>
      <dgm:spPr/>
      <dgm:t>
        <a:bodyPr/>
        <a:lstStyle/>
        <a:p>
          <a:endParaRPr lang="fi-FI"/>
        </a:p>
      </dgm:t>
    </dgm:pt>
    <dgm:pt modelId="{673D62C4-FB5C-4100-BD45-6D2D92013AF9}" type="sibTrans" cxnId="{25C147AA-514E-441D-AD44-86C1D98F876A}">
      <dgm:prSet/>
      <dgm:spPr/>
      <dgm:t>
        <a:bodyPr/>
        <a:lstStyle/>
        <a:p>
          <a:endParaRPr lang="fi-FI"/>
        </a:p>
      </dgm:t>
    </dgm:pt>
    <dgm:pt modelId="{3E12EA56-6DD7-489D-8BB5-6145196A9330}">
      <dgm:prSet custT="1"/>
      <dgm:spPr/>
      <dgm:t>
        <a:bodyPr/>
        <a:lstStyle/>
        <a:p>
          <a:pPr rtl="0"/>
          <a:r>
            <a:rPr lang="fi-FI" sz="1600" b="1" dirty="0" smtClean="0"/>
            <a:t>Vihurirokko, Sikotauti</a:t>
          </a:r>
          <a:endParaRPr lang="fi-FI" sz="1200" b="1" dirty="0"/>
        </a:p>
      </dgm:t>
    </dgm:pt>
    <dgm:pt modelId="{5D7765A3-8C46-47EB-8532-67770ECCC73A}" type="parTrans" cxnId="{7126608F-B9D0-45B7-A939-BBF5141B9E90}">
      <dgm:prSet/>
      <dgm:spPr/>
      <dgm:t>
        <a:bodyPr/>
        <a:lstStyle/>
        <a:p>
          <a:endParaRPr lang="fi-FI"/>
        </a:p>
      </dgm:t>
    </dgm:pt>
    <dgm:pt modelId="{4A28F112-5DEB-4F24-9019-8B4F61489963}" type="sibTrans" cxnId="{7126608F-B9D0-45B7-A939-BBF5141B9E90}">
      <dgm:prSet/>
      <dgm:spPr/>
      <dgm:t>
        <a:bodyPr/>
        <a:lstStyle/>
        <a:p>
          <a:endParaRPr lang="fi-FI"/>
        </a:p>
      </dgm:t>
    </dgm:pt>
    <dgm:pt modelId="{16A30266-7ADE-4BDB-895A-0D8A098D8CFF}" type="pres">
      <dgm:prSet presAssocID="{FECC9D39-62B6-4755-B49F-81FE6C8C466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80F9AF9-C4C9-4082-B1E6-3445A6F0B29F}" type="pres">
      <dgm:prSet presAssocID="{FECC9D39-62B6-4755-B49F-81FE6C8C4663}" presName="arrow" presStyleLbl="bgShp" presStyleIdx="0" presStyleCnt="1"/>
      <dgm:spPr/>
    </dgm:pt>
    <dgm:pt modelId="{2A547C22-126F-448B-995A-0D5E32DD04AB}" type="pres">
      <dgm:prSet presAssocID="{FECC9D39-62B6-4755-B49F-81FE6C8C4663}" presName="arrowDiagram5" presStyleCnt="0"/>
      <dgm:spPr/>
    </dgm:pt>
    <dgm:pt modelId="{43A9F275-7B62-47D1-A265-FAFE5881158D}" type="pres">
      <dgm:prSet presAssocID="{4DDEDAF6-8003-4ADE-AD7D-F26144F36C7B}" presName="bullet5a" presStyleLbl="node1" presStyleIdx="0" presStyleCnt="5"/>
      <dgm:spPr/>
    </dgm:pt>
    <dgm:pt modelId="{FA296B04-A451-42F4-B5FC-11EE5D8EE7DE}" type="pres">
      <dgm:prSet presAssocID="{4DDEDAF6-8003-4ADE-AD7D-F26144F36C7B}" presName="textBox5a" presStyleLbl="revTx" presStyleIdx="0" presStyleCnt="5" custScaleX="123204" custScaleY="109042" custLinFactNeighborX="15955" custLinFactNeighborY="226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80A24DF-3D69-4BF1-A4D9-585BE756CAD3}" type="pres">
      <dgm:prSet presAssocID="{5BAB42F4-D85E-4304-BF75-1D2B8D35A5AE}" presName="bullet5b" presStyleLbl="node1" presStyleIdx="1" presStyleCnt="5"/>
      <dgm:spPr/>
    </dgm:pt>
    <dgm:pt modelId="{42672F9A-EC39-4701-9299-8ADFF075E143}" type="pres">
      <dgm:prSet presAssocID="{5BAB42F4-D85E-4304-BF75-1D2B8D35A5A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49CB32-7D33-442A-BB91-09DE1640209E}" type="pres">
      <dgm:prSet presAssocID="{31541990-5A98-467A-9019-E2BE9E21EE69}" presName="bullet5c" presStyleLbl="node1" presStyleIdx="2" presStyleCnt="5"/>
      <dgm:spPr/>
    </dgm:pt>
    <dgm:pt modelId="{8E9DF6D2-8599-4813-8080-14297E25404F}" type="pres">
      <dgm:prSet presAssocID="{31541990-5A98-467A-9019-E2BE9E21EE6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6FEE92E-8C5F-42F3-909D-F5E636F341A5}" type="pres">
      <dgm:prSet presAssocID="{80CAB0B4-9D2C-45C2-B087-78FE943797A8}" presName="bullet5d" presStyleLbl="node1" presStyleIdx="3" presStyleCnt="5"/>
      <dgm:spPr/>
    </dgm:pt>
    <dgm:pt modelId="{8DED8E10-EEFC-4554-BAEC-271CE86F1C33}" type="pres">
      <dgm:prSet presAssocID="{80CAB0B4-9D2C-45C2-B087-78FE943797A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DA0CA52-6B50-4BC0-9757-BEC079851C4A}" type="pres">
      <dgm:prSet presAssocID="{3E12EA56-6DD7-489D-8BB5-6145196A9330}" presName="bullet5e" presStyleLbl="node1" presStyleIdx="4" presStyleCnt="5"/>
      <dgm:spPr/>
    </dgm:pt>
    <dgm:pt modelId="{A44A08A4-96C0-495A-A54A-BE0C70FA95F5}" type="pres">
      <dgm:prSet presAssocID="{3E12EA56-6DD7-489D-8BB5-6145196A933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126608F-B9D0-45B7-A939-BBF5141B9E90}" srcId="{FECC9D39-62B6-4755-B49F-81FE6C8C4663}" destId="{3E12EA56-6DD7-489D-8BB5-6145196A9330}" srcOrd="4" destOrd="0" parTransId="{5D7765A3-8C46-47EB-8532-67770ECCC73A}" sibTransId="{4A28F112-5DEB-4F24-9019-8B4F61489963}"/>
    <dgm:cxn modelId="{26FB5B06-CBC9-4623-A8CF-A66C5248F793}" type="presOf" srcId="{4DDEDAF6-8003-4ADE-AD7D-F26144F36C7B}" destId="{FA296B04-A451-42F4-B5FC-11EE5D8EE7DE}" srcOrd="0" destOrd="0" presId="urn:microsoft.com/office/officeart/2005/8/layout/arrow2"/>
    <dgm:cxn modelId="{AAE809F6-9A43-4C96-B68A-251B248FDF4D}" type="presOf" srcId="{3E12EA56-6DD7-489D-8BB5-6145196A9330}" destId="{A44A08A4-96C0-495A-A54A-BE0C70FA95F5}" srcOrd="0" destOrd="0" presId="urn:microsoft.com/office/officeart/2005/8/layout/arrow2"/>
    <dgm:cxn modelId="{94BE71AE-26E1-4CC5-BE7D-BCD0D81A9000}" srcId="{FECC9D39-62B6-4755-B49F-81FE6C8C4663}" destId="{5BAB42F4-D85E-4304-BF75-1D2B8D35A5AE}" srcOrd="1" destOrd="0" parTransId="{C968A579-DCE2-414C-B4F3-6441E3B21AB5}" sibTransId="{00C7080D-6C94-407A-972C-87AA0599AB89}"/>
    <dgm:cxn modelId="{ACB80FE3-2601-490F-BF01-6424802656F2}" type="presOf" srcId="{80CAB0B4-9D2C-45C2-B087-78FE943797A8}" destId="{8DED8E10-EEFC-4554-BAEC-271CE86F1C33}" srcOrd="0" destOrd="0" presId="urn:microsoft.com/office/officeart/2005/8/layout/arrow2"/>
    <dgm:cxn modelId="{102E4B15-DDB4-473B-9EBA-710C20615BB3}" type="presOf" srcId="{5BAB42F4-D85E-4304-BF75-1D2B8D35A5AE}" destId="{42672F9A-EC39-4701-9299-8ADFF075E143}" srcOrd="0" destOrd="0" presId="urn:microsoft.com/office/officeart/2005/8/layout/arrow2"/>
    <dgm:cxn modelId="{25C147AA-514E-441D-AD44-86C1D98F876A}" srcId="{FECC9D39-62B6-4755-B49F-81FE6C8C4663}" destId="{80CAB0B4-9D2C-45C2-B087-78FE943797A8}" srcOrd="3" destOrd="0" parTransId="{3DCCBE20-DA2A-4C16-A84D-52F965C6F715}" sibTransId="{673D62C4-FB5C-4100-BD45-6D2D92013AF9}"/>
    <dgm:cxn modelId="{EB6F3E0D-1E09-42D8-BE68-F9581AEE1474}" type="presOf" srcId="{FECC9D39-62B6-4755-B49F-81FE6C8C4663}" destId="{16A30266-7ADE-4BDB-895A-0D8A098D8CFF}" srcOrd="0" destOrd="0" presId="urn:microsoft.com/office/officeart/2005/8/layout/arrow2"/>
    <dgm:cxn modelId="{F504DB39-B424-4BF8-B29F-CB1EA8F6040E}" srcId="{FECC9D39-62B6-4755-B49F-81FE6C8C4663}" destId="{4DDEDAF6-8003-4ADE-AD7D-F26144F36C7B}" srcOrd="0" destOrd="0" parTransId="{4B8846D3-A926-4136-9E4E-B85BD97ECBE7}" sibTransId="{A89CCB54-93F0-4AFD-B553-79A333DC8EE9}"/>
    <dgm:cxn modelId="{B638D2CE-5CC7-485E-AC90-EF9CEC52D5F0}" srcId="{FECC9D39-62B6-4755-B49F-81FE6C8C4663}" destId="{31541990-5A98-467A-9019-E2BE9E21EE69}" srcOrd="2" destOrd="0" parTransId="{DC13EC17-DDAE-4289-B8E3-9D18406DDBF8}" sibTransId="{2E6698C3-FAAB-4654-BFDD-18F017E77610}"/>
    <dgm:cxn modelId="{FB2E50E0-5D12-444D-AC8F-46E0EDBD6255}" type="presOf" srcId="{31541990-5A98-467A-9019-E2BE9E21EE69}" destId="{8E9DF6D2-8599-4813-8080-14297E25404F}" srcOrd="0" destOrd="0" presId="urn:microsoft.com/office/officeart/2005/8/layout/arrow2"/>
    <dgm:cxn modelId="{B339A477-A1A1-49C5-8054-4C14617FB63F}" type="presParOf" srcId="{16A30266-7ADE-4BDB-895A-0D8A098D8CFF}" destId="{280F9AF9-C4C9-4082-B1E6-3445A6F0B29F}" srcOrd="0" destOrd="0" presId="urn:microsoft.com/office/officeart/2005/8/layout/arrow2"/>
    <dgm:cxn modelId="{325FB6B7-468D-4E12-B70E-ACD6A79D1F19}" type="presParOf" srcId="{16A30266-7ADE-4BDB-895A-0D8A098D8CFF}" destId="{2A547C22-126F-448B-995A-0D5E32DD04AB}" srcOrd="1" destOrd="0" presId="urn:microsoft.com/office/officeart/2005/8/layout/arrow2"/>
    <dgm:cxn modelId="{D26A799E-D1F9-44FF-8B22-1785F9EA822B}" type="presParOf" srcId="{2A547C22-126F-448B-995A-0D5E32DD04AB}" destId="{43A9F275-7B62-47D1-A265-FAFE5881158D}" srcOrd="0" destOrd="0" presId="urn:microsoft.com/office/officeart/2005/8/layout/arrow2"/>
    <dgm:cxn modelId="{1FC5AFE2-1C56-4E65-9DB7-ACEB526C60A6}" type="presParOf" srcId="{2A547C22-126F-448B-995A-0D5E32DD04AB}" destId="{FA296B04-A451-42F4-B5FC-11EE5D8EE7DE}" srcOrd="1" destOrd="0" presId="urn:microsoft.com/office/officeart/2005/8/layout/arrow2"/>
    <dgm:cxn modelId="{A293EC53-6111-49ED-B853-1AF2931CEFE6}" type="presParOf" srcId="{2A547C22-126F-448B-995A-0D5E32DD04AB}" destId="{C80A24DF-3D69-4BF1-A4D9-585BE756CAD3}" srcOrd="2" destOrd="0" presId="urn:microsoft.com/office/officeart/2005/8/layout/arrow2"/>
    <dgm:cxn modelId="{99E1FF5C-64AD-433A-9F80-222F72FEBE0D}" type="presParOf" srcId="{2A547C22-126F-448B-995A-0D5E32DD04AB}" destId="{42672F9A-EC39-4701-9299-8ADFF075E143}" srcOrd="3" destOrd="0" presId="urn:microsoft.com/office/officeart/2005/8/layout/arrow2"/>
    <dgm:cxn modelId="{FA36E7B3-A907-4417-B460-9CED64CC1547}" type="presParOf" srcId="{2A547C22-126F-448B-995A-0D5E32DD04AB}" destId="{7A49CB32-7D33-442A-BB91-09DE1640209E}" srcOrd="4" destOrd="0" presId="urn:microsoft.com/office/officeart/2005/8/layout/arrow2"/>
    <dgm:cxn modelId="{D89141CF-BCC0-4469-A4AE-F8D9B8CEBE5F}" type="presParOf" srcId="{2A547C22-126F-448B-995A-0D5E32DD04AB}" destId="{8E9DF6D2-8599-4813-8080-14297E25404F}" srcOrd="5" destOrd="0" presId="urn:microsoft.com/office/officeart/2005/8/layout/arrow2"/>
    <dgm:cxn modelId="{1E57C29A-E960-4E23-A4C6-9EF0462445C0}" type="presParOf" srcId="{2A547C22-126F-448B-995A-0D5E32DD04AB}" destId="{76FEE92E-8C5F-42F3-909D-F5E636F341A5}" srcOrd="6" destOrd="0" presId="urn:microsoft.com/office/officeart/2005/8/layout/arrow2"/>
    <dgm:cxn modelId="{2CC40D30-4F19-4223-81B4-5339EB99BF5B}" type="presParOf" srcId="{2A547C22-126F-448B-995A-0D5E32DD04AB}" destId="{8DED8E10-EEFC-4554-BAEC-271CE86F1C33}" srcOrd="7" destOrd="0" presId="urn:microsoft.com/office/officeart/2005/8/layout/arrow2"/>
    <dgm:cxn modelId="{2EA68680-DDE5-4117-9D77-ABB8CA2F6A37}" type="presParOf" srcId="{2A547C22-126F-448B-995A-0D5E32DD04AB}" destId="{DDA0CA52-6B50-4BC0-9757-BEC079851C4A}" srcOrd="8" destOrd="0" presId="urn:microsoft.com/office/officeart/2005/8/layout/arrow2"/>
    <dgm:cxn modelId="{C08058A6-FFA5-4CA6-879E-BC517E4CCAE6}" type="presParOf" srcId="{2A547C22-126F-448B-995A-0D5E32DD04AB}" destId="{A44A08A4-96C0-495A-A54A-BE0C70FA95F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93C82057-9B10-4E17-8948-5F6110D6694D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fi-FI"/>
        </a:p>
      </dgm:t>
    </dgm:pt>
    <dgm:pt modelId="{6108B8E3-6518-4F7C-8F56-9D30001F62E9}">
      <dgm:prSet/>
      <dgm:spPr/>
      <dgm:t>
        <a:bodyPr/>
        <a:lstStyle/>
        <a:p>
          <a:pPr rtl="0"/>
          <a:r>
            <a:rPr lang="fi-FI" dirty="0" smtClean="0"/>
            <a:t>Muuten Tavanomaiset varotoimet</a:t>
          </a:r>
          <a:endParaRPr lang="fi-FI" dirty="0"/>
        </a:p>
      </dgm:t>
    </dgm:pt>
    <dgm:pt modelId="{D4514EC1-702D-42AB-B545-CC0344EEAF56}" type="parTrans" cxnId="{2598915C-31FB-4F56-AC05-276523DB365A}">
      <dgm:prSet/>
      <dgm:spPr/>
      <dgm:t>
        <a:bodyPr/>
        <a:lstStyle/>
        <a:p>
          <a:endParaRPr lang="fi-FI"/>
        </a:p>
      </dgm:t>
    </dgm:pt>
    <dgm:pt modelId="{6FC6E535-FA79-495F-89B3-CD78459D2BE3}" type="sibTrans" cxnId="{2598915C-31FB-4F56-AC05-276523DB365A}">
      <dgm:prSet/>
      <dgm:spPr/>
      <dgm:t>
        <a:bodyPr/>
        <a:lstStyle/>
        <a:p>
          <a:endParaRPr lang="fi-FI"/>
        </a:p>
      </dgm:t>
    </dgm:pt>
    <dgm:pt modelId="{31C1A784-068A-42B4-B1DB-AC4404BB23D1}">
      <dgm:prSet/>
      <dgm:spPr/>
      <dgm:t>
        <a:bodyPr/>
        <a:lstStyle/>
        <a:p>
          <a:pPr rtl="0"/>
          <a:r>
            <a:rPr lang="fi-FI" dirty="0" smtClean="0"/>
            <a:t>Kirurginen suu-nenäsuojus lähihoidossa</a:t>
          </a:r>
          <a:endParaRPr lang="fi-FI" dirty="0"/>
        </a:p>
      </dgm:t>
    </dgm:pt>
    <dgm:pt modelId="{11518CC5-10CF-4AE3-9C65-B97EFE67A8B2}" type="parTrans" cxnId="{5D4F88B3-05E1-4B96-A7A9-870810B8F713}">
      <dgm:prSet/>
      <dgm:spPr/>
      <dgm:t>
        <a:bodyPr/>
        <a:lstStyle/>
        <a:p>
          <a:endParaRPr lang="fi-FI"/>
        </a:p>
      </dgm:t>
    </dgm:pt>
    <dgm:pt modelId="{97F682CE-B108-4138-A713-F008A37D8881}" type="sibTrans" cxnId="{5D4F88B3-05E1-4B96-A7A9-870810B8F713}">
      <dgm:prSet/>
      <dgm:spPr/>
      <dgm:t>
        <a:bodyPr/>
        <a:lstStyle/>
        <a:p>
          <a:endParaRPr lang="fi-FI"/>
        </a:p>
      </dgm:t>
    </dgm:pt>
    <dgm:pt modelId="{BC16EA1D-C37D-4041-A8CF-3CC37430F060}">
      <dgm:prSet/>
      <dgm:spPr/>
      <dgm:t>
        <a:bodyPr/>
        <a:lstStyle/>
        <a:p>
          <a:pPr rtl="0"/>
          <a:r>
            <a:rPr lang="fi-FI" dirty="0" smtClean="0"/>
            <a:t>1 hengen potilashuone tai kohortti</a:t>
          </a:r>
          <a:endParaRPr lang="fi-FI" dirty="0"/>
        </a:p>
      </dgm:t>
    </dgm:pt>
    <dgm:pt modelId="{7BD2ED80-5BE5-4443-9F5B-AA353B6773EE}" type="parTrans" cxnId="{17FD0703-AA53-4C73-8559-44CA3D8CBAFE}">
      <dgm:prSet/>
      <dgm:spPr/>
      <dgm:t>
        <a:bodyPr/>
        <a:lstStyle/>
        <a:p>
          <a:endParaRPr lang="fi-FI"/>
        </a:p>
      </dgm:t>
    </dgm:pt>
    <dgm:pt modelId="{3F8412B4-0061-47A6-A267-5480D2915887}" type="sibTrans" cxnId="{17FD0703-AA53-4C73-8559-44CA3D8CBAFE}">
      <dgm:prSet/>
      <dgm:spPr/>
      <dgm:t>
        <a:bodyPr/>
        <a:lstStyle/>
        <a:p>
          <a:endParaRPr lang="fi-FI"/>
        </a:p>
      </dgm:t>
    </dgm:pt>
    <dgm:pt modelId="{A5AFC086-0553-41B3-9739-AECD2AECF8CC}" type="pres">
      <dgm:prSet presAssocID="{93C82057-9B10-4E17-8948-5F6110D6694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i-FI"/>
        </a:p>
      </dgm:t>
    </dgm:pt>
    <dgm:pt modelId="{EE403AF0-DF5B-46D7-923D-34AFBB82623A}" type="pres">
      <dgm:prSet presAssocID="{93C82057-9B10-4E17-8948-5F6110D6694D}" presName="pyramid" presStyleLbl="node1" presStyleIdx="0" presStyleCnt="1"/>
      <dgm:spPr/>
    </dgm:pt>
    <dgm:pt modelId="{6EDD6113-1E73-46F8-9701-EA8B652E3E8F}" type="pres">
      <dgm:prSet presAssocID="{93C82057-9B10-4E17-8948-5F6110D6694D}" presName="theList" presStyleCnt="0"/>
      <dgm:spPr/>
    </dgm:pt>
    <dgm:pt modelId="{D713630E-988C-4D2C-AEEC-DD48100CA177}" type="pres">
      <dgm:prSet presAssocID="{6108B8E3-6518-4F7C-8F56-9D30001F62E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BAB3A8B-65B1-4135-BADA-D5DDE4BE64E8}" type="pres">
      <dgm:prSet presAssocID="{6108B8E3-6518-4F7C-8F56-9D30001F62E9}" presName="aSpace" presStyleCnt="0"/>
      <dgm:spPr/>
    </dgm:pt>
    <dgm:pt modelId="{4AF5F1B2-1192-46A6-A8BE-7E986A135195}" type="pres">
      <dgm:prSet presAssocID="{31C1A784-068A-42B4-B1DB-AC4404BB23D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5C52690-6306-40AE-A219-DA55FD07E078}" type="pres">
      <dgm:prSet presAssocID="{31C1A784-068A-42B4-B1DB-AC4404BB23D1}" presName="aSpace" presStyleCnt="0"/>
      <dgm:spPr/>
    </dgm:pt>
    <dgm:pt modelId="{B1580D20-B4A0-49BD-9CF4-DE755A541799}" type="pres">
      <dgm:prSet presAssocID="{BC16EA1D-C37D-4041-A8CF-3CC37430F06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63CF491-8D39-4168-A0A8-42A29F4EB9CA}" type="pres">
      <dgm:prSet presAssocID="{BC16EA1D-C37D-4041-A8CF-3CC37430F060}" presName="aSpace" presStyleCnt="0"/>
      <dgm:spPr/>
    </dgm:pt>
  </dgm:ptLst>
  <dgm:cxnLst>
    <dgm:cxn modelId="{D6CD081F-5990-4EE9-80D8-1CC912A5B401}" type="presOf" srcId="{BC16EA1D-C37D-4041-A8CF-3CC37430F060}" destId="{B1580D20-B4A0-49BD-9CF4-DE755A541799}" srcOrd="0" destOrd="0" presId="urn:microsoft.com/office/officeart/2005/8/layout/pyramid2"/>
    <dgm:cxn modelId="{BAB9D094-31F9-40D2-8BDB-03A1BC290201}" type="presOf" srcId="{93C82057-9B10-4E17-8948-5F6110D6694D}" destId="{A5AFC086-0553-41B3-9739-AECD2AECF8CC}" srcOrd="0" destOrd="0" presId="urn:microsoft.com/office/officeart/2005/8/layout/pyramid2"/>
    <dgm:cxn modelId="{33A228D9-E263-4AF3-A926-9C530BCB9F0D}" type="presOf" srcId="{31C1A784-068A-42B4-B1DB-AC4404BB23D1}" destId="{4AF5F1B2-1192-46A6-A8BE-7E986A135195}" srcOrd="0" destOrd="0" presId="urn:microsoft.com/office/officeart/2005/8/layout/pyramid2"/>
    <dgm:cxn modelId="{2598915C-31FB-4F56-AC05-276523DB365A}" srcId="{93C82057-9B10-4E17-8948-5F6110D6694D}" destId="{6108B8E3-6518-4F7C-8F56-9D30001F62E9}" srcOrd="0" destOrd="0" parTransId="{D4514EC1-702D-42AB-B545-CC0344EEAF56}" sibTransId="{6FC6E535-FA79-495F-89B3-CD78459D2BE3}"/>
    <dgm:cxn modelId="{17FD0703-AA53-4C73-8559-44CA3D8CBAFE}" srcId="{93C82057-9B10-4E17-8948-5F6110D6694D}" destId="{BC16EA1D-C37D-4041-A8CF-3CC37430F060}" srcOrd="2" destOrd="0" parTransId="{7BD2ED80-5BE5-4443-9F5B-AA353B6773EE}" sibTransId="{3F8412B4-0061-47A6-A267-5480D2915887}"/>
    <dgm:cxn modelId="{898E1616-B275-4EDA-924F-C9CE27E7D913}" type="presOf" srcId="{6108B8E3-6518-4F7C-8F56-9D30001F62E9}" destId="{D713630E-988C-4D2C-AEEC-DD48100CA177}" srcOrd="0" destOrd="0" presId="urn:microsoft.com/office/officeart/2005/8/layout/pyramid2"/>
    <dgm:cxn modelId="{5D4F88B3-05E1-4B96-A7A9-870810B8F713}" srcId="{93C82057-9B10-4E17-8948-5F6110D6694D}" destId="{31C1A784-068A-42B4-B1DB-AC4404BB23D1}" srcOrd="1" destOrd="0" parTransId="{11518CC5-10CF-4AE3-9C65-B97EFE67A8B2}" sibTransId="{97F682CE-B108-4138-A713-F008A37D8881}"/>
    <dgm:cxn modelId="{09519BD4-6C68-4024-AE87-EFBF3F737778}" type="presParOf" srcId="{A5AFC086-0553-41B3-9739-AECD2AECF8CC}" destId="{EE403AF0-DF5B-46D7-923D-34AFBB82623A}" srcOrd="0" destOrd="0" presId="urn:microsoft.com/office/officeart/2005/8/layout/pyramid2"/>
    <dgm:cxn modelId="{865744A6-A100-42BF-AFFB-F8BF274F11E4}" type="presParOf" srcId="{A5AFC086-0553-41B3-9739-AECD2AECF8CC}" destId="{6EDD6113-1E73-46F8-9701-EA8B652E3E8F}" srcOrd="1" destOrd="0" presId="urn:microsoft.com/office/officeart/2005/8/layout/pyramid2"/>
    <dgm:cxn modelId="{AF26429D-F2BD-452F-993D-21E40A7AFD97}" type="presParOf" srcId="{6EDD6113-1E73-46F8-9701-EA8B652E3E8F}" destId="{D713630E-988C-4D2C-AEEC-DD48100CA177}" srcOrd="0" destOrd="0" presId="urn:microsoft.com/office/officeart/2005/8/layout/pyramid2"/>
    <dgm:cxn modelId="{69B6DC69-208C-4BCD-9588-30DB604BBCDD}" type="presParOf" srcId="{6EDD6113-1E73-46F8-9701-EA8B652E3E8F}" destId="{EBAB3A8B-65B1-4135-BADA-D5DDE4BE64E8}" srcOrd="1" destOrd="0" presId="urn:microsoft.com/office/officeart/2005/8/layout/pyramid2"/>
    <dgm:cxn modelId="{1B85A388-2CB5-4462-9DA2-C5FF5628FA00}" type="presParOf" srcId="{6EDD6113-1E73-46F8-9701-EA8B652E3E8F}" destId="{4AF5F1B2-1192-46A6-A8BE-7E986A135195}" srcOrd="2" destOrd="0" presId="urn:microsoft.com/office/officeart/2005/8/layout/pyramid2"/>
    <dgm:cxn modelId="{F3A15ACA-C10A-4CE7-A996-6388CA336688}" type="presParOf" srcId="{6EDD6113-1E73-46F8-9701-EA8B652E3E8F}" destId="{65C52690-6306-40AE-A219-DA55FD07E078}" srcOrd="3" destOrd="0" presId="urn:microsoft.com/office/officeart/2005/8/layout/pyramid2"/>
    <dgm:cxn modelId="{21D97830-6908-4983-90D6-BC2F00B128A8}" type="presParOf" srcId="{6EDD6113-1E73-46F8-9701-EA8B652E3E8F}" destId="{B1580D20-B4A0-49BD-9CF4-DE755A541799}" srcOrd="4" destOrd="0" presId="urn:microsoft.com/office/officeart/2005/8/layout/pyramid2"/>
    <dgm:cxn modelId="{BE48FAB9-ACFF-469A-AB29-47B1FC6F8588}" type="presParOf" srcId="{6EDD6113-1E73-46F8-9701-EA8B652E3E8F}" destId="{B63CF491-8D39-4168-A0A8-42A29F4EB9C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AC5923FE-872B-49BB-8728-F0662EC269F7}" type="doc">
      <dgm:prSet loTypeId="urn:microsoft.com/office/officeart/2005/8/layout/matrix3" loCatId="matrix" qsTypeId="urn:microsoft.com/office/officeart/2005/8/quickstyle/3d2" qsCatId="3D" csTypeId="urn:microsoft.com/office/officeart/2005/8/colors/colorful1#30" csCatId="colorful"/>
      <dgm:spPr/>
      <dgm:t>
        <a:bodyPr/>
        <a:lstStyle/>
        <a:p>
          <a:endParaRPr lang="fi-FI"/>
        </a:p>
      </dgm:t>
    </dgm:pt>
    <dgm:pt modelId="{900A4B39-93D3-4EA5-AA37-54422DEB8901}">
      <dgm:prSet custT="1"/>
      <dgm:spPr/>
      <dgm:t>
        <a:bodyPr/>
        <a:lstStyle/>
        <a:p>
          <a:pPr rtl="0"/>
          <a:r>
            <a:rPr lang="fi-FI" sz="2400" b="1" dirty="0" smtClean="0">
              <a:solidFill>
                <a:schemeClr val="tx1"/>
              </a:solidFill>
            </a:rPr>
            <a:t>Tuberkuloosi</a:t>
          </a:r>
          <a:endParaRPr lang="fi-FI" sz="2400" b="1" dirty="0">
            <a:solidFill>
              <a:schemeClr val="tx1"/>
            </a:solidFill>
          </a:endParaRPr>
        </a:p>
      </dgm:t>
    </dgm:pt>
    <dgm:pt modelId="{A6EB6963-7E7F-49E1-99E7-FFAF4318677A}" type="parTrans" cxnId="{6FDC27F1-2F5B-47C9-BF60-3B08AE18C002}">
      <dgm:prSet/>
      <dgm:spPr/>
      <dgm:t>
        <a:bodyPr/>
        <a:lstStyle/>
        <a:p>
          <a:endParaRPr lang="fi-FI"/>
        </a:p>
      </dgm:t>
    </dgm:pt>
    <dgm:pt modelId="{BCB6A0EC-69A3-4111-A3C0-9CD0C18DF27F}" type="sibTrans" cxnId="{6FDC27F1-2F5B-47C9-BF60-3B08AE18C002}">
      <dgm:prSet/>
      <dgm:spPr/>
      <dgm:t>
        <a:bodyPr/>
        <a:lstStyle/>
        <a:p>
          <a:endParaRPr lang="fi-FI"/>
        </a:p>
      </dgm:t>
    </dgm:pt>
    <dgm:pt modelId="{815E2B4C-9C23-4D29-9EE3-9FF0341E01B4}">
      <dgm:prSet custT="1"/>
      <dgm:spPr/>
      <dgm:t>
        <a:bodyPr/>
        <a:lstStyle/>
        <a:p>
          <a:pPr rtl="0"/>
          <a:r>
            <a:rPr lang="fi-FI" sz="2400" b="1" dirty="0" smtClean="0">
              <a:solidFill>
                <a:schemeClr val="tx1"/>
              </a:solidFill>
            </a:rPr>
            <a:t>Tuhkarokko</a:t>
          </a:r>
          <a:endParaRPr lang="fi-FI" sz="2400" b="1" dirty="0">
            <a:solidFill>
              <a:schemeClr val="tx1"/>
            </a:solidFill>
          </a:endParaRPr>
        </a:p>
      </dgm:t>
    </dgm:pt>
    <dgm:pt modelId="{48ACC66C-18D8-4F7D-A80D-B0EA3D4D295A}" type="parTrans" cxnId="{E81D2BDE-DC84-435F-A916-7D1B93917276}">
      <dgm:prSet/>
      <dgm:spPr/>
      <dgm:t>
        <a:bodyPr/>
        <a:lstStyle/>
        <a:p>
          <a:endParaRPr lang="fi-FI"/>
        </a:p>
      </dgm:t>
    </dgm:pt>
    <dgm:pt modelId="{CA785E9A-F9D6-4EDE-9B55-B51ACDC578E1}" type="sibTrans" cxnId="{E81D2BDE-DC84-435F-A916-7D1B93917276}">
      <dgm:prSet/>
      <dgm:spPr/>
      <dgm:t>
        <a:bodyPr/>
        <a:lstStyle/>
        <a:p>
          <a:endParaRPr lang="fi-FI"/>
        </a:p>
      </dgm:t>
    </dgm:pt>
    <dgm:pt modelId="{873BF6F1-6310-4C24-9241-CEA1201140FF}">
      <dgm:prSet custT="1"/>
      <dgm:spPr/>
      <dgm:t>
        <a:bodyPr/>
        <a:lstStyle/>
        <a:p>
          <a:pPr rtl="0"/>
          <a:r>
            <a:rPr lang="fi-FI" sz="2400" b="1" dirty="0" smtClean="0">
              <a:solidFill>
                <a:schemeClr val="tx1"/>
              </a:solidFill>
            </a:rPr>
            <a:t>Vesirokko</a:t>
          </a:r>
          <a:endParaRPr lang="fi-FI" sz="2400" b="1" dirty="0">
            <a:solidFill>
              <a:schemeClr val="tx1"/>
            </a:solidFill>
          </a:endParaRPr>
        </a:p>
      </dgm:t>
    </dgm:pt>
    <dgm:pt modelId="{760C7FF8-A8BB-442C-8869-8C2A990CACB2}" type="parTrans" cxnId="{9BC851CE-9D7A-4107-A9C2-AD646512A911}">
      <dgm:prSet/>
      <dgm:spPr/>
      <dgm:t>
        <a:bodyPr/>
        <a:lstStyle/>
        <a:p>
          <a:endParaRPr lang="fi-FI"/>
        </a:p>
      </dgm:t>
    </dgm:pt>
    <dgm:pt modelId="{8886FB4E-8D9B-4B32-992A-94C4F39413B6}" type="sibTrans" cxnId="{9BC851CE-9D7A-4107-A9C2-AD646512A911}">
      <dgm:prSet/>
      <dgm:spPr/>
      <dgm:t>
        <a:bodyPr/>
        <a:lstStyle/>
        <a:p>
          <a:endParaRPr lang="fi-FI"/>
        </a:p>
      </dgm:t>
    </dgm:pt>
    <dgm:pt modelId="{CBC29546-A12D-45BB-B835-A2A73BA732B9}">
      <dgm:prSet custT="1"/>
      <dgm:spPr/>
      <dgm:t>
        <a:bodyPr/>
        <a:lstStyle/>
        <a:p>
          <a:pPr rtl="0"/>
          <a:r>
            <a:rPr lang="fi-FI" sz="2400" b="1" dirty="0" smtClean="0">
              <a:solidFill>
                <a:schemeClr val="tx1"/>
              </a:solidFill>
            </a:rPr>
            <a:t>Vyöruusu</a:t>
          </a:r>
          <a:endParaRPr lang="fi-FI" sz="2400" b="1" dirty="0">
            <a:solidFill>
              <a:schemeClr val="tx1"/>
            </a:solidFill>
          </a:endParaRPr>
        </a:p>
      </dgm:t>
    </dgm:pt>
    <dgm:pt modelId="{FAC9B37B-C0CF-4A0B-8704-D903B7C5DF37}" type="parTrans" cxnId="{1D85E180-FE6F-4D08-8E5D-EC9D4EB25B00}">
      <dgm:prSet/>
      <dgm:spPr/>
      <dgm:t>
        <a:bodyPr/>
        <a:lstStyle/>
        <a:p>
          <a:endParaRPr lang="fi-FI"/>
        </a:p>
      </dgm:t>
    </dgm:pt>
    <dgm:pt modelId="{655CE525-07F6-4EC0-85EA-2C14A7728CD2}" type="sibTrans" cxnId="{1D85E180-FE6F-4D08-8E5D-EC9D4EB25B00}">
      <dgm:prSet/>
      <dgm:spPr/>
      <dgm:t>
        <a:bodyPr/>
        <a:lstStyle/>
        <a:p>
          <a:endParaRPr lang="fi-FI"/>
        </a:p>
      </dgm:t>
    </dgm:pt>
    <dgm:pt modelId="{BA817F39-DB4B-443F-9FBB-2F81A3F70B38}" type="pres">
      <dgm:prSet presAssocID="{AC5923FE-872B-49BB-8728-F0662EC269F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56A236F-5A6B-4CE8-B8E0-3956310F691B}" type="pres">
      <dgm:prSet presAssocID="{AC5923FE-872B-49BB-8728-F0662EC269F7}" presName="diamond" presStyleLbl="bgShp" presStyleIdx="0" presStyleCnt="1"/>
      <dgm:spPr/>
    </dgm:pt>
    <dgm:pt modelId="{9144EABA-7FF4-45D6-92C8-4D74CCD2EA73}" type="pres">
      <dgm:prSet presAssocID="{AC5923FE-872B-49BB-8728-F0662EC269F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0A25C84-BC43-4110-A7B1-8D1952E449DD}" type="pres">
      <dgm:prSet presAssocID="{AC5923FE-872B-49BB-8728-F0662EC269F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0168C28-A572-45E7-86EA-B9F7681EF935}" type="pres">
      <dgm:prSet presAssocID="{AC5923FE-872B-49BB-8728-F0662EC269F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ECD3D0C-0FB1-4D22-912A-C09516BBBF40}" type="pres">
      <dgm:prSet presAssocID="{AC5923FE-872B-49BB-8728-F0662EC269F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E4DC5D8-62D4-412E-BFA9-802D0673FA1C}" type="presOf" srcId="{900A4B39-93D3-4EA5-AA37-54422DEB8901}" destId="{9144EABA-7FF4-45D6-92C8-4D74CCD2EA73}" srcOrd="0" destOrd="0" presId="urn:microsoft.com/office/officeart/2005/8/layout/matrix3"/>
    <dgm:cxn modelId="{5ED5CF9A-39FB-4A42-B0BC-6E3ABAC6AA8E}" type="presOf" srcId="{815E2B4C-9C23-4D29-9EE3-9FF0341E01B4}" destId="{C0A25C84-BC43-4110-A7B1-8D1952E449DD}" srcOrd="0" destOrd="0" presId="urn:microsoft.com/office/officeart/2005/8/layout/matrix3"/>
    <dgm:cxn modelId="{D24E17B1-832B-4A30-9170-EC842D209D4F}" type="presOf" srcId="{873BF6F1-6310-4C24-9241-CEA1201140FF}" destId="{30168C28-A572-45E7-86EA-B9F7681EF935}" srcOrd="0" destOrd="0" presId="urn:microsoft.com/office/officeart/2005/8/layout/matrix3"/>
    <dgm:cxn modelId="{E81D2BDE-DC84-435F-A916-7D1B93917276}" srcId="{AC5923FE-872B-49BB-8728-F0662EC269F7}" destId="{815E2B4C-9C23-4D29-9EE3-9FF0341E01B4}" srcOrd="1" destOrd="0" parTransId="{48ACC66C-18D8-4F7D-A80D-B0EA3D4D295A}" sibTransId="{CA785E9A-F9D6-4EDE-9B55-B51ACDC578E1}"/>
    <dgm:cxn modelId="{1D85E180-FE6F-4D08-8E5D-EC9D4EB25B00}" srcId="{AC5923FE-872B-49BB-8728-F0662EC269F7}" destId="{CBC29546-A12D-45BB-B835-A2A73BA732B9}" srcOrd="3" destOrd="0" parTransId="{FAC9B37B-C0CF-4A0B-8704-D903B7C5DF37}" sibTransId="{655CE525-07F6-4EC0-85EA-2C14A7728CD2}"/>
    <dgm:cxn modelId="{9BC851CE-9D7A-4107-A9C2-AD646512A911}" srcId="{AC5923FE-872B-49BB-8728-F0662EC269F7}" destId="{873BF6F1-6310-4C24-9241-CEA1201140FF}" srcOrd="2" destOrd="0" parTransId="{760C7FF8-A8BB-442C-8869-8C2A990CACB2}" sibTransId="{8886FB4E-8D9B-4B32-992A-94C4F39413B6}"/>
    <dgm:cxn modelId="{754E0528-E25E-4AA4-B7FA-825AA4B740D0}" type="presOf" srcId="{CBC29546-A12D-45BB-B835-A2A73BA732B9}" destId="{5ECD3D0C-0FB1-4D22-912A-C09516BBBF40}" srcOrd="0" destOrd="0" presId="urn:microsoft.com/office/officeart/2005/8/layout/matrix3"/>
    <dgm:cxn modelId="{B6B8D812-3ED2-42CC-83DF-EE4CB3C92530}" type="presOf" srcId="{AC5923FE-872B-49BB-8728-F0662EC269F7}" destId="{BA817F39-DB4B-443F-9FBB-2F81A3F70B38}" srcOrd="0" destOrd="0" presId="urn:microsoft.com/office/officeart/2005/8/layout/matrix3"/>
    <dgm:cxn modelId="{6FDC27F1-2F5B-47C9-BF60-3B08AE18C002}" srcId="{AC5923FE-872B-49BB-8728-F0662EC269F7}" destId="{900A4B39-93D3-4EA5-AA37-54422DEB8901}" srcOrd="0" destOrd="0" parTransId="{A6EB6963-7E7F-49E1-99E7-FFAF4318677A}" sibTransId="{BCB6A0EC-69A3-4111-A3C0-9CD0C18DF27F}"/>
    <dgm:cxn modelId="{FB4D0A64-11DF-4FD8-BC9B-92A61DBB8300}" type="presParOf" srcId="{BA817F39-DB4B-443F-9FBB-2F81A3F70B38}" destId="{556A236F-5A6B-4CE8-B8E0-3956310F691B}" srcOrd="0" destOrd="0" presId="urn:microsoft.com/office/officeart/2005/8/layout/matrix3"/>
    <dgm:cxn modelId="{B0199372-C397-44DA-9D77-F2FF04BDE362}" type="presParOf" srcId="{BA817F39-DB4B-443F-9FBB-2F81A3F70B38}" destId="{9144EABA-7FF4-45D6-92C8-4D74CCD2EA73}" srcOrd="1" destOrd="0" presId="urn:microsoft.com/office/officeart/2005/8/layout/matrix3"/>
    <dgm:cxn modelId="{8CDABD59-7F30-4135-BBB1-E8147C763D1C}" type="presParOf" srcId="{BA817F39-DB4B-443F-9FBB-2F81A3F70B38}" destId="{C0A25C84-BC43-4110-A7B1-8D1952E449DD}" srcOrd="2" destOrd="0" presId="urn:microsoft.com/office/officeart/2005/8/layout/matrix3"/>
    <dgm:cxn modelId="{15C0111E-4439-44D6-B862-DB9CFC235043}" type="presParOf" srcId="{BA817F39-DB4B-443F-9FBB-2F81A3F70B38}" destId="{30168C28-A572-45E7-86EA-B9F7681EF935}" srcOrd="3" destOrd="0" presId="urn:microsoft.com/office/officeart/2005/8/layout/matrix3"/>
    <dgm:cxn modelId="{AE1E60A3-D29D-46B5-896D-119A75357195}" type="presParOf" srcId="{BA817F39-DB4B-443F-9FBB-2F81A3F70B38}" destId="{5ECD3D0C-0FB1-4D22-912A-C09516BBBF4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A5455697-92C3-4050-B344-C74B11781599}" type="doc">
      <dgm:prSet loTypeId="urn:microsoft.com/office/officeart/2005/8/layout/arrow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CA3EFCB5-571B-4761-B011-39BEA99B25C5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Kuten tavanomaiset varotoimet</a:t>
          </a:r>
          <a:endParaRPr lang="fi-FI" sz="1600" b="1" dirty="0">
            <a:solidFill>
              <a:schemeClr val="tx1"/>
            </a:solidFill>
          </a:endParaRPr>
        </a:p>
      </dgm:t>
    </dgm:pt>
    <dgm:pt modelId="{5441C065-4BAF-4EDB-ADB0-6D540CEF4FD6}" type="parTrans" cxnId="{A28F6DFE-9AE7-423E-93D9-D7E48A560519}">
      <dgm:prSet/>
      <dgm:spPr/>
      <dgm:t>
        <a:bodyPr/>
        <a:lstStyle/>
        <a:p>
          <a:endParaRPr lang="fi-FI"/>
        </a:p>
      </dgm:t>
    </dgm:pt>
    <dgm:pt modelId="{E457399D-16C1-4620-8C4B-11EE8D0DDF2A}" type="sibTrans" cxnId="{A28F6DFE-9AE7-423E-93D9-D7E48A560519}">
      <dgm:prSet/>
      <dgm:spPr/>
      <dgm:t>
        <a:bodyPr/>
        <a:lstStyle/>
        <a:p>
          <a:endParaRPr lang="fi-FI"/>
        </a:p>
      </dgm:t>
    </dgm:pt>
    <dgm:pt modelId="{D2EBF519-1623-4C45-819F-1B0D53EBA13D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1 hengen huone sulkutilalla, suihku, WC</a:t>
          </a:r>
          <a:endParaRPr lang="fi-FI" sz="1600" b="1" dirty="0">
            <a:solidFill>
              <a:schemeClr val="tx1"/>
            </a:solidFill>
          </a:endParaRPr>
        </a:p>
      </dgm:t>
    </dgm:pt>
    <dgm:pt modelId="{C1BD0718-52D8-4CA8-801C-925E9AFC2299}" type="parTrans" cxnId="{C1CA120E-7E33-45C1-8525-00DBAEACCDF9}">
      <dgm:prSet/>
      <dgm:spPr/>
      <dgm:t>
        <a:bodyPr/>
        <a:lstStyle/>
        <a:p>
          <a:endParaRPr lang="fi-FI"/>
        </a:p>
      </dgm:t>
    </dgm:pt>
    <dgm:pt modelId="{953D8A00-7A10-4EF9-89F1-BA7D26C58E88}" type="sibTrans" cxnId="{C1CA120E-7E33-45C1-8525-00DBAEACCDF9}">
      <dgm:prSet/>
      <dgm:spPr/>
      <dgm:t>
        <a:bodyPr/>
        <a:lstStyle/>
        <a:p>
          <a:endParaRPr lang="fi-FI"/>
        </a:p>
      </dgm:t>
    </dgm:pt>
    <dgm:pt modelId="{14FD56D3-88A2-4D91-B904-516CBF2FC28E}">
      <dgm:prSet custT="1"/>
      <dgm:spPr/>
      <dgm:t>
        <a:bodyPr/>
        <a:lstStyle/>
        <a:p>
          <a:pPr rtl="0"/>
          <a:r>
            <a:rPr lang="fi-FI" sz="1600" b="1" dirty="0" smtClean="0">
              <a:solidFill>
                <a:schemeClr val="tx1"/>
              </a:solidFill>
            </a:rPr>
            <a:t>Huoneeseen mentäessä käytetään FFP2 tai FFP3 luokan suojaimia</a:t>
          </a:r>
          <a:endParaRPr lang="fi-FI" sz="1600" b="1" dirty="0">
            <a:solidFill>
              <a:schemeClr val="tx1"/>
            </a:solidFill>
          </a:endParaRPr>
        </a:p>
      </dgm:t>
    </dgm:pt>
    <dgm:pt modelId="{2C276A0D-0642-4F3A-8C8D-A468E7003CF7}" type="parTrans" cxnId="{286F8BD3-B1C8-472F-8FF4-33D999991BF4}">
      <dgm:prSet/>
      <dgm:spPr/>
      <dgm:t>
        <a:bodyPr/>
        <a:lstStyle/>
        <a:p>
          <a:endParaRPr lang="fi-FI"/>
        </a:p>
      </dgm:t>
    </dgm:pt>
    <dgm:pt modelId="{BC8066F2-6BC0-4D55-966A-EB16ADCB40B7}" type="sibTrans" cxnId="{286F8BD3-B1C8-472F-8FF4-33D999991BF4}">
      <dgm:prSet/>
      <dgm:spPr/>
      <dgm:t>
        <a:bodyPr/>
        <a:lstStyle/>
        <a:p>
          <a:endParaRPr lang="fi-FI"/>
        </a:p>
      </dgm:t>
    </dgm:pt>
    <dgm:pt modelId="{0153062A-3D82-40D4-B186-B4825869BCEE}" type="pres">
      <dgm:prSet presAssocID="{A5455697-92C3-4050-B344-C74B117815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38F32F4-DCE3-4F7B-949E-C5B116DF7FC2}" type="pres">
      <dgm:prSet presAssocID="{CA3EFCB5-571B-4761-B011-39BEA99B25C5}" presName="arrow" presStyleLbl="node1" presStyleIdx="0" presStyleCnt="3" custScaleX="105410" custScaleY="10548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C3A04F6-2F8E-4939-9CEF-10D0A07C19A7}" type="pres">
      <dgm:prSet presAssocID="{D2EBF519-1623-4C45-819F-1B0D53EBA13D}" presName="arrow" presStyleLbl="node1" presStyleIdx="1" presStyleCnt="3" custScaleX="107136" custScaleY="12184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20752A8-6C8D-40C2-8BF1-EA0014CF703E}" type="pres">
      <dgm:prSet presAssocID="{14FD56D3-88A2-4D91-B904-516CBF2FC28E}" presName="arrow" presStyleLbl="node1" presStyleIdx="2" presStyleCnt="3" custScaleX="112801" custScaleY="11569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86F8BD3-B1C8-472F-8FF4-33D999991BF4}" srcId="{A5455697-92C3-4050-B344-C74B11781599}" destId="{14FD56D3-88A2-4D91-B904-516CBF2FC28E}" srcOrd="2" destOrd="0" parTransId="{2C276A0D-0642-4F3A-8C8D-A468E7003CF7}" sibTransId="{BC8066F2-6BC0-4D55-966A-EB16ADCB40B7}"/>
    <dgm:cxn modelId="{887F421B-1DE3-4B35-9AF8-9A5D802B3375}" type="presOf" srcId="{14FD56D3-88A2-4D91-B904-516CBF2FC28E}" destId="{520752A8-6C8D-40C2-8BF1-EA0014CF703E}" srcOrd="0" destOrd="0" presId="urn:microsoft.com/office/officeart/2005/8/layout/arrow5"/>
    <dgm:cxn modelId="{6D276681-C0E2-4071-8E00-CAAA28F544CF}" type="presOf" srcId="{A5455697-92C3-4050-B344-C74B11781599}" destId="{0153062A-3D82-40D4-B186-B4825869BCEE}" srcOrd="0" destOrd="0" presId="urn:microsoft.com/office/officeart/2005/8/layout/arrow5"/>
    <dgm:cxn modelId="{386B900B-1096-4329-8DE4-51499583F597}" type="presOf" srcId="{CA3EFCB5-571B-4761-B011-39BEA99B25C5}" destId="{138F32F4-DCE3-4F7B-949E-C5B116DF7FC2}" srcOrd="0" destOrd="0" presId="urn:microsoft.com/office/officeart/2005/8/layout/arrow5"/>
    <dgm:cxn modelId="{A28F6DFE-9AE7-423E-93D9-D7E48A560519}" srcId="{A5455697-92C3-4050-B344-C74B11781599}" destId="{CA3EFCB5-571B-4761-B011-39BEA99B25C5}" srcOrd="0" destOrd="0" parTransId="{5441C065-4BAF-4EDB-ADB0-6D540CEF4FD6}" sibTransId="{E457399D-16C1-4620-8C4B-11EE8D0DDF2A}"/>
    <dgm:cxn modelId="{C1CA120E-7E33-45C1-8525-00DBAEACCDF9}" srcId="{A5455697-92C3-4050-B344-C74B11781599}" destId="{D2EBF519-1623-4C45-819F-1B0D53EBA13D}" srcOrd="1" destOrd="0" parTransId="{C1BD0718-52D8-4CA8-801C-925E9AFC2299}" sibTransId="{953D8A00-7A10-4EF9-89F1-BA7D26C58E88}"/>
    <dgm:cxn modelId="{BFF11A0D-16EF-4256-A5D4-A60929F20B07}" type="presOf" srcId="{D2EBF519-1623-4C45-819F-1B0D53EBA13D}" destId="{AC3A04F6-2F8E-4939-9CEF-10D0A07C19A7}" srcOrd="0" destOrd="0" presId="urn:microsoft.com/office/officeart/2005/8/layout/arrow5"/>
    <dgm:cxn modelId="{3932851B-AC5D-4F49-A351-0BB4AA1A0131}" type="presParOf" srcId="{0153062A-3D82-40D4-B186-B4825869BCEE}" destId="{138F32F4-DCE3-4F7B-949E-C5B116DF7FC2}" srcOrd="0" destOrd="0" presId="urn:microsoft.com/office/officeart/2005/8/layout/arrow5"/>
    <dgm:cxn modelId="{3794D674-5187-4121-B7C6-57FA6A52EF3D}" type="presParOf" srcId="{0153062A-3D82-40D4-B186-B4825869BCEE}" destId="{AC3A04F6-2F8E-4939-9CEF-10D0A07C19A7}" srcOrd="1" destOrd="0" presId="urn:microsoft.com/office/officeart/2005/8/layout/arrow5"/>
    <dgm:cxn modelId="{80813B73-66EC-4445-B35B-BBD530AE7756}" type="presParOf" srcId="{0153062A-3D82-40D4-B186-B4825869BCEE}" destId="{520752A8-6C8D-40C2-8BF1-EA0014CF703E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573B89-56D4-4DBE-B1B6-EDE36170A7F8}" type="doc">
      <dgm:prSet loTypeId="urn:microsoft.com/office/officeart/2005/8/layout/vList2" loCatId="list" qsTypeId="urn:microsoft.com/office/officeart/2005/8/quickstyle/3d2" qsCatId="3D" csTypeId="urn:microsoft.com/office/officeart/2005/8/colors/accent6_5" csCatId="accent6"/>
      <dgm:spPr/>
      <dgm:t>
        <a:bodyPr/>
        <a:lstStyle/>
        <a:p>
          <a:endParaRPr lang="fi-FI"/>
        </a:p>
      </dgm:t>
    </dgm:pt>
    <dgm:pt modelId="{90547B85-6B3F-40DF-B96A-48ACEE8682C4}">
      <dgm:prSet/>
      <dgm:spPr/>
      <dgm:t>
        <a:bodyPr/>
        <a:lstStyle/>
        <a:p>
          <a:pPr algn="ctr" rtl="0"/>
          <a:r>
            <a:rPr lang="fi-FI" dirty="0" smtClean="0"/>
            <a:t>Tavanomaiset varotoimet</a:t>
          </a:r>
          <a:endParaRPr lang="fi-FI" dirty="0"/>
        </a:p>
      </dgm:t>
    </dgm:pt>
    <dgm:pt modelId="{803E7A0C-956E-46A9-A2C9-9E05601CC116}" type="parTrans" cxnId="{1AA1847D-926C-43BC-8E11-578F24CA593F}">
      <dgm:prSet/>
      <dgm:spPr/>
      <dgm:t>
        <a:bodyPr/>
        <a:lstStyle/>
        <a:p>
          <a:endParaRPr lang="fi-FI"/>
        </a:p>
      </dgm:t>
    </dgm:pt>
    <dgm:pt modelId="{00DEEA48-D276-4005-AF60-EBA150DFC846}" type="sibTrans" cxnId="{1AA1847D-926C-43BC-8E11-578F24CA593F}">
      <dgm:prSet/>
      <dgm:spPr/>
      <dgm:t>
        <a:bodyPr/>
        <a:lstStyle/>
        <a:p>
          <a:endParaRPr lang="fi-FI"/>
        </a:p>
      </dgm:t>
    </dgm:pt>
    <dgm:pt modelId="{EC225D40-DF88-4568-99A9-B5D9AF70E7D2}" type="pres">
      <dgm:prSet presAssocID="{B5573B89-56D4-4DBE-B1B6-EDE36170A7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7173A80-24E3-4AB2-93C7-505350BD5B14}" type="pres">
      <dgm:prSet presAssocID="{90547B85-6B3F-40DF-B96A-48ACEE8682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AA1847D-926C-43BC-8E11-578F24CA593F}" srcId="{B5573B89-56D4-4DBE-B1B6-EDE36170A7F8}" destId="{90547B85-6B3F-40DF-B96A-48ACEE8682C4}" srcOrd="0" destOrd="0" parTransId="{803E7A0C-956E-46A9-A2C9-9E05601CC116}" sibTransId="{00DEEA48-D276-4005-AF60-EBA150DFC846}"/>
    <dgm:cxn modelId="{773FFF80-83FD-43E1-A899-C96D88257DDF}" type="presOf" srcId="{B5573B89-56D4-4DBE-B1B6-EDE36170A7F8}" destId="{EC225D40-DF88-4568-99A9-B5D9AF70E7D2}" srcOrd="0" destOrd="0" presId="urn:microsoft.com/office/officeart/2005/8/layout/vList2"/>
    <dgm:cxn modelId="{C14B1EAA-CF82-4F71-A26F-56B2408E7B19}" type="presOf" srcId="{90547B85-6B3F-40DF-B96A-48ACEE8682C4}" destId="{77173A80-24E3-4AB2-93C7-505350BD5B14}" srcOrd="0" destOrd="0" presId="urn:microsoft.com/office/officeart/2005/8/layout/vList2"/>
    <dgm:cxn modelId="{15E53CB2-0C6B-4A8C-88F1-5B703388A834}" type="presParOf" srcId="{EC225D40-DF88-4568-99A9-B5D9AF70E7D2}" destId="{77173A80-24E3-4AB2-93C7-505350BD5B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E762AB-4BD6-4638-9181-68B174DCF7F1}" type="doc">
      <dgm:prSet loTypeId="urn:microsoft.com/office/officeart/2005/8/layout/hList6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BF32617D-D505-4666-8EB7-067F544C2A94}">
      <dgm:prSet/>
      <dgm:spPr/>
      <dgm:t>
        <a:bodyPr/>
        <a:lstStyle/>
        <a:p>
          <a:pPr rtl="0"/>
          <a:r>
            <a:rPr lang="fi-FI" b="1" dirty="0" smtClean="0"/>
            <a:t>Kehitettiin USA:ssa  1985 suojaamaan henkilökuntaa HIV tartunnoilta</a:t>
          </a:r>
          <a:endParaRPr lang="fi-FI" b="1" dirty="0"/>
        </a:p>
      </dgm:t>
    </dgm:pt>
    <dgm:pt modelId="{B107041A-153C-4CA3-BBC2-5F8EDCB285A7}" type="parTrans" cxnId="{52AA6A50-326E-482E-B34F-B48173F11918}">
      <dgm:prSet/>
      <dgm:spPr/>
      <dgm:t>
        <a:bodyPr/>
        <a:lstStyle/>
        <a:p>
          <a:endParaRPr lang="fi-FI"/>
        </a:p>
      </dgm:t>
    </dgm:pt>
    <dgm:pt modelId="{0E61E31A-E030-451A-A97C-CA4DCCF6B4A4}" type="sibTrans" cxnId="{52AA6A50-326E-482E-B34F-B48173F11918}">
      <dgm:prSet/>
      <dgm:spPr/>
      <dgm:t>
        <a:bodyPr/>
        <a:lstStyle/>
        <a:p>
          <a:endParaRPr lang="fi-FI"/>
        </a:p>
      </dgm:t>
    </dgm:pt>
    <dgm:pt modelId="{E229150C-4D50-4778-A4FD-B8AFEB1A5866}">
      <dgm:prSet/>
      <dgm:spPr/>
      <dgm:t>
        <a:bodyPr/>
        <a:lstStyle/>
        <a:p>
          <a:pPr rtl="0"/>
          <a:r>
            <a:rPr lang="fi-FI" b="1" dirty="0" smtClean="0"/>
            <a:t>1986 otettiin käyttöön kaikkien potilaiden kohdalla </a:t>
          </a:r>
          <a:endParaRPr lang="fi-FI" b="1" dirty="0"/>
        </a:p>
      </dgm:t>
    </dgm:pt>
    <dgm:pt modelId="{DB7F7780-BAC1-4B6A-9F43-90FAEA311E02}" type="parTrans" cxnId="{EDAD2D87-0E84-4D0F-B6C8-038D0D72ADA3}">
      <dgm:prSet/>
      <dgm:spPr/>
      <dgm:t>
        <a:bodyPr/>
        <a:lstStyle/>
        <a:p>
          <a:endParaRPr lang="fi-FI"/>
        </a:p>
      </dgm:t>
    </dgm:pt>
    <dgm:pt modelId="{B10607C0-BAE6-47F9-A083-F8334C16F60F}" type="sibTrans" cxnId="{EDAD2D87-0E84-4D0F-B6C8-038D0D72ADA3}">
      <dgm:prSet/>
      <dgm:spPr/>
      <dgm:t>
        <a:bodyPr/>
        <a:lstStyle/>
        <a:p>
          <a:endParaRPr lang="fi-FI"/>
        </a:p>
      </dgm:t>
    </dgm:pt>
    <dgm:pt modelId="{CEE020FE-0EF6-4B47-99B3-B1EAA7D60601}">
      <dgm:prSet/>
      <dgm:spPr/>
      <dgm:t>
        <a:bodyPr/>
        <a:lstStyle/>
        <a:p>
          <a:pPr rtl="0"/>
          <a:r>
            <a:rPr lang="fi-FI" b="1" dirty="0" smtClean="0"/>
            <a:t>Tavoitteena, sairastipa potilas mitä tahansa tautia, </a:t>
          </a:r>
          <a:endParaRPr lang="fi-FI" b="1" dirty="0"/>
        </a:p>
      </dgm:t>
    </dgm:pt>
    <dgm:pt modelId="{7A4A5E37-A54A-4FE5-9F05-B086152DA597}" type="parTrans" cxnId="{72C8518C-8934-4B79-A954-7E1231CBF031}">
      <dgm:prSet/>
      <dgm:spPr/>
      <dgm:t>
        <a:bodyPr/>
        <a:lstStyle/>
        <a:p>
          <a:endParaRPr lang="fi-FI"/>
        </a:p>
      </dgm:t>
    </dgm:pt>
    <dgm:pt modelId="{190AE24F-2865-4188-8041-037ED304E5C7}" type="sibTrans" cxnId="{72C8518C-8934-4B79-A954-7E1231CBF031}">
      <dgm:prSet/>
      <dgm:spPr/>
      <dgm:t>
        <a:bodyPr/>
        <a:lstStyle/>
        <a:p>
          <a:endParaRPr lang="fi-FI"/>
        </a:p>
      </dgm:t>
    </dgm:pt>
    <dgm:pt modelId="{58599231-6498-4BCB-B3F5-38067A0FF49B}">
      <dgm:prSet/>
      <dgm:spPr/>
      <dgm:t>
        <a:bodyPr/>
        <a:lstStyle/>
        <a:p>
          <a:pPr rtl="0"/>
          <a:r>
            <a:rPr lang="fi-FI" b="1" dirty="0" smtClean="0"/>
            <a:t>jonka olemassa oloa emme tiedä   tai</a:t>
          </a:r>
          <a:endParaRPr lang="fi-FI" b="1" dirty="0"/>
        </a:p>
      </dgm:t>
    </dgm:pt>
    <dgm:pt modelId="{75F9ED51-5417-4468-AFBB-3B8F1CC03412}" type="parTrans" cxnId="{D1894856-13D0-495D-A1B3-CD5C0EE4A8CC}">
      <dgm:prSet/>
      <dgm:spPr/>
      <dgm:t>
        <a:bodyPr/>
        <a:lstStyle/>
        <a:p>
          <a:endParaRPr lang="fi-FI"/>
        </a:p>
      </dgm:t>
    </dgm:pt>
    <dgm:pt modelId="{E3E8D1A5-10CE-4B38-A98F-143E837D7C16}" type="sibTrans" cxnId="{D1894856-13D0-495D-A1B3-CD5C0EE4A8CC}">
      <dgm:prSet/>
      <dgm:spPr/>
      <dgm:t>
        <a:bodyPr/>
        <a:lstStyle/>
        <a:p>
          <a:endParaRPr lang="fi-FI"/>
        </a:p>
      </dgm:t>
    </dgm:pt>
    <dgm:pt modelId="{71F4728D-FA85-429A-93A7-1F824BB5331A}">
      <dgm:prSet/>
      <dgm:spPr/>
      <dgm:t>
        <a:bodyPr/>
        <a:lstStyle/>
        <a:p>
          <a:pPr rtl="0"/>
          <a:r>
            <a:rPr lang="fi-FI" b="1" dirty="0" smtClean="0"/>
            <a:t>vaikka potilas oli </a:t>
          </a:r>
          <a:r>
            <a:rPr lang="fi-FI" b="1" dirty="0" err="1" smtClean="0"/>
            <a:t>kolonisoitunut</a:t>
          </a:r>
          <a:r>
            <a:rPr lang="fi-FI" b="1" dirty="0" smtClean="0"/>
            <a:t> millä tahansa mikrobilla</a:t>
          </a:r>
          <a:endParaRPr lang="fi-FI" b="1" dirty="0"/>
        </a:p>
      </dgm:t>
    </dgm:pt>
    <dgm:pt modelId="{8B1E7017-C826-4BFA-84C8-E4D6CD8DB79B}" type="parTrans" cxnId="{73F76427-3B36-4699-9DB5-31E5E5937029}">
      <dgm:prSet/>
      <dgm:spPr/>
      <dgm:t>
        <a:bodyPr/>
        <a:lstStyle/>
        <a:p>
          <a:endParaRPr lang="fi-FI"/>
        </a:p>
      </dgm:t>
    </dgm:pt>
    <dgm:pt modelId="{7DCB6918-93C6-4B8D-8D4B-27D7DA523480}" type="sibTrans" cxnId="{73F76427-3B36-4699-9DB5-31E5E5937029}">
      <dgm:prSet/>
      <dgm:spPr/>
      <dgm:t>
        <a:bodyPr/>
        <a:lstStyle/>
        <a:p>
          <a:endParaRPr lang="fi-FI"/>
        </a:p>
      </dgm:t>
    </dgm:pt>
    <dgm:pt modelId="{8BB04A0B-315C-4949-A1A0-FE794CED80E3}">
      <dgm:prSet/>
      <dgm:spPr/>
      <dgm:t>
        <a:bodyPr/>
        <a:lstStyle/>
        <a:p>
          <a:pPr rtl="0"/>
          <a:r>
            <a:rPr lang="fi-FI" b="1" dirty="0" smtClean="0"/>
            <a:t>Hänen hoitonsa ei aiheuta meille mitään uhkaa</a:t>
          </a:r>
          <a:endParaRPr lang="fi-FI" b="1" dirty="0"/>
        </a:p>
      </dgm:t>
    </dgm:pt>
    <dgm:pt modelId="{66BE8162-7003-4E52-9B5A-5018EF1590E1}" type="parTrans" cxnId="{E27415FF-8786-4DE2-B6C3-B5B4B0EEDE88}">
      <dgm:prSet/>
      <dgm:spPr/>
      <dgm:t>
        <a:bodyPr/>
        <a:lstStyle/>
        <a:p>
          <a:endParaRPr lang="fi-FI"/>
        </a:p>
      </dgm:t>
    </dgm:pt>
    <dgm:pt modelId="{FF1360CD-1D91-4409-A905-23F927FCD776}" type="sibTrans" cxnId="{E27415FF-8786-4DE2-B6C3-B5B4B0EEDE88}">
      <dgm:prSet/>
      <dgm:spPr/>
      <dgm:t>
        <a:bodyPr/>
        <a:lstStyle/>
        <a:p>
          <a:endParaRPr lang="fi-FI"/>
        </a:p>
      </dgm:t>
    </dgm:pt>
    <dgm:pt modelId="{9201CD43-4ABD-4E81-8237-692A6A2B27D4}" type="pres">
      <dgm:prSet presAssocID="{85E762AB-4BD6-4638-9181-68B174DCF7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AA42870-D71E-4760-B9F0-5B2959063E7C}" type="pres">
      <dgm:prSet presAssocID="{BF32617D-D505-4666-8EB7-067F544C2A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71BA2E-26BB-4347-8C5F-9DB36DCE3D46}" type="pres">
      <dgm:prSet presAssocID="{0E61E31A-E030-451A-A97C-CA4DCCF6B4A4}" presName="sibTrans" presStyleCnt="0"/>
      <dgm:spPr/>
    </dgm:pt>
    <dgm:pt modelId="{594C3FB3-7A4A-4E50-B2CE-1512D6802E7E}" type="pres">
      <dgm:prSet presAssocID="{CEE020FE-0EF6-4B47-99B3-B1EAA7D606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DC5A4D-3E3D-4A42-BC31-608314CFC4DB}" type="pres">
      <dgm:prSet presAssocID="{190AE24F-2865-4188-8041-037ED304E5C7}" presName="sibTrans" presStyleCnt="0"/>
      <dgm:spPr/>
    </dgm:pt>
    <dgm:pt modelId="{1B4DAA7F-A626-4088-8FBC-89B8E1504899}" type="pres">
      <dgm:prSet presAssocID="{8BB04A0B-315C-4949-A1A0-FE794CED80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27415FF-8786-4DE2-B6C3-B5B4B0EEDE88}" srcId="{85E762AB-4BD6-4638-9181-68B174DCF7F1}" destId="{8BB04A0B-315C-4949-A1A0-FE794CED80E3}" srcOrd="2" destOrd="0" parTransId="{66BE8162-7003-4E52-9B5A-5018EF1590E1}" sibTransId="{FF1360CD-1D91-4409-A905-23F927FCD776}"/>
    <dgm:cxn modelId="{FA45CEA7-51E3-4651-AB60-A9665F6474AF}" type="presOf" srcId="{85E762AB-4BD6-4638-9181-68B174DCF7F1}" destId="{9201CD43-4ABD-4E81-8237-692A6A2B27D4}" srcOrd="0" destOrd="0" presId="urn:microsoft.com/office/officeart/2005/8/layout/hList6"/>
    <dgm:cxn modelId="{E804AAD0-1345-466E-BB47-D42B3E97A4ED}" type="presOf" srcId="{71F4728D-FA85-429A-93A7-1F824BB5331A}" destId="{594C3FB3-7A4A-4E50-B2CE-1512D6802E7E}" srcOrd="0" destOrd="2" presId="urn:microsoft.com/office/officeart/2005/8/layout/hList6"/>
    <dgm:cxn modelId="{32AA29B8-0AC7-4477-AF8E-281F87FE8CDD}" type="presOf" srcId="{BF32617D-D505-4666-8EB7-067F544C2A94}" destId="{8AA42870-D71E-4760-B9F0-5B2959063E7C}" srcOrd="0" destOrd="0" presId="urn:microsoft.com/office/officeart/2005/8/layout/hList6"/>
    <dgm:cxn modelId="{73F76427-3B36-4699-9DB5-31E5E5937029}" srcId="{CEE020FE-0EF6-4B47-99B3-B1EAA7D60601}" destId="{71F4728D-FA85-429A-93A7-1F824BB5331A}" srcOrd="1" destOrd="0" parTransId="{8B1E7017-C826-4BFA-84C8-E4D6CD8DB79B}" sibTransId="{7DCB6918-93C6-4B8D-8D4B-27D7DA523480}"/>
    <dgm:cxn modelId="{179A0FD5-BC06-479F-9726-DBF5F9D90942}" type="presOf" srcId="{8BB04A0B-315C-4949-A1A0-FE794CED80E3}" destId="{1B4DAA7F-A626-4088-8FBC-89B8E1504899}" srcOrd="0" destOrd="0" presId="urn:microsoft.com/office/officeart/2005/8/layout/hList6"/>
    <dgm:cxn modelId="{EDAD2D87-0E84-4D0F-B6C8-038D0D72ADA3}" srcId="{BF32617D-D505-4666-8EB7-067F544C2A94}" destId="{E229150C-4D50-4778-A4FD-B8AFEB1A5866}" srcOrd="0" destOrd="0" parTransId="{DB7F7780-BAC1-4B6A-9F43-90FAEA311E02}" sibTransId="{B10607C0-BAE6-47F9-A083-F8334C16F60F}"/>
    <dgm:cxn modelId="{52AA6A50-326E-482E-B34F-B48173F11918}" srcId="{85E762AB-4BD6-4638-9181-68B174DCF7F1}" destId="{BF32617D-D505-4666-8EB7-067F544C2A94}" srcOrd="0" destOrd="0" parTransId="{B107041A-153C-4CA3-BBC2-5F8EDCB285A7}" sibTransId="{0E61E31A-E030-451A-A97C-CA4DCCF6B4A4}"/>
    <dgm:cxn modelId="{6F01CE52-1CE0-48A1-BE68-506E68D5EC8A}" type="presOf" srcId="{58599231-6498-4BCB-B3F5-38067A0FF49B}" destId="{594C3FB3-7A4A-4E50-B2CE-1512D6802E7E}" srcOrd="0" destOrd="1" presId="urn:microsoft.com/office/officeart/2005/8/layout/hList6"/>
    <dgm:cxn modelId="{3FFD3C0F-4E08-4D93-9DD5-09DC39EA6D90}" type="presOf" srcId="{E229150C-4D50-4778-A4FD-B8AFEB1A5866}" destId="{8AA42870-D71E-4760-B9F0-5B2959063E7C}" srcOrd="0" destOrd="1" presId="urn:microsoft.com/office/officeart/2005/8/layout/hList6"/>
    <dgm:cxn modelId="{D1894856-13D0-495D-A1B3-CD5C0EE4A8CC}" srcId="{CEE020FE-0EF6-4B47-99B3-B1EAA7D60601}" destId="{58599231-6498-4BCB-B3F5-38067A0FF49B}" srcOrd="0" destOrd="0" parTransId="{75F9ED51-5417-4468-AFBB-3B8F1CC03412}" sibTransId="{E3E8D1A5-10CE-4B38-A98F-143E837D7C16}"/>
    <dgm:cxn modelId="{72C8518C-8934-4B79-A954-7E1231CBF031}" srcId="{85E762AB-4BD6-4638-9181-68B174DCF7F1}" destId="{CEE020FE-0EF6-4B47-99B3-B1EAA7D60601}" srcOrd="1" destOrd="0" parTransId="{7A4A5E37-A54A-4FE5-9F05-B086152DA597}" sibTransId="{190AE24F-2865-4188-8041-037ED304E5C7}"/>
    <dgm:cxn modelId="{39054598-7C1C-4C40-B512-9119F645734B}" type="presOf" srcId="{CEE020FE-0EF6-4B47-99B3-B1EAA7D60601}" destId="{594C3FB3-7A4A-4E50-B2CE-1512D6802E7E}" srcOrd="0" destOrd="0" presId="urn:microsoft.com/office/officeart/2005/8/layout/hList6"/>
    <dgm:cxn modelId="{96B2F472-CE9C-4B73-AD8B-6CD0CB6C3EB2}" type="presParOf" srcId="{9201CD43-4ABD-4E81-8237-692A6A2B27D4}" destId="{8AA42870-D71E-4760-B9F0-5B2959063E7C}" srcOrd="0" destOrd="0" presId="urn:microsoft.com/office/officeart/2005/8/layout/hList6"/>
    <dgm:cxn modelId="{65AFF4F3-CC1B-4A20-BE4E-099F6BB32D09}" type="presParOf" srcId="{9201CD43-4ABD-4E81-8237-692A6A2B27D4}" destId="{E171BA2E-26BB-4347-8C5F-9DB36DCE3D46}" srcOrd="1" destOrd="0" presId="urn:microsoft.com/office/officeart/2005/8/layout/hList6"/>
    <dgm:cxn modelId="{208C37D9-09A7-4EB9-A6E6-9D03D2F0B6E0}" type="presParOf" srcId="{9201CD43-4ABD-4E81-8237-692A6A2B27D4}" destId="{594C3FB3-7A4A-4E50-B2CE-1512D6802E7E}" srcOrd="2" destOrd="0" presId="urn:microsoft.com/office/officeart/2005/8/layout/hList6"/>
    <dgm:cxn modelId="{AC754480-3F9F-4439-9506-D0E8259B75F7}" type="presParOf" srcId="{9201CD43-4ABD-4E81-8237-692A6A2B27D4}" destId="{0DDC5A4D-3E3D-4A42-BC31-608314CFC4DB}" srcOrd="3" destOrd="0" presId="urn:microsoft.com/office/officeart/2005/8/layout/hList6"/>
    <dgm:cxn modelId="{16C5C523-270A-4832-A884-B63758822631}" type="presParOf" srcId="{9201CD43-4ABD-4E81-8237-692A6A2B27D4}" destId="{1B4DAA7F-A626-4088-8FBC-89B8E150489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5F0EDD-BD16-4B84-8EC2-C8AC9DD15753}" type="doc">
      <dgm:prSet loTypeId="urn:microsoft.com/office/officeart/2005/8/layout/vList2" loCatId="list" qsTypeId="urn:microsoft.com/office/officeart/2005/8/quickstyle/3d2" qsCatId="3D" csTypeId="urn:microsoft.com/office/officeart/2005/8/colors/colorful1#20" csCatId="colorful"/>
      <dgm:spPr/>
      <dgm:t>
        <a:bodyPr/>
        <a:lstStyle/>
        <a:p>
          <a:endParaRPr lang="fi-FI"/>
        </a:p>
      </dgm:t>
    </dgm:pt>
    <dgm:pt modelId="{87ABB1D8-DB5D-4584-9A16-0E83F171A001}">
      <dgm:prSet/>
      <dgm:spPr/>
      <dgm:t>
        <a:bodyPr/>
        <a:lstStyle/>
        <a:p>
          <a:pPr algn="ctr" rtl="0"/>
          <a:r>
            <a:rPr lang="fi-FI" b="1" dirty="0" smtClean="0"/>
            <a:t>Tavanomaiset varotoimet</a:t>
          </a:r>
          <a:endParaRPr lang="fi-FI" dirty="0"/>
        </a:p>
      </dgm:t>
    </dgm:pt>
    <dgm:pt modelId="{4830671E-83E4-4129-8932-66AFF6D09B57}" type="parTrans" cxnId="{CBE57450-4A84-4B31-83D0-B865B04CE15F}">
      <dgm:prSet/>
      <dgm:spPr/>
      <dgm:t>
        <a:bodyPr/>
        <a:lstStyle/>
        <a:p>
          <a:endParaRPr lang="fi-FI"/>
        </a:p>
      </dgm:t>
    </dgm:pt>
    <dgm:pt modelId="{CD73673E-B3B1-45E8-934C-FF59508BF19A}" type="sibTrans" cxnId="{CBE57450-4A84-4B31-83D0-B865B04CE15F}">
      <dgm:prSet/>
      <dgm:spPr/>
      <dgm:t>
        <a:bodyPr/>
        <a:lstStyle/>
        <a:p>
          <a:endParaRPr lang="fi-FI"/>
        </a:p>
      </dgm:t>
    </dgm:pt>
    <dgm:pt modelId="{E5C7552D-E078-417E-B989-E8E17DC4884A}" type="pres">
      <dgm:prSet presAssocID="{115F0EDD-BD16-4B84-8EC2-C8AC9DD157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5054772-1C0B-4A9B-89D8-C9E4ACF47216}" type="pres">
      <dgm:prSet presAssocID="{87ABB1D8-DB5D-4584-9A16-0E83F171A0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BE57450-4A84-4B31-83D0-B865B04CE15F}" srcId="{115F0EDD-BD16-4B84-8EC2-C8AC9DD15753}" destId="{87ABB1D8-DB5D-4584-9A16-0E83F171A001}" srcOrd="0" destOrd="0" parTransId="{4830671E-83E4-4129-8932-66AFF6D09B57}" sibTransId="{CD73673E-B3B1-45E8-934C-FF59508BF19A}"/>
    <dgm:cxn modelId="{7CC17971-78A5-41A5-849F-8AFC215F07A8}" type="presOf" srcId="{87ABB1D8-DB5D-4584-9A16-0E83F171A001}" destId="{B5054772-1C0B-4A9B-89D8-C9E4ACF47216}" srcOrd="0" destOrd="0" presId="urn:microsoft.com/office/officeart/2005/8/layout/vList2"/>
    <dgm:cxn modelId="{EE1AB08B-75FD-43B5-B827-5DFD61DD62C4}" type="presOf" srcId="{115F0EDD-BD16-4B84-8EC2-C8AC9DD15753}" destId="{E5C7552D-E078-417E-B989-E8E17DC4884A}" srcOrd="0" destOrd="0" presId="urn:microsoft.com/office/officeart/2005/8/layout/vList2"/>
    <dgm:cxn modelId="{E6F2160F-4275-403D-A097-EC44E7D2EACF}" type="presParOf" srcId="{E5C7552D-E078-417E-B989-E8E17DC4884A}" destId="{B5054772-1C0B-4A9B-89D8-C9E4ACF472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BE1DA-793B-4FEE-A778-D8C703E29117}">
      <dsp:nvSpPr>
        <dsp:cNvPr id="0" name=""/>
        <dsp:cNvSpPr/>
      </dsp:nvSpPr>
      <dsp:spPr>
        <a:xfrm>
          <a:off x="0" y="294"/>
          <a:ext cx="7772400" cy="9008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400" kern="1200" dirty="0" smtClean="0"/>
            <a:t>Tavanomaiset varotoimet</a:t>
          </a:r>
          <a:endParaRPr lang="fi-FI" sz="4400" kern="1200" dirty="0"/>
        </a:p>
      </dsp:txBody>
      <dsp:txXfrm>
        <a:off x="43974" y="44268"/>
        <a:ext cx="7684452" cy="812860"/>
      </dsp:txXfrm>
    </dsp:sp>
    <dsp:sp modelId="{147968C3-0296-442B-988B-ED2CE4AC37ED}">
      <dsp:nvSpPr>
        <dsp:cNvPr id="0" name=""/>
        <dsp:cNvSpPr/>
      </dsp:nvSpPr>
      <dsp:spPr>
        <a:xfrm>
          <a:off x="0" y="913421"/>
          <a:ext cx="7772400" cy="9008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400" kern="1200" dirty="0" smtClean="0"/>
            <a:t>Eristäminen</a:t>
          </a:r>
          <a:endParaRPr lang="fi-FI" sz="4400" kern="1200" dirty="0"/>
        </a:p>
      </dsp:txBody>
      <dsp:txXfrm>
        <a:off x="43974" y="957395"/>
        <a:ext cx="7684452" cy="8128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249B5-E883-4D92-B3BE-B8EF42457803}">
      <dsp:nvSpPr>
        <dsp:cNvPr id="0" name=""/>
        <dsp:cNvSpPr/>
      </dsp:nvSpPr>
      <dsp:spPr>
        <a:xfrm>
          <a:off x="675086" y="0"/>
          <a:ext cx="7650982" cy="5072097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62CBBA4-6A8E-4A00-B850-BEEA4F66454D}">
      <dsp:nvSpPr>
        <dsp:cNvPr id="0" name=""/>
        <dsp:cNvSpPr/>
      </dsp:nvSpPr>
      <dsp:spPr>
        <a:xfrm>
          <a:off x="4504" y="1521629"/>
          <a:ext cx="2166782" cy="202883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dirty="0" smtClean="0"/>
            <a:t>Noudatetaan jokaisen potilaan hoidossa</a:t>
          </a:r>
          <a:endParaRPr lang="fi-FI" sz="2200" kern="1200" dirty="0"/>
        </a:p>
      </dsp:txBody>
      <dsp:txXfrm>
        <a:off x="103544" y="1620669"/>
        <a:ext cx="1968702" cy="1830758"/>
      </dsp:txXfrm>
    </dsp:sp>
    <dsp:sp modelId="{E1207C81-E9FF-4807-9358-5AEE60A17496}">
      <dsp:nvSpPr>
        <dsp:cNvPr id="0" name=""/>
        <dsp:cNvSpPr/>
      </dsp:nvSpPr>
      <dsp:spPr>
        <a:xfrm>
          <a:off x="2279626" y="1521629"/>
          <a:ext cx="2166782" cy="202883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dirty="0" smtClean="0"/>
            <a:t>Tarkoituksena katkaista kosketus- ja veritartuntatiet</a:t>
          </a:r>
          <a:endParaRPr lang="fi-FI" sz="2200" kern="1200" dirty="0"/>
        </a:p>
      </dsp:txBody>
      <dsp:txXfrm>
        <a:off x="2378666" y="1620669"/>
        <a:ext cx="1968702" cy="1830758"/>
      </dsp:txXfrm>
    </dsp:sp>
    <dsp:sp modelId="{E594427D-F3B9-472D-A2A9-4E132741B770}">
      <dsp:nvSpPr>
        <dsp:cNvPr id="0" name=""/>
        <dsp:cNvSpPr/>
      </dsp:nvSpPr>
      <dsp:spPr>
        <a:xfrm>
          <a:off x="4554747" y="1521629"/>
          <a:ext cx="2166782" cy="2028838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dirty="0" smtClean="0"/>
            <a:t>Ovat riittäviä hoidettaessa esim. HIV tai hepatiitti B ja C potilaita, ESBL</a:t>
          </a:r>
          <a:endParaRPr lang="fi-FI" sz="2200" kern="1200" dirty="0"/>
        </a:p>
      </dsp:txBody>
      <dsp:txXfrm>
        <a:off x="4653787" y="1620669"/>
        <a:ext cx="1968702" cy="1830758"/>
      </dsp:txXfrm>
    </dsp:sp>
    <dsp:sp modelId="{84EFA4FE-8BBD-476B-B74C-AE058F717893}">
      <dsp:nvSpPr>
        <dsp:cNvPr id="0" name=""/>
        <dsp:cNvSpPr/>
      </dsp:nvSpPr>
      <dsp:spPr>
        <a:xfrm>
          <a:off x="6829868" y="1521629"/>
          <a:ext cx="2166782" cy="202883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dirty="0" smtClean="0"/>
            <a:t>Muodostavat pohjan mahdollisille eristystoimille</a:t>
          </a:r>
          <a:endParaRPr lang="fi-FI" sz="2200" b="1" kern="1200" dirty="0"/>
        </a:p>
      </dsp:txBody>
      <dsp:txXfrm>
        <a:off x="6928908" y="1620669"/>
        <a:ext cx="1968702" cy="1830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260AD-395B-484C-9A2C-AC86446FB4C6}">
      <dsp:nvSpPr>
        <dsp:cNvPr id="0" name=""/>
        <dsp:cNvSpPr/>
      </dsp:nvSpPr>
      <dsp:spPr>
        <a:xfrm>
          <a:off x="3000388" y="2500300"/>
          <a:ext cx="3000348" cy="30961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Tavanomaiset varotoimet</a:t>
          </a:r>
          <a:endParaRPr lang="fi-FI" sz="2800" kern="1200" dirty="0"/>
        </a:p>
      </dsp:txBody>
      <dsp:txXfrm>
        <a:off x="3439779" y="2953721"/>
        <a:ext cx="2121566" cy="2189311"/>
      </dsp:txXfrm>
    </dsp:sp>
    <dsp:sp modelId="{6DB7DA74-D55F-4275-89D0-0EC9EB9C1834}">
      <dsp:nvSpPr>
        <dsp:cNvPr id="0" name=""/>
        <dsp:cNvSpPr/>
      </dsp:nvSpPr>
      <dsp:spPr>
        <a:xfrm rot="16200000">
          <a:off x="4379709" y="2357123"/>
          <a:ext cx="241706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241706" y="223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494519" y="2373404"/>
        <a:ext cx="12085" cy="12085"/>
      </dsp:txXfrm>
    </dsp:sp>
    <dsp:sp modelId="{ECFD4A93-A65D-44B2-87A9-42F297704796}">
      <dsp:nvSpPr>
        <dsp:cNvPr id="0" name=""/>
        <dsp:cNvSpPr/>
      </dsp:nvSpPr>
      <dsp:spPr>
        <a:xfrm>
          <a:off x="3384212" y="25893"/>
          <a:ext cx="2232700" cy="2232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/>
            <a:t>Kosketus eristys</a:t>
          </a:r>
          <a:endParaRPr lang="fi-FI" sz="2400" kern="1200" dirty="0"/>
        </a:p>
      </dsp:txBody>
      <dsp:txXfrm>
        <a:off x="3711183" y="352864"/>
        <a:ext cx="1578758" cy="1578758"/>
      </dsp:txXfrm>
    </dsp:sp>
    <dsp:sp modelId="{5B34BF29-F622-4178-B009-CCF94143D15F}">
      <dsp:nvSpPr>
        <dsp:cNvPr id="0" name=""/>
        <dsp:cNvSpPr/>
      </dsp:nvSpPr>
      <dsp:spPr>
        <a:xfrm rot="1800000">
          <a:off x="5791134" y="4851431"/>
          <a:ext cx="278051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278051" y="223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5923209" y="4866804"/>
        <a:ext cx="13902" cy="13902"/>
      </dsp:txXfrm>
    </dsp:sp>
    <dsp:sp modelId="{277DB3A7-980E-4E33-BD7D-D09461E685B6}">
      <dsp:nvSpPr>
        <dsp:cNvPr id="0" name=""/>
        <dsp:cNvSpPr/>
      </dsp:nvSpPr>
      <dsp:spPr>
        <a:xfrm>
          <a:off x="5900997" y="4385093"/>
          <a:ext cx="2232700" cy="2232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/>
            <a:t>Pisaraeristys</a:t>
          </a:r>
          <a:endParaRPr lang="fi-FI" sz="2400" kern="1200" dirty="0"/>
        </a:p>
      </dsp:txBody>
      <dsp:txXfrm>
        <a:off x="6227968" y="4712064"/>
        <a:ext cx="1578758" cy="1578758"/>
      </dsp:txXfrm>
    </dsp:sp>
    <dsp:sp modelId="{22B5706A-3825-49FB-81C2-9C743487848A}">
      <dsp:nvSpPr>
        <dsp:cNvPr id="0" name=""/>
        <dsp:cNvSpPr/>
      </dsp:nvSpPr>
      <dsp:spPr>
        <a:xfrm rot="9034164">
          <a:off x="2928185" y="4835929"/>
          <a:ext cx="273743" cy="44648"/>
        </a:xfrm>
        <a:custGeom>
          <a:avLst/>
          <a:gdLst/>
          <a:ahLst/>
          <a:cxnLst/>
          <a:rect l="0" t="0" r="0" b="0"/>
          <a:pathLst>
            <a:path>
              <a:moveTo>
                <a:pt x="0" y="22324"/>
              </a:moveTo>
              <a:lnTo>
                <a:pt x="273743" y="223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 rot="10800000">
        <a:off x="3058213" y="4851409"/>
        <a:ext cx="13687" cy="13687"/>
      </dsp:txXfrm>
    </dsp:sp>
    <dsp:sp modelId="{7DCE1B60-7471-4057-A16C-A0D24EE7E3CC}">
      <dsp:nvSpPr>
        <dsp:cNvPr id="0" name=""/>
        <dsp:cNvSpPr/>
      </dsp:nvSpPr>
      <dsp:spPr>
        <a:xfrm>
          <a:off x="857211" y="4357697"/>
          <a:ext cx="2232700" cy="22327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kern="1200" dirty="0" smtClean="0"/>
            <a:t>Ilmaeristys</a:t>
          </a:r>
          <a:endParaRPr lang="fi-FI" sz="2400" kern="1200" dirty="0"/>
        </a:p>
      </dsp:txBody>
      <dsp:txXfrm>
        <a:off x="1184182" y="4684668"/>
        <a:ext cx="1578758" cy="1578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8794F-65F3-4FB6-AFC1-99AE8059898A}">
      <dsp:nvSpPr>
        <dsp:cNvPr id="0" name=""/>
        <dsp:cNvSpPr/>
      </dsp:nvSpPr>
      <dsp:spPr>
        <a:xfrm>
          <a:off x="0" y="263"/>
          <a:ext cx="8855968" cy="1511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800" b="1" kern="1200" dirty="0" smtClean="0"/>
            <a:t>Resistentin bakteerin </a:t>
          </a:r>
          <a:r>
            <a:rPr lang="fi-FI" sz="3800" b="1" kern="1200" dirty="0" err="1" smtClean="0"/>
            <a:t>kantajuus</a:t>
          </a:r>
          <a:r>
            <a:rPr lang="fi-FI" sz="3800" b="1" kern="1200" dirty="0" smtClean="0"/>
            <a:t> ei näy päällepäin</a:t>
          </a:r>
          <a:endParaRPr lang="fi-FI" sz="3800" b="1" kern="1200" dirty="0"/>
        </a:p>
      </dsp:txBody>
      <dsp:txXfrm>
        <a:off x="73792" y="74055"/>
        <a:ext cx="8708384" cy="13640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5501B-0346-411B-B1E5-F5FBA9A25329}">
      <dsp:nvSpPr>
        <dsp:cNvPr id="0" name=""/>
        <dsp:cNvSpPr/>
      </dsp:nvSpPr>
      <dsp:spPr>
        <a:xfrm>
          <a:off x="2309197" y="849623"/>
          <a:ext cx="4525547" cy="4525547"/>
        </a:xfrm>
        <a:prstGeom prst="blockArc">
          <a:avLst>
            <a:gd name="adj1" fmla="val 8999912"/>
            <a:gd name="adj2" fmla="val 16222904"/>
            <a:gd name="adj3" fmla="val 464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227D4-50F9-4C53-8CF2-AF390D3678BD}">
      <dsp:nvSpPr>
        <dsp:cNvPr id="0" name=""/>
        <dsp:cNvSpPr/>
      </dsp:nvSpPr>
      <dsp:spPr>
        <a:xfrm>
          <a:off x="2309226" y="849672"/>
          <a:ext cx="4525547" cy="4525547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A9DDD-78B4-4CF6-873F-5617FB5AEB5F}">
      <dsp:nvSpPr>
        <dsp:cNvPr id="0" name=""/>
        <dsp:cNvSpPr/>
      </dsp:nvSpPr>
      <dsp:spPr>
        <a:xfrm>
          <a:off x="2309254" y="849624"/>
          <a:ext cx="4525547" cy="4525547"/>
        </a:xfrm>
        <a:prstGeom prst="blockArc">
          <a:avLst>
            <a:gd name="adj1" fmla="val 16222816"/>
            <a:gd name="adj2" fmla="val 1800087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D5AF3-93EA-42CD-AFEC-E05AB9BBD306}">
      <dsp:nvSpPr>
        <dsp:cNvPr id="0" name=""/>
        <dsp:cNvSpPr/>
      </dsp:nvSpPr>
      <dsp:spPr>
        <a:xfrm>
          <a:off x="3529458" y="2069905"/>
          <a:ext cx="2085082" cy="2085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chemeClr val="tx1"/>
              </a:solidFill>
            </a:rPr>
            <a:t>Merkittävin keino vähentää hoitoon liittyviä infektioita</a:t>
          </a:r>
          <a:endParaRPr lang="fi-FI" sz="2000" b="1" kern="1200" dirty="0">
            <a:solidFill>
              <a:schemeClr val="tx1"/>
            </a:solidFill>
          </a:endParaRPr>
        </a:p>
      </dsp:txBody>
      <dsp:txXfrm>
        <a:off x="3834811" y="2375258"/>
        <a:ext cx="1474376" cy="1474376"/>
      </dsp:txXfrm>
    </dsp:sp>
    <dsp:sp modelId="{1504A458-DEA2-4A7C-8BCC-3433A082C6F2}">
      <dsp:nvSpPr>
        <dsp:cNvPr id="0" name=""/>
        <dsp:cNvSpPr/>
      </dsp:nvSpPr>
      <dsp:spPr>
        <a:xfrm>
          <a:off x="3571866" y="-168178"/>
          <a:ext cx="2029660" cy="21407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Toimenpiteet, joilla estetään mikrobien siirtyminen käsien välityksellä</a:t>
          </a:r>
          <a:endParaRPr lang="fi-FI" sz="1800" b="1" kern="1200" dirty="0">
            <a:solidFill>
              <a:schemeClr val="tx1"/>
            </a:solidFill>
          </a:endParaRPr>
        </a:p>
      </dsp:txBody>
      <dsp:txXfrm>
        <a:off x="3869103" y="145334"/>
        <a:ext cx="1435186" cy="1513767"/>
      </dsp:txXfrm>
    </dsp:sp>
    <dsp:sp modelId="{99B4B723-0EF9-45D7-BA94-1832C000DFB4}">
      <dsp:nvSpPr>
        <dsp:cNvPr id="0" name=""/>
        <dsp:cNvSpPr/>
      </dsp:nvSpPr>
      <dsp:spPr>
        <a:xfrm>
          <a:off x="5471284" y="3147165"/>
          <a:ext cx="2029660" cy="2140791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Pitäisi mieltää osaksi hyvää potilashoitoa ja -turvallisuutta</a:t>
          </a:r>
          <a:endParaRPr lang="fi-FI" sz="1800" b="1" kern="1200" dirty="0">
            <a:solidFill>
              <a:schemeClr val="tx1"/>
            </a:solidFill>
          </a:endParaRPr>
        </a:p>
      </dsp:txBody>
      <dsp:txXfrm>
        <a:off x="5768521" y="3460677"/>
        <a:ext cx="1435186" cy="1513767"/>
      </dsp:txXfrm>
    </dsp:sp>
    <dsp:sp modelId="{1613B77E-8C1F-4E30-8222-BD1822700A21}">
      <dsp:nvSpPr>
        <dsp:cNvPr id="0" name=""/>
        <dsp:cNvSpPr/>
      </dsp:nvSpPr>
      <dsp:spPr>
        <a:xfrm>
          <a:off x="1643054" y="3147165"/>
          <a:ext cx="2029660" cy="2140791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>
              <a:solidFill>
                <a:schemeClr val="tx1"/>
              </a:solidFill>
            </a:rPr>
            <a:t>Kansainväliset ja kansalliset suositukset</a:t>
          </a:r>
          <a:endParaRPr lang="fi-FI" sz="1800" b="1" kern="1200" dirty="0">
            <a:solidFill>
              <a:schemeClr val="tx1"/>
            </a:solidFill>
          </a:endParaRPr>
        </a:p>
      </dsp:txBody>
      <dsp:txXfrm>
        <a:off x="1940291" y="3460677"/>
        <a:ext cx="1435186" cy="15137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B75FD-1CC6-4528-8705-19C1811885B9}">
      <dsp:nvSpPr>
        <dsp:cNvPr id="0" name=""/>
        <dsp:cNvSpPr/>
      </dsp:nvSpPr>
      <dsp:spPr>
        <a:xfrm>
          <a:off x="672345" y="0"/>
          <a:ext cx="7619921" cy="5329237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7C202C-07A8-4224-A084-2B4F054FD88A}">
      <dsp:nvSpPr>
        <dsp:cNvPr id="0" name=""/>
        <dsp:cNvSpPr/>
      </dsp:nvSpPr>
      <dsp:spPr>
        <a:xfrm>
          <a:off x="3064" y="1598771"/>
          <a:ext cx="1990774" cy="21316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Tarkoitus puhdistaa kädet liasta ja eritteistä</a:t>
          </a:r>
          <a:endParaRPr lang="fi-FI" sz="2000" b="1" kern="1200" dirty="0"/>
        </a:p>
      </dsp:txBody>
      <dsp:txXfrm>
        <a:off x="100246" y="1695953"/>
        <a:ext cx="1796410" cy="1937330"/>
      </dsp:txXfrm>
    </dsp:sp>
    <dsp:sp modelId="{5615E102-9398-4062-BFE5-77AF38C7DC7F}">
      <dsp:nvSpPr>
        <dsp:cNvPr id="0" name=""/>
        <dsp:cNvSpPr/>
      </dsp:nvSpPr>
      <dsp:spPr>
        <a:xfrm>
          <a:off x="2325634" y="1598771"/>
          <a:ext cx="1990774" cy="2131694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WC-käynnin jälkeen</a:t>
          </a:r>
          <a:endParaRPr lang="fi-FI" sz="2000" b="1" kern="1200" dirty="0"/>
        </a:p>
      </dsp:txBody>
      <dsp:txXfrm>
        <a:off x="2422816" y="1695953"/>
        <a:ext cx="1796410" cy="1937330"/>
      </dsp:txXfrm>
    </dsp:sp>
    <dsp:sp modelId="{3020593F-F832-4D0E-B3FD-8CEAD238507C}">
      <dsp:nvSpPr>
        <dsp:cNvPr id="0" name=""/>
        <dsp:cNvSpPr/>
      </dsp:nvSpPr>
      <dsp:spPr>
        <a:xfrm>
          <a:off x="4648204" y="1598771"/>
          <a:ext cx="1990774" cy="2131694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Suljethan hanan myös paperi-pyyhkeellä –                   et kädellä</a:t>
          </a:r>
          <a:endParaRPr lang="fi-FI" sz="2000" b="1" kern="1200" dirty="0"/>
        </a:p>
      </dsp:txBody>
      <dsp:txXfrm>
        <a:off x="4745386" y="1695953"/>
        <a:ext cx="1796410" cy="1937330"/>
      </dsp:txXfrm>
    </dsp:sp>
    <dsp:sp modelId="{922CEE63-8E66-450E-A5E9-2D1659CC0362}">
      <dsp:nvSpPr>
        <dsp:cNvPr id="0" name=""/>
        <dsp:cNvSpPr/>
      </dsp:nvSpPr>
      <dsp:spPr>
        <a:xfrm>
          <a:off x="6970774" y="1598771"/>
          <a:ext cx="1990774" cy="213169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Norovirus ja </a:t>
          </a:r>
          <a:r>
            <a:rPr lang="fi-FI" sz="2000" b="1" kern="1200" dirty="0" err="1" smtClean="0"/>
            <a:t>C.difficile</a:t>
          </a:r>
          <a:r>
            <a:rPr lang="fi-FI" sz="2000" b="1" kern="1200" dirty="0" smtClean="0"/>
            <a:t> potilaan hoidossa</a:t>
          </a:r>
          <a:endParaRPr lang="fi-FI" sz="2000" b="1" kern="1200" dirty="0"/>
        </a:p>
      </dsp:txBody>
      <dsp:txXfrm>
        <a:off x="7067956" y="1695953"/>
        <a:ext cx="1796410" cy="19373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0D667-D240-4A49-A984-A926AF3CFDF6}">
      <dsp:nvSpPr>
        <dsp:cNvPr id="0" name=""/>
        <dsp:cNvSpPr/>
      </dsp:nvSpPr>
      <dsp:spPr>
        <a:xfrm>
          <a:off x="2116859" y="355687"/>
          <a:ext cx="4596574" cy="459657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smtClean="0"/>
            <a:t>Poistaa väliaikainen mikrobifloora</a:t>
          </a:r>
          <a:endParaRPr lang="fi-FI" sz="2200" b="1" kern="1200" dirty="0"/>
        </a:p>
      </dsp:txBody>
      <dsp:txXfrm>
        <a:off x="4539364" y="1329723"/>
        <a:ext cx="1641633" cy="1368028"/>
      </dsp:txXfrm>
    </dsp:sp>
    <dsp:sp modelId="{8DDA4B18-F037-4D14-A7FB-B61B6A2FED21}">
      <dsp:nvSpPr>
        <dsp:cNvPr id="0" name=""/>
        <dsp:cNvSpPr/>
      </dsp:nvSpPr>
      <dsp:spPr>
        <a:xfrm>
          <a:off x="2022192" y="519850"/>
          <a:ext cx="4596574" cy="459657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smtClean="0"/>
            <a:t>Katkaisee tartuntatien</a:t>
          </a:r>
          <a:endParaRPr lang="fi-FI" sz="2200" b="1" kern="1200" dirty="0"/>
        </a:p>
      </dsp:txBody>
      <dsp:txXfrm>
        <a:off x="3116614" y="3502152"/>
        <a:ext cx="2462450" cy="1203864"/>
      </dsp:txXfrm>
    </dsp:sp>
    <dsp:sp modelId="{C798F97D-AE5B-4A4C-872B-ED5A78DEE9D1}">
      <dsp:nvSpPr>
        <dsp:cNvPr id="0" name=""/>
        <dsp:cNvSpPr/>
      </dsp:nvSpPr>
      <dsp:spPr>
        <a:xfrm>
          <a:off x="1927524" y="355687"/>
          <a:ext cx="4596574" cy="459657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smtClean="0"/>
            <a:t>Käyttö potilastyössä</a:t>
          </a:r>
          <a:endParaRPr lang="fi-FI" sz="2200" b="1" kern="1200" dirty="0"/>
        </a:p>
      </dsp:txBody>
      <dsp:txXfrm>
        <a:off x="2459961" y="1329723"/>
        <a:ext cx="1641633" cy="1368028"/>
      </dsp:txXfrm>
    </dsp:sp>
    <dsp:sp modelId="{B5504F60-2D82-440E-A26B-3DAB6151CB77}">
      <dsp:nvSpPr>
        <dsp:cNvPr id="0" name=""/>
        <dsp:cNvSpPr/>
      </dsp:nvSpPr>
      <dsp:spPr>
        <a:xfrm>
          <a:off x="1832689" y="71137"/>
          <a:ext cx="5165674" cy="516567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48D00-249B-4DF5-9635-58489566910D}">
      <dsp:nvSpPr>
        <dsp:cNvPr id="0" name=""/>
        <dsp:cNvSpPr/>
      </dsp:nvSpPr>
      <dsp:spPr>
        <a:xfrm>
          <a:off x="1737642" y="235010"/>
          <a:ext cx="5165674" cy="516567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A496B-F458-4061-B04F-D56626807E41}">
      <dsp:nvSpPr>
        <dsp:cNvPr id="0" name=""/>
        <dsp:cNvSpPr/>
      </dsp:nvSpPr>
      <dsp:spPr>
        <a:xfrm>
          <a:off x="1642595" y="71137"/>
          <a:ext cx="5165674" cy="516567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C1701-ED4A-46F8-9194-7D33914888FB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5400" kern="1200" dirty="0" smtClean="0"/>
            <a:t>Kädet desinfioidaan</a:t>
          </a:r>
          <a:endParaRPr lang="fi-FI" sz="5400" kern="1200" dirty="0"/>
        </a:p>
      </dsp:txBody>
      <dsp:txXfrm>
        <a:off x="55785" y="55904"/>
        <a:ext cx="8118030" cy="10311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CE602-F247-4FF0-86D3-A964B9D6334A}">
      <dsp:nvSpPr>
        <dsp:cNvPr id="0" name=""/>
        <dsp:cNvSpPr/>
      </dsp:nvSpPr>
      <dsp:spPr>
        <a:xfrm rot="10800000">
          <a:off x="2188590" y="3330"/>
          <a:ext cx="5556294" cy="105448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99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aina ennen ja jälkeen potilaskontaktin</a:t>
          </a:r>
          <a:endParaRPr lang="fi-FI" sz="2000" b="1" kern="1200" dirty="0"/>
        </a:p>
      </dsp:txBody>
      <dsp:txXfrm rot="10800000">
        <a:off x="2452211" y="3330"/>
        <a:ext cx="5292673" cy="1054484"/>
      </dsp:txXfrm>
    </dsp:sp>
    <dsp:sp modelId="{EA1C22F3-07A5-4842-9EA6-C52D0516B8E2}">
      <dsp:nvSpPr>
        <dsp:cNvPr id="0" name=""/>
        <dsp:cNvSpPr/>
      </dsp:nvSpPr>
      <dsp:spPr>
        <a:xfrm>
          <a:off x="1399115" y="3330"/>
          <a:ext cx="1054484" cy="105448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9E5D4-A71A-441E-A7DA-099CD11A2B06}">
      <dsp:nvSpPr>
        <dsp:cNvPr id="0" name=""/>
        <dsp:cNvSpPr/>
      </dsp:nvSpPr>
      <dsp:spPr>
        <a:xfrm rot="10800000">
          <a:off x="2188590" y="1372586"/>
          <a:ext cx="5556294" cy="105448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99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ennen ja jälkeen suojakäsineiden ja suojainten käyttöä</a:t>
          </a:r>
          <a:endParaRPr lang="fi-FI" sz="2000" b="1" kern="1200" dirty="0"/>
        </a:p>
      </dsp:txBody>
      <dsp:txXfrm rot="10800000">
        <a:off x="2452211" y="1372586"/>
        <a:ext cx="5292673" cy="1054484"/>
      </dsp:txXfrm>
    </dsp:sp>
    <dsp:sp modelId="{4997F476-F71F-4F6C-9A5C-0DD01C794397}">
      <dsp:nvSpPr>
        <dsp:cNvPr id="0" name=""/>
        <dsp:cNvSpPr/>
      </dsp:nvSpPr>
      <dsp:spPr>
        <a:xfrm>
          <a:off x="1399115" y="1372586"/>
          <a:ext cx="1054484" cy="105448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7FA23-36D9-42D6-83FC-FA7B0973BAA3}">
      <dsp:nvSpPr>
        <dsp:cNvPr id="0" name=""/>
        <dsp:cNvSpPr/>
      </dsp:nvSpPr>
      <dsp:spPr>
        <a:xfrm rot="10800000">
          <a:off x="2188590" y="2741842"/>
          <a:ext cx="5556294" cy="105448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99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 aina ennen hoitoympäristöön koskemista</a:t>
          </a:r>
          <a:endParaRPr lang="fi-FI" sz="2000" b="1" kern="1200" dirty="0"/>
        </a:p>
      </dsp:txBody>
      <dsp:txXfrm rot="10800000">
        <a:off x="2452211" y="2741842"/>
        <a:ext cx="5292673" cy="1054484"/>
      </dsp:txXfrm>
    </dsp:sp>
    <dsp:sp modelId="{9569D080-22A6-4938-B31F-2B85B48287BD}">
      <dsp:nvSpPr>
        <dsp:cNvPr id="0" name=""/>
        <dsp:cNvSpPr/>
      </dsp:nvSpPr>
      <dsp:spPr>
        <a:xfrm>
          <a:off x="1399115" y="2741842"/>
          <a:ext cx="1054484" cy="105448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7B21B-7D6F-4105-9599-90C5E049CF0E}">
      <dsp:nvSpPr>
        <dsp:cNvPr id="0" name=""/>
        <dsp:cNvSpPr/>
      </dsp:nvSpPr>
      <dsp:spPr>
        <a:xfrm rot="10800000">
          <a:off x="2188590" y="4111098"/>
          <a:ext cx="5556294" cy="105448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4998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ei sormuksia, kelloja, käsikoruja, rakenne-, geelikynsiä</a:t>
          </a:r>
          <a:endParaRPr lang="fi-FI" sz="2000" b="1" kern="1200" dirty="0"/>
        </a:p>
      </dsp:txBody>
      <dsp:txXfrm rot="10800000">
        <a:off x="2452211" y="4111098"/>
        <a:ext cx="5292673" cy="1054484"/>
      </dsp:txXfrm>
    </dsp:sp>
    <dsp:sp modelId="{504B19EE-5C75-4018-8811-A992E32B2514}">
      <dsp:nvSpPr>
        <dsp:cNvPr id="0" name=""/>
        <dsp:cNvSpPr/>
      </dsp:nvSpPr>
      <dsp:spPr>
        <a:xfrm>
          <a:off x="1399115" y="4111098"/>
          <a:ext cx="1054484" cy="105448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D91CD-FEAB-448E-8711-A4CB74F9D687}">
      <dsp:nvSpPr>
        <dsp:cNvPr id="0" name=""/>
        <dsp:cNvSpPr/>
      </dsp:nvSpPr>
      <dsp:spPr>
        <a:xfrm>
          <a:off x="0" y="5394"/>
          <a:ext cx="8219256" cy="1055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400" b="1" kern="1200" dirty="0" smtClean="0"/>
            <a:t>Alkoholipohjainen </a:t>
          </a:r>
          <a:r>
            <a:rPr lang="fi-FI" sz="4400" b="1" kern="1200" dirty="0" err="1" smtClean="0"/>
            <a:t>käsihuuhde</a:t>
          </a:r>
          <a:endParaRPr lang="fi-FI" sz="4400" b="1" kern="1200" dirty="0"/>
        </a:p>
      </dsp:txBody>
      <dsp:txXfrm>
        <a:off x="51517" y="56911"/>
        <a:ext cx="8116222" cy="9523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ABAAD-52D5-4356-8B79-BF2BAB610D78}">
      <dsp:nvSpPr>
        <dsp:cNvPr id="0" name=""/>
        <dsp:cNvSpPr/>
      </dsp:nvSpPr>
      <dsp:spPr>
        <a:xfrm>
          <a:off x="3455096" y="-32151"/>
          <a:ext cx="2813193" cy="13925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chemeClr val="tx1"/>
              </a:solidFill>
            </a:rPr>
            <a:t>Jokaiselle löytyy sopiva aine</a:t>
          </a:r>
          <a:endParaRPr lang="fi-FI" sz="2000" b="1" kern="1200" dirty="0">
            <a:solidFill>
              <a:schemeClr val="tx1"/>
            </a:solidFill>
          </a:endParaRPr>
        </a:p>
      </dsp:txBody>
      <dsp:txXfrm>
        <a:off x="3523075" y="35828"/>
        <a:ext cx="2677235" cy="1256592"/>
      </dsp:txXfrm>
    </dsp:sp>
    <dsp:sp modelId="{883EAA08-E90B-497F-9E40-3E8D1E23E4C6}">
      <dsp:nvSpPr>
        <dsp:cNvPr id="0" name=""/>
        <dsp:cNvSpPr/>
      </dsp:nvSpPr>
      <dsp:spPr>
        <a:xfrm>
          <a:off x="2778341" y="664123"/>
          <a:ext cx="4166704" cy="4166704"/>
        </a:xfrm>
        <a:custGeom>
          <a:avLst/>
          <a:gdLst/>
          <a:ahLst/>
          <a:cxnLst/>
          <a:rect l="0" t="0" r="0" b="0"/>
          <a:pathLst>
            <a:path>
              <a:moveTo>
                <a:pt x="3497863" y="553804"/>
              </a:moveTo>
              <a:arcTo wR="2083352" hR="2083352" stAng="18765741" swAng="175939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F75F4-65FD-4587-8E98-4F88CC423147}">
      <dsp:nvSpPr>
        <dsp:cNvPr id="0" name=""/>
        <dsp:cNvSpPr/>
      </dsp:nvSpPr>
      <dsp:spPr>
        <a:xfrm>
          <a:off x="5526895" y="2116889"/>
          <a:ext cx="2836302" cy="1261173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chemeClr val="tx1"/>
              </a:solidFill>
            </a:rPr>
            <a:t>20-30 sekuntia</a:t>
          </a:r>
          <a:endParaRPr lang="fi-FI" sz="2000" b="1" kern="1200" dirty="0">
            <a:solidFill>
              <a:schemeClr val="tx1"/>
            </a:solidFill>
          </a:endParaRPr>
        </a:p>
      </dsp:txBody>
      <dsp:txXfrm>
        <a:off x="5588460" y="2178454"/>
        <a:ext cx="2713172" cy="1138043"/>
      </dsp:txXfrm>
    </dsp:sp>
    <dsp:sp modelId="{CD15A62B-E8B0-426A-BB87-DED55C4147F7}">
      <dsp:nvSpPr>
        <dsp:cNvPr id="0" name=""/>
        <dsp:cNvSpPr/>
      </dsp:nvSpPr>
      <dsp:spPr>
        <a:xfrm>
          <a:off x="2778341" y="664123"/>
          <a:ext cx="4166704" cy="4166704"/>
        </a:xfrm>
        <a:custGeom>
          <a:avLst/>
          <a:gdLst/>
          <a:ahLst/>
          <a:cxnLst/>
          <a:rect l="0" t="0" r="0" b="0"/>
          <a:pathLst>
            <a:path>
              <a:moveTo>
                <a:pt x="4065618" y="2724429"/>
              </a:moveTo>
              <a:arcTo wR="2083352" hR="2083352" stAng="1075292" swAng="1803298"/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98205-766A-4020-BBBA-D3A00E9B2FFC}">
      <dsp:nvSpPr>
        <dsp:cNvPr id="0" name=""/>
        <dsp:cNvSpPr/>
      </dsp:nvSpPr>
      <dsp:spPr>
        <a:xfrm>
          <a:off x="3475227" y="4200241"/>
          <a:ext cx="2772932" cy="1261173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chemeClr val="tx1"/>
              </a:solidFill>
            </a:rPr>
            <a:t>Ei riitä ripulitaudeissa</a:t>
          </a:r>
          <a:endParaRPr lang="fi-FI" sz="2000" b="1" kern="1200" dirty="0">
            <a:solidFill>
              <a:schemeClr val="tx1"/>
            </a:solidFill>
          </a:endParaRPr>
        </a:p>
      </dsp:txBody>
      <dsp:txXfrm>
        <a:off x="3536792" y="4261806"/>
        <a:ext cx="2649802" cy="1138043"/>
      </dsp:txXfrm>
    </dsp:sp>
    <dsp:sp modelId="{C25A18C0-F0E9-43A1-A8AF-3CDB51C4A122}">
      <dsp:nvSpPr>
        <dsp:cNvPr id="0" name=""/>
        <dsp:cNvSpPr/>
      </dsp:nvSpPr>
      <dsp:spPr>
        <a:xfrm>
          <a:off x="2778341" y="664123"/>
          <a:ext cx="4166704" cy="4166704"/>
        </a:xfrm>
        <a:custGeom>
          <a:avLst/>
          <a:gdLst/>
          <a:ahLst/>
          <a:cxnLst/>
          <a:rect l="0" t="0" r="0" b="0"/>
          <a:pathLst>
            <a:path>
              <a:moveTo>
                <a:pt x="688682" y="3631013"/>
              </a:moveTo>
              <a:arcTo wR="2083352" hR="2083352" stAng="7921409" swAng="1803298"/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FD03E-E037-44CD-81A1-28A2C7DD9632}">
      <dsp:nvSpPr>
        <dsp:cNvPr id="0" name=""/>
        <dsp:cNvSpPr/>
      </dsp:nvSpPr>
      <dsp:spPr>
        <a:xfrm>
          <a:off x="1352370" y="2116889"/>
          <a:ext cx="2851940" cy="126117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chemeClr val="tx1"/>
              </a:solidFill>
            </a:rPr>
            <a:t>Kaksi painallusta</a:t>
          </a:r>
          <a:endParaRPr lang="fi-FI" sz="2000" b="1" kern="1200" dirty="0">
            <a:solidFill>
              <a:schemeClr val="tx1"/>
            </a:solidFill>
          </a:endParaRPr>
        </a:p>
      </dsp:txBody>
      <dsp:txXfrm>
        <a:off x="1413935" y="2178454"/>
        <a:ext cx="2728810" cy="1138043"/>
      </dsp:txXfrm>
    </dsp:sp>
    <dsp:sp modelId="{9C821E50-800F-4F56-AA3D-D3A94F0158A0}">
      <dsp:nvSpPr>
        <dsp:cNvPr id="0" name=""/>
        <dsp:cNvSpPr/>
      </dsp:nvSpPr>
      <dsp:spPr>
        <a:xfrm>
          <a:off x="2778341" y="664123"/>
          <a:ext cx="4166704" cy="4166704"/>
        </a:xfrm>
        <a:custGeom>
          <a:avLst/>
          <a:gdLst/>
          <a:ahLst/>
          <a:cxnLst/>
          <a:rect l="0" t="0" r="0" b="0"/>
          <a:pathLst>
            <a:path>
              <a:moveTo>
                <a:pt x="101006" y="1442524"/>
              </a:moveTo>
              <a:arcTo wR="2083352" hR="2083352" stAng="11874860" swAng="1759398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6C9DD-E067-4DEA-80AB-C5F5A1F1CFC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700" b="1" kern="1200" dirty="0" smtClean="0"/>
            <a:t>Sairaalahygienia</a:t>
          </a:r>
          <a:endParaRPr lang="fi-FI" sz="4700" b="1" kern="1200" dirty="0"/>
        </a:p>
      </dsp:txBody>
      <dsp:txXfrm>
        <a:off x="55030" y="62882"/>
        <a:ext cx="8119540" cy="10172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9AFFB-68B6-4CEC-AE70-C204D3F8D427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Turvallinen hoitoympäristö</a:t>
          </a:r>
          <a:endParaRPr lang="fi-FI" sz="24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b="1" kern="1200" dirty="0" smtClean="0"/>
            <a:t>potilaille </a:t>
          </a:r>
          <a:endParaRPr lang="fi-FI" sz="22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b="1" kern="1200" dirty="0" smtClean="0"/>
            <a:t>henkilökunnalle</a:t>
          </a:r>
          <a:endParaRPr lang="fi-FI" sz="2200" b="1" kern="1200" dirty="0"/>
        </a:p>
      </dsp:txBody>
      <dsp:txXfrm rot="5400000">
        <a:off x="702" y="1262409"/>
        <a:ext cx="3301885" cy="2001143"/>
      </dsp:txXfrm>
    </dsp:sp>
    <dsp:sp modelId="{CB4D3B6F-3B4F-486D-986F-6E2A040954BB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Keinot </a:t>
          </a:r>
          <a:endParaRPr lang="fi-FI" sz="24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b="1" kern="1200" dirty="0" smtClean="0"/>
            <a:t>yksinkertaiset ja helpot</a:t>
          </a:r>
          <a:endParaRPr lang="fi-FI" sz="22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b="1" kern="1200" dirty="0" smtClean="0"/>
            <a:t>pitäisi olla kaikilla ”selkäytimessä”</a:t>
          </a:r>
          <a:endParaRPr lang="fi-FI" sz="2200" b="1" kern="1200" dirty="0"/>
        </a:p>
      </dsp:txBody>
      <dsp:txXfrm rot="-5400000">
        <a:off x="4927011" y="1262409"/>
        <a:ext cx="3301885" cy="200114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E625F-8B33-478B-93BC-9EA48879A651}">
      <dsp:nvSpPr>
        <dsp:cNvPr id="0" name=""/>
        <dsp:cNvSpPr/>
      </dsp:nvSpPr>
      <dsp:spPr>
        <a:xfrm>
          <a:off x="0" y="165"/>
          <a:ext cx="8229600" cy="11426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200" b="1" kern="1200" dirty="0" smtClean="0"/>
            <a:t>Tavanomaiset varotoimet ovat voimassa aina jokaisen potilaan kohdalla</a:t>
          </a:r>
          <a:endParaRPr lang="fi-FI" sz="3200" b="1" kern="1200" dirty="0"/>
        </a:p>
      </dsp:txBody>
      <dsp:txXfrm>
        <a:off x="55781" y="55946"/>
        <a:ext cx="8118038" cy="103110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4453C-BC07-4CD7-8F33-8E735E4AFB81}">
      <dsp:nvSpPr>
        <dsp:cNvPr id="0" name=""/>
        <dsp:cNvSpPr/>
      </dsp:nvSpPr>
      <dsp:spPr>
        <a:xfrm rot="16200000">
          <a:off x="871559" y="-871559"/>
          <a:ext cx="2614600" cy="4357718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 smtClean="0"/>
            <a:t>Oikea käsihygienia</a:t>
          </a:r>
          <a:endParaRPr lang="fi-FI" sz="2800" b="1" kern="1200" dirty="0"/>
        </a:p>
      </dsp:txBody>
      <dsp:txXfrm rot="5400000">
        <a:off x="-1" y="1"/>
        <a:ext cx="4357718" cy="1960950"/>
      </dsp:txXfrm>
    </dsp:sp>
    <dsp:sp modelId="{96319287-F9F7-4E55-BC15-44EEC11755CC}">
      <dsp:nvSpPr>
        <dsp:cNvPr id="0" name=""/>
        <dsp:cNvSpPr/>
      </dsp:nvSpPr>
      <dsp:spPr>
        <a:xfrm>
          <a:off x="4357718" y="0"/>
          <a:ext cx="4357718" cy="26146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 smtClean="0"/>
            <a:t>Oikea suojainten käyttö</a:t>
          </a:r>
          <a:endParaRPr lang="fi-FI" sz="2800" b="1" kern="1200" dirty="0"/>
        </a:p>
      </dsp:txBody>
      <dsp:txXfrm>
        <a:off x="4357718" y="0"/>
        <a:ext cx="4357718" cy="1960950"/>
      </dsp:txXfrm>
    </dsp:sp>
    <dsp:sp modelId="{14945F52-5551-48A9-9FB8-EDAEE5EB209C}">
      <dsp:nvSpPr>
        <dsp:cNvPr id="0" name=""/>
        <dsp:cNvSpPr/>
      </dsp:nvSpPr>
      <dsp:spPr>
        <a:xfrm rot="10800000">
          <a:off x="0" y="2614600"/>
          <a:ext cx="4357718" cy="26146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 smtClean="0"/>
            <a:t>Väline- ja eritetahradesinfektio</a:t>
          </a:r>
          <a:endParaRPr lang="fi-FI" sz="2800" b="1" kern="1200" dirty="0"/>
        </a:p>
      </dsp:txBody>
      <dsp:txXfrm rot="10800000">
        <a:off x="0" y="3268249"/>
        <a:ext cx="4357718" cy="1960950"/>
      </dsp:txXfrm>
    </dsp:sp>
    <dsp:sp modelId="{B584DED6-620D-410D-9961-6F3ACF6DB2F9}">
      <dsp:nvSpPr>
        <dsp:cNvPr id="0" name=""/>
        <dsp:cNvSpPr/>
      </dsp:nvSpPr>
      <dsp:spPr>
        <a:xfrm rot="5400000">
          <a:off x="5229277" y="1743041"/>
          <a:ext cx="2614600" cy="435771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 smtClean="0"/>
            <a:t>Hoitoympäristön siisteys, siivous, pyykit ja jätteet</a:t>
          </a:r>
          <a:endParaRPr lang="fi-FI" sz="2800" b="1" kern="1200" dirty="0"/>
        </a:p>
      </dsp:txBody>
      <dsp:txXfrm rot="-5400000">
        <a:off x="4357718" y="3268250"/>
        <a:ext cx="4357718" cy="1960950"/>
      </dsp:txXfrm>
    </dsp:sp>
    <dsp:sp modelId="{3BAD24AE-3DF8-4069-889E-5E358EAFE9C3}">
      <dsp:nvSpPr>
        <dsp:cNvPr id="0" name=""/>
        <dsp:cNvSpPr/>
      </dsp:nvSpPr>
      <dsp:spPr>
        <a:xfrm>
          <a:off x="2932038" y="1651152"/>
          <a:ext cx="2851359" cy="192689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dirty="0" smtClean="0"/>
            <a:t>Oikein toteutettuna estävät tartunnat  </a:t>
          </a:r>
          <a:endParaRPr lang="fi-FI" sz="2800" b="1" kern="1200" dirty="0"/>
        </a:p>
      </dsp:txBody>
      <dsp:txXfrm>
        <a:off x="3026101" y="1745215"/>
        <a:ext cx="2663233" cy="173876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3A80-24E3-4AB2-93C7-505350BD5B1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700" kern="1200" dirty="0" smtClean="0"/>
            <a:t>Tavanomaiset varotoimet</a:t>
          </a:r>
          <a:endParaRPr lang="fi-FI" sz="4700" kern="1200" dirty="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42870-D71E-4760-B9F0-5B2959063E7C}">
      <dsp:nvSpPr>
        <dsp:cNvPr id="0" name=""/>
        <dsp:cNvSpPr/>
      </dsp:nvSpPr>
      <dsp:spPr>
        <a:xfrm rot="16200000">
          <a:off x="-1393378" y="1394383"/>
          <a:ext cx="5400700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15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Kehitettiin USA:ssa  1985 suojaamaan henkilökuntaa HIV tartunnoilta</a:t>
          </a:r>
          <a:endParaRPr lang="fi-FI" sz="24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900" b="1" kern="1200" dirty="0" smtClean="0"/>
            <a:t>1986 otettiin käyttöön kaikkien potilaiden kohdalla </a:t>
          </a:r>
          <a:endParaRPr lang="fi-FI" sz="1900" b="1" kern="1200" dirty="0"/>
        </a:p>
      </dsp:txBody>
      <dsp:txXfrm rot="5400000">
        <a:off x="1005" y="1080140"/>
        <a:ext cx="2611933" cy="3240420"/>
      </dsp:txXfrm>
    </dsp:sp>
    <dsp:sp modelId="{594C3FB3-7A4A-4E50-B2CE-1512D6802E7E}">
      <dsp:nvSpPr>
        <dsp:cNvPr id="0" name=""/>
        <dsp:cNvSpPr/>
      </dsp:nvSpPr>
      <dsp:spPr>
        <a:xfrm rot="16200000">
          <a:off x="1414449" y="1394383"/>
          <a:ext cx="5400700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15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Tavoitteena, sairastipa potilas mitä tahansa tautia, </a:t>
          </a:r>
          <a:endParaRPr lang="fi-FI" sz="24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900" b="1" kern="1200" dirty="0" smtClean="0"/>
            <a:t>jonka olemassa oloa emme tiedä   tai</a:t>
          </a:r>
          <a:endParaRPr lang="fi-FI" sz="1900" b="1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900" b="1" kern="1200" dirty="0" smtClean="0"/>
            <a:t>vaikka potilas oli </a:t>
          </a:r>
          <a:r>
            <a:rPr lang="fi-FI" sz="1900" b="1" kern="1200" dirty="0" err="1" smtClean="0"/>
            <a:t>kolonisoitunut</a:t>
          </a:r>
          <a:r>
            <a:rPr lang="fi-FI" sz="1900" b="1" kern="1200" dirty="0" smtClean="0"/>
            <a:t> millä tahansa mikrobilla</a:t>
          </a:r>
          <a:endParaRPr lang="fi-FI" sz="1900" b="1" kern="1200" dirty="0"/>
        </a:p>
      </dsp:txBody>
      <dsp:txXfrm rot="5400000">
        <a:off x="2808832" y="1080140"/>
        <a:ext cx="2611933" cy="3240420"/>
      </dsp:txXfrm>
    </dsp:sp>
    <dsp:sp modelId="{1B4DAA7F-A626-4088-8FBC-89B8E1504899}">
      <dsp:nvSpPr>
        <dsp:cNvPr id="0" name=""/>
        <dsp:cNvSpPr/>
      </dsp:nvSpPr>
      <dsp:spPr>
        <a:xfrm rot="16200000">
          <a:off x="4222278" y="1394383"/>
          <a:ext cx="5400700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15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Hänen hoitonsa ei aiheuta meille mitään uhkaa</a:t>
          </a:r>
          <a:endParaRPr lang="fi-FI" sz="2400" b="1" kern="1200" dirty="0"/>
        </a:p>
      </dsp:txBody>
      <dsp:txXfrm rot="5400000">
        <a:off x="5616661" y="1080140"/>
        <a:ext cx="2611933" cy="32404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54772-1C0B-4A9B-89D8-C9E4ACF4721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700" b="1" kern="1200" dirty="0" smtClean="0"/>
            <a:t>Tavanomaiset varotoimet</a:t>
          </a:r>
          <a:endParaRPr lang="fi-FI" sz="4700" kern="1200" dirty="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21B070-AC4D-48F1-84B9-135F4827C30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701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0B447-8912-4421-8718-D0B28C43E5A1}" type="slidenum">
              <a:rPr lang="fi-FI"/>
              <a:pPr/>
              <a:t>14</a:t>
            </a:fld>
            <a:endParaRPr lang="fi-FI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2D3398-B32E-4922-8AC5-D557EB61BCFB}" type="slidenum">
              <a:rPr lang="fi-FI" sz="1200">
                <a:latin typeface="Calibri" pitchFamily="34" charset="0"/>
              </a:rPr>
              <a:pPr algn="r"/>
              <a:t>14</a:t>
            </a:fld>
            <a:endParaRPr lang="fi-FI" sz="120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49775" cy="34131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/>
              <a:t>ohje löytyy A4 kokoisena osoitteesta: www.ktl.fi/siro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22E73-9F4C-461C-A79B-68067425AD34}" type="slidenum">
              <a:rPr lang="fi-FI"/>
              <a:pPr/>
              <a:t>23</a:t>
            </a:fld>
            <a:endParaRPr lang="fi-FI"/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066877-571F-4C5C-8383-B71E921D7148}" type="slidenum">
              <a:rPr lang="fi-FI" sz="1200">
                <a:latin typeface="Calibri" pitchFamily="34" charset="0"/>
              </a:rPr>
              <a:pPr algn="r"/>
              <a:t>23</a:t>
            </a:fld>
            <a:endParaRPr lang="fi-FI" sz="1200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49775" cy="34131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/>
              <a:t>Tämä ohje on saatavissa A4 kokoisena osoitteesta: www.ktl.fi/siro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4AACE6-DC9A-46E1-A233-D38EA094616C}" type="slidenum">
              <a:rPr lang="fi-FI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76275"/>
            <a:ext cx="4595812" cy="3446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334000" cy="41211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sz="1700" smtClean="0"/>
              <a:t> </a:t>
            </a:r>
            <a:r>
              <a:rPr lang="en-US" sz="1500" smtClean="0"/>
              <a:t>Tutkimuksessa otettiin käsinäytteet 131 työntekijältä ennen ja jälkeen potilaiden hoidon (sekä käsineiden kanssa että ilman) </a:t>
            </a:r>
          </a:p>
          <a:p>
            <a:pPr eaLnBrk="1" hangingPunct="1">
              <a:buFontTx/>
              <a:buChar char="•"/>
            </a:pPr>
            <a:r>
              <a:rPr lang="en-US" sz="1500" smtClean="0"/>
              <a:t>Keskimäärin  56% potilasnäytteistä ja 17% ympäristönäytteistä olivat VRE positiivisia.</a:t>
            </a:r>
          </a:p>
          <a:p>
            <a:pPr eaLnBrk="1" hangingPunct="1">
              <a:buFontTx/>
              <a:buChar char="•"/>
            </a:pPr>
            <a:r>
              <a:rPr lang="en-US" sz="1500" smtClean="0"/>
              <a:t> Ympäristön ja potilaan koskettelun jälkeen 75% käsinäytteistä (ilman käsineitä) ja 9% näytteistä, jotka oli otettu käsineiden riisumisen jälkeen, olivat VRE positiivisia. </a:t>
            </a:r>
          </a:p>
          <a:p>
            <a:pPr eaLnBrk="1" hangingPunct="1">
              <a:buFontTx/>
              <a:buChar char="•"/>
            </a:pPr>
            <a:r>
              <a:rPr lang="en-US" sz="1500" smtClean="0"/>
              <a:t> Vain ympäristön koskettelun jälkeen, 21% käsineettömistä käsistä otetut ja 0% käsineiden riisumisen jälkeen otetuista näytteistä olivat kontaminoituneet.</a:t>
            </a:r>
          </a:p>
          <a:p>
            <a:pPr eaLnBrk="1" hangingPunct="1">
              <a:buFontTx/>
              <a:buChar char="•"/>
            </a:pPr>
            <a:r>
              <a:rPr lang="en-US" sz="1500" smtClean="0"/>
              <a:t> Myös eloton ympäristö saattaa edesauttaa mikrobien leviämistä henkilökunnan käsien välityksellä potilaista toisiin.</a:t>
            </a:r>
          </a:p>
          <a:p>
            <a:pPr eaLnBrk="1" hangingPunct="1"/>
            <a:endParaRPr lang="en-US" sz="15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B08F-80F5-4BB4-B1B6-A2DF800B71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1984-488C-4A23-852D-0EFC7BCCABF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FA06C-9163-462F-AFEA-0AF9A8776D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881-986C-4838-B030-1D9F4C8BAA0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D311-45B0-4454-968D-39C4D001406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5F2C-74E6-451E-9346-ABE1BCBCA85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60D0-7260-4EAC-ABB9-F26D94CEB31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DE803-9307-4D56-9F16-266F7DB4DFC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CA3A-F4BA-4FF0-8437-4094CAE727F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4FB0-BA54-418F-B1B9-0843132AE2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33ED-779C-49FE-ADBB-ABA008911A0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E01A9-1E35-4A3D-ACEF-C772DC52140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12" Type="http://schemas.openxmlformats.org/officeDocument/2006/relationships/image" Target="../media/image17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3" Type="http://schemas.openxmlformats.org/officeDocument/2006/relationships/diagramLayout" Target="../diagrams/layout41.xml"/><Relationship Id="rId7" Type="http://schemas.openxmlformats.org/officeDocument/2006/relationships/diagramData" Target="../diagrams/data42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0" Type="http://schemas.openxmlformats.org/officeDocument/2006/relationships/diagramColors" Target="../diagrams/colors42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4.xml"/><Relationship Id="rId3" Type="http://schemas.openxmlformats.org/officeDocument/2006/relationships/diagramLayout" Target="../diagrams/layout43.xml"/><Relationship Id="rId7" Type="http://schemas.openxmlformats.org/officeDocument/2006/relationships/diagramData" Target="../diagrams/data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11" Type="http://schemas.microsoft.com/office/2007/relationships/diagramDrawing" Target="../diagrams/drawing44.xml"/><Relationship Id="rId5" Type="http://schemas.openxmlformats.org/officeDocument/2006/relationships/diagramColors" Target="../diagrams/colors43.xml"/><Relationship Id="rId10" Type="http://schemas.openxmlformats.org/officeDocument/2006/relationships/diagramColors" Target="../diagrams/colors44.xml"/><Relationship Id="rId4" Type="http://schemas.openxmlformats.org/officeDocument/2006/relationships/diagramQuickStyle" Target="../diagrams/quickStyle43.xml"/><Relationship Id="rId9" Type="http://schemas.openxmlformats.org/officeDocument/2006/relationships/diagramQuickStyle" Target="../diagrams/quickStyle4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0" Type="http://schemas.openxmlformats.org/officeDocument/2006/relationships/diagramColors" Target="../diagrams/colors53.xml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5.xml"/><Relationship Id="rId3" Type="http://schemas.openxmlformats.org/officeDocument/2006/relationships/diagramLayout" Target="../diagrams/layout54.xml"/><Relationship Id="rId7" Type="http://schemas.openxmlformats.org/officeDocument/2006/relationships/diagramData" Target="../diagrams/data55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4.xml"/><Relationship Id="rId11" Type="http://schemas.microsoft.com/office/2007/relationships/diagramDrawing" Target="../diagrams/drawing55.xml"/><Relationship Id="rId5" Type="http://schemas.openxmlformats.org/officeDocument/2006/relationships/diagramColors" Target="../diagrams/colors54.xml"/><Relationship Id="rId10" Type="http://schemas.openxmlformats.org/officeDocument/2006/relationships/diagramColors" Target="../diagrams/colors55.xml"/><Relationship Id="rId4" Type="http://schemas.openxmlformats.org/officeDocument/2006/relationships/diagramQuickStyle" Target="../diagrams/quickStyle54.xml"/><Relationship Id="rId9" Type="http://schemas.openxmlformats.org/officeDocument/2006/relationships/diagramQuickStyle" Target="../diagrams/quickStyle5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0.xml"/><Relationship Id="rId3" Type="http://schemas.openxmlformats.org/officeDocument/2006/relationships/diagramLayout" Target="../diagrams/layout59.xml"/><Relationship Id="rId7" Type="http://schemas.openxmlformats.org/officeDocument/2006/relationships/diagramData" Target="../diagrams/data60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11" Type="http://schemas.microsoft.com/office/2007/relationships/diagramDrawing" Target="../diagrams/drawing60.xml"/><Relationship Id="rId5" Type="http://schemas.openxmlformats.org/officeDocument/2006/relationships/diagramColors" Target="../diagrams/colors59.xml"/><Relationship Id="rId10" Type="http://schemas.openxmlformats.org/officeDocument/2006/relationships/diagramColors" Target="../diagrams/colors60.xml"/><Relationship Id="rId4" Type="http://schemas.openxmlformats.org/officeDocument/2006/relationships/diagramQuickStyle" Target="../diagrams/quickStyle59.xml"/><Relationship Id="rId9" Type="http://schemas.openxmlformats.org/officeDocument/2006/relationships/diagramQuickStyle" Target="../diagrams/quickStyle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3" Type="http://schemas.openxmlformats.org/officeDocument/2006/relationships/diagramLayout" Target="../diagrams/layout61.xml"/><Relationship Id="rId7" Type="http://schemas.openxmlformats.org/officeDocument/2006/relationships/diagramData" Target="../diagrams/data62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0" Type="http://schemas.openxmlformats.org/officeDocument/2006/relationships/diagramColors" Target="../diagrams/colors62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4.xml"/><Relationship Id="rId3" Type="http://schemas.openxmlformats.org/officeDocument/2006/relationships/diagramLayout" Target="../diagrams/layout63.xml"/><Relationship Id="rId7" Type="http://schemas.openxmlformats.org/officeDocument/2006/relationships/diagramData" Target="../diagrams/data64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11" Type="http://schemas.microsoft.com/office/2007/relationships/diagramDrawing" Target="../diagrams/drawing64.xml"/><Relationship Id="rId5" Type="http://schemas.openxmlformats.org/officeDocument/2006/relationships/diagramColors" Target="../diagrams/colors63.xml"/><Relationship Id="rId10" Type="http://schemas.openxmlformats.org/officeDocument/2006/relationships/diagramColors" Target="../diagrams/colors64.xml"/><Relationship Id="rId4" Type="http://schemas.openxmlformats.org/officeDocument/2006/relationships/diagramQuickStyle" Target="../diagrams/quickStyle63.xml"/><Relationship Id="rId9" Type="http://schemas.openxmlformats.org/officeDocument/2006/relationships/diagramQuickStyle" Target="../diagrams/quickStyle6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685800" y="1785927"/>
          <a:ext cx="7772400" cy="1814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Kaaviokuva 4"/>
          <p:cNvGraphicFramePr/>
          <p:nvPr/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i-FI" dirty="0"/>
              <a:t>Käsien desinfektio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</p:nvPr>
        </p:nvGraphicFramePr>
        <p:xfrm>
          <a:off x="179513" y="1196975"/>
          <a:ext cx="8640959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kuva 7"/>
          <p:cNvGraphicFramePr/>
          <p:nvPr/>
        </p:nvGraphicFramePr>
        <p:xfrm>
          <a:off x="428596" y="21429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/>
          <p:cNvGraphicFramePr/>
          <p:nvPr/>
        </p:nvGraphicFramePr>
        <p:xfrm>
          <a:off x="0" y="1428736"/>
          <a:ext cx="9144000" cy="516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011863" y="6381750"/>
            <a:ext cx="2003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>
                <a:latin typeface="Calibri" pitchFamily="34" charset="0"/>
              </a:rPr>
              <a:t>Hus sairaalahygieniaohjeet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/>
        </p:nvGraphicFramePr>
        <p:xfrm>
          <a:off x="467544" y="274638"/>
          <a:ext cx="8219256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2010922257"/>
              </p:ext>
            </p:extLst>
          </p:nvPr>
        </p:nvGraphicFramePr>
        <p:xfrm>
          <a:off x="-285784" y="1428736"/>
          <a:ext cx="971556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 idx="4294967295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r>
              <a:rPr lang="fi-FI" dirty="0" err="1"/>
              <a:t>Käsihuuhteen</a:t>
            </a:r>
            <a:r>
              <a:rPr lang="fi-FI" dirty="0"/>
              <a:t> teho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</p:nvPr>
        </p:nvGraphicFramePr>
        <p:xfrm>
          <a:off x="0" y="1340768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36513"/>
            <a:ext cx="5216525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1301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975"/>
            <a:ext cx="5080000" cy="3365500"/>
          </a:xfrm>
        </p:spPr>
      </p:pic>
      <p:pic>
        <p:nvPicPr>
          <p:cNvPr id="56325" name="Picture 5" descr="Malja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221163"/>
            <a:ext cx="518636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/>
        </p:nvGraphicFramePr>
        <p:xfrm>
          <a:off x="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</p:nvPr>
        </p:nvGraphicFramePr>
        <p:xfrm>
          <a:off x="0" y="1412776"/>
          <a:ext cx="896448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580" name="Tekstikehys 6"/>
          <p:cNvSpPr txBox="1">
            <a:spLocks noChangeArrowheads="1"/>
          </p:cNvSpPr>
          <p:nvPr/>
        </p:nvSpPr>
        <p:spPr bwMode="auto">
          <a:xfrm>
            <a:off x="6572250" y="6500813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i-FI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1" name="Tekstikehys 7"/>
          <p:cNvSpPr txBox="1">
            <a:spLocks noChangeArrowheads="1"/>
          </p:cNvSpPr>
          <p:nvPr/>
        </p:nvSpPr>
        <p:spPr bwMode="auto">
          <a:xfrm>
            <a:off x="6588224" y="5157192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 dirty="0" err="1">
                <a:solidFill>
                  <a:schemeClr val="bg1"/>
                </a:solidFill>
                <a:latin typeface="Calibri" pitchFamily="34" charset="0"/>
              </a:rPr>
              <a:t>Yildrim</a:t>
            </a:r>
            <a:r>
              <a:rPr lang="fi-FI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i-FI" sz="1400" dirty="0" err="1">
                <a:solidFill>
                  <a:schemeClr val="bg1"/>
                </a:solidFill>
                <a:latin typeface="Calibri" pitchFamily="34" charset="0"/>
              </a:rPr>
              <a:t>ym</a:t>
            </a:r>
            <a:r>
              <a:rPr lang="fi-FI" sz="1400" dirty="0">
                <a:solidFill>
                  <a:schemeClr val="bg1"/>
                </a:solidFill>
                <a:latin typeface="Calibri" pitchFamily="34" charset="0"/>
              </a:rPr>
              <a:t>  2008</a:t>
            </a:r>
          </a:p>
        </p:txBody>
      </p:sp>
      <p:sp>
        <p:nvSpPr>
          <p:cNvPr id="24582" name="Tekstikehys 8"/>
          <p:cNvSpPr txBox="1">
            <a:spLocks noChangeArrowheads="1"/>
          </p:cNvSpPr>
          <p:nvPr/>
        </p:nvSpPr>
        <p:spPr bwMode="auto">
          <a:xfrm>
            <a:off x="6588224" y="2276872"/>
            <a:ext cx="130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>
                <a:solidFill>
                  <a:schemeClr val="bg1"/>
                </a:solidFill>
                <a:latin typeface="Calibri" pitchFamily="34" charset="0"/>
              </a:rPr>
              <a:t>Trick ym 2003</a:t>
            </a:r>
          </a:p>
        </p:txBody>
      </p:sp>
      <p:sp>
        <p:nvSpPr>
          <p:cNvPr id="24583" name="Tekstikehys 7"/>
          <p:cNvSpPr txBox="1">
            <a:spLocks noChangeArrowheads="1"/>
          </p:cNvSpPr>
          <p:nvPr/>
        </p:nvSpPr>
        <p:spPr bwMode="auto">
          <a:xfrm>
            <a:off x="6588224" y="3645024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 dirty="0" err="1">
                <a:solidFill>
                  <a:schemeClr val="bg1"/>
                </a:solidFill>
                <a:latin typeface="Calibri" pitchFamily="34" charset="0"/>
              </a:rPr>
              <a:t>Trick</a:t>
            </a:r>
            <a:r>
              <a:rPr lang="fi-FI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i-FI" sz="1400" dirty="0" err="1">
                <a:solidFill>
                  <a:schemeClr val="bg1"/>
                </a:solidFill>
                <a:latin typeface="Calibri" pitchFamily="34" charset="0"/>
              </a:rPr>
              <a:t>ym</a:t>
            </a:r>
            <a:r>
              <a:rPr lang="fi-FI" sz="1400" dirty="0">
                <a:solidFill>
                  <a:schemeClr val="bg1"/>
                </a:solidFill>
                <a:latin typeface="Calibri" pitchFamily="34" charset="0"/>
              </a:rPr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Kaaviokuva 15"/>
          <p:cNvGraphicFramePr/>
          <p:nvPr/>
        </p:nvGraphicFramePr>
        <p:xfrm>
          <a:off x="323528" y="0"/>
          <a:ext cx="8820472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isällön paikkamerkki 5"/>
          <p:cNvGraphicFramePr>
            <a:graphicFrameLocks noGrp="1"/>
          </p:cNvGraphicFramePr>
          <p:nvPr>
            <p:ph idx="4294967295"/>
          </p:nvPr>
        </p:nvGraphicFramePr>
        <p:xfrm>
          <a:off x="0" y="1143000"/>
          <a:ext cx="957262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436" name="Tekstikehys 16"/>
          <p:cNvSpPr txBox="1">
            <a:spLocks noChangeArrowheads="1"/>
          </p:cNvSpPr>
          <p:nvPr/>
        </p:nvSpPr>
        <p:spPr bwMode="auto">
          <a:xfrm>
            <a:off x="7143750" y="6143625"/>
            <a:ext cx="2000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000"/>
              <a:t>Foca ym NEJM 2000</a:t>
            </a:r>
          </a:p>
          <a:p>
            <a:r>
              <a:rPr lang="fi-FI" sz="1000"/>
              <a:t>Gupta ym Inf C Hosp Epid 2004</a:t>
            </a:r>
          </a:p>
          <a:p>
            <a:r>
              <a:rPr lang="fi-FI" sz="1000"/>
              <a:t>Parry ym CID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Kaaviokuva 9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Kaaviokuva 8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60" name="Picture 5" descr="kynsor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3140968"/>
            <a:ext cx="2381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3419872" y="3212976"/>
            <a:ext cx="2286000" cy="13573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3491880" y="3140968"/>
            <a:ext cx="2143125" cy="1428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kuva 7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/>
          <p:cNvGraphicFramePr/>
          <p:nvPr/>
        </p:nvGraphicFramePr>
        <p:xfrm>
          <a:off x="0" y="1214422"/>
          <a:ext cx="92869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948488" y="6308725"/>
            <a:ext cx="174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>
                <a:latin typeface="Calibri" pitchFamily="34" charset="0"/>
              </a:rPr>
              <a:t>HUS sairaalahygieniaohjeet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31189213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isällön paikkamerkki 4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Kaaviokuva 8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Kaaviokuva 7"/>
          <p:cNvGraphicFramePr/>
          <p:nvPr/>
        </p:nvGraphicFramePr>
        <p:xfrm>
          <a:off x="457200" y="1600200"/>
          <a:ext cx="40338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8677" name="Picture 4" descr="SUOJAK%C3%84SINEE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463" y="1484313"/>
            <a:ext cx="40703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Kaaviokuva 4"/>
          <p:cNvGraphicFramePr/>
          <p:nvPr/>
        </p:nvGraphicFramePr>
        <p:xfrm>
          <a:off x="-214346" y="1643050"/>
          <a:ext cx="914406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700" name="Tekstikehys 6"/>
          <p:cNvSpPr txBox="1">
            <a:spLocks noChangeArrowheads="1"/>
          </p:cNvSpPr>
          <p:nvPr/>
        </p:nvSpPr>
        <p:spPr bwMode="auto">
          <a:xfrm>
            <a:off x="6858000" y="6611938"/>
            <a:ext cx="2286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000">
                <a:latin typeface="Calibri" pitchFamily="34" charset="0"/>
              </a:rPr>
              <a:t>Tenorio ym Clin Infect Dis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8" y="0"/>
            <a:ext cx="514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876840"/>
              </p:ext>
            </p:extLst>
          </p:nvPr>
        </p:nvGraphicFramePr>
        <p:xfrm>
          <a:off x="0" y="908050"/>
          <a:ext cx="9144000" cy="580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kuva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</p:nvPr>
        </p:nvGraphicFramePr>
        <p:xfrm>
          <a:off x="0" y="1571625"/>
          <a:ext cx="5643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188" y="2428875"/>
            <a:ext cx="23812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38263643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/>
        </p:nvGraphicFramePr>
        <p:xfrm>
          <a:off x="395288" y="26035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Kaaviokuva 5"/>
          <p:cNvGraphicFramePr/>
          <p:nvPr/>
        </p:nvGraphicFramePr>
        <p:xfrm>
          <a:off x="457200" y="1600200"/>
          <a:ext cx="86868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457200" y="274638"/>
          <a:ext cx="8075240" cy="99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Kaaviokuva 5"/>
          <p:cNvGraphicFramePr/>
          <p:nvPr/>
        </p:nvGraphicFramePr>
        <p:xfrm>
          <a:off x="395536" y="980728"/>
          <a:ext cx="8748464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Kaaviokuva 5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kuva 7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/>
          <p:cNvGraphicFramePr/>
          <p:nvPr/>
        </p:nvGraphicFramePr>
        <p:xfrm>
          <a:off x="214282" y="1628800"/>
          <a:ext cx="871543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977900"/>
            <a:ext cx="8143875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25488" y="285750"/>
            <a:ext cx="7681912" cy="10715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/>
            <a:r>
              <a:rPr lang="en-US" sz="3200" b="1" i="1"/>
              <a:t>Ympäristöpinnat voivat välittää tartuntoja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25488" y="5270500"/>
            <a:ext cx="7681912" cy="1082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</a:rPr>
              <a:t>kontaminoituneet pinnat lisäävät ristikontaminaatiota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/>
              <a:t>Abstract: The Risk of Hand and Glove Contamination after Contact with a VRE (+) Patient Environment.  Hayden M, ICAAC, 2001, Chicago, IL.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25750" y="2014538"/>
            <a:ext cx="5546725" cy="477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>
                <a:solidFill>
                  <a:srgbClr val="00FF00"/>
                </a:solidFill>
                <a:latin typeface="Arial Unicode MS" pitchFamily="34" charset="-128"/>
              </a:rPr>
              <a:t>X</a:t>
            </a:r>
            <a:r>
              <a:rPr lang="en-US" sz="2800" b="1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n-US" sz="2200" b="1"/>
              <a:t>VRE-viljely positiivinen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kuva 7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/>
          <p:cNvGraphicFramePr/>
          <p:nvPr/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Kotisairaanhoito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34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4294967295"/>
          </p:nvPr>
        </p:nvGraphicFramePr>
        <p:xfrm>
          <a:off x="323528" y="1785938"/>
          <a:ext cx="864096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9" name="Tekstikehys 5"/>
          <p:cNvSpPr txBox="1">
            <a:spLocks noChangeArrowheads="1"/>
          </p:cNvSpPr>
          <p:nvPr/>
        </p:nvSpPr>
        <p:spPr bwMode="auto">
          <a:xfrm>
            <a:off x="6786563" y="6357938"/>
            <a:ext cx="2136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400">
                <a:latin typeface="Calibri" pitchFamily="34" charset="0"/>
              </a:rPr>
              <a:t>Temime ym. PNAS 2009</a:t>
            </a:r>
          </a:p>
        </p:txBody>
      </p:sp>
      <p:graphicFrame>
        <p:nvGraphicFramePr>
          <p:cNvPr id="6" name="Kaaviokuva 5"/>
          <p:cNvGraphicFramePr/>
          <p:nvPr/>
        </p:nvGraphicFramePr>
        <p:xfrm>
          <a:off x="0" y="500042"/>
          <a:ext cx="914400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i-FI" dirty="0" smtClean="0"/>
              <a:t>Eristäminen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Eristysluokat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5072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/>
          <p:cNvGraphicFramePr/>
          <p:nvPr>
            <p:extLst>
              <p:ext uri="{D42A27DB-BD31-4B8C-83A1-F6EECF244321}">
                <p14:modId xmlns:p14="http://schemas.microsoft.com/office/powerpoint/2010/main" val="2252634662"/>
              </p:ext>
            </p:extLst>
          </p:nvPr>
        </p:nvGraphicFramePr>
        <p:xfrm>
          <a:off x="468313" y="1412875"/>
          <a:ext cx="82296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kuva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3376122785"/>
              </p:ext>
            </p:extLst>
          </p:nvPr>
        </p:nvGraphicFramePr>
        <p:xfrm>
          <a:off x="457200" y="1600200"/>
          <a:ext cx="8229600" cy="54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4223099"/>
              </p:ext>
            </p:extLst>
          </p:nvPr>
        </p:nvGraphicFramePr>
        <p:xfrm>
          <a:off x="0" y="1600200"/>
          <a:ext cx="889248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</p:nvPr>
        </p:nvGraphicFramePr>
        <p:xfrm>
          <a:off x="357158" y="1600200"/>
          <a:ext cx="82867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Pisaraeristys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179512" y="1052736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Pisaraeristys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Ilmaeristys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fi-FI" dirty="0" smtClean="0"/>
              <a:t>Ilmaeristys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81525"/>
            <a:ext cx="8229600" cy="1143000"/>
          </a:xfrm>
        </p:spPr>
        <p:txBody>
          <a:bodyPr>
            <a:normAutofit/>
          </a:bodyPr>
          <a:lstStyle/>
          <a:p>
            <a:r>
              <a:rPr lang="fi-FI" sz="2200"/>
              <a:t>…loppu ehkä Wagnerille, mikä onkin sille sialle oikein.</a:t>
            </a:r>
            <a:br>
              <a:rPr lang="fi-FI" sz="2200"/>
            </a:br>
            <a:r>
              <a:rPr lang="fi-FI" sz="2200"/>
              <a:t>Meidän arkemme sujuu normaaliin tapaan, kun tiedostamme työn riskit, ja osaamme ennalta ehkäistä niitä.</a:t>
            </a:r>
          </a:p>
        </p:txBody>
      </p:sp>
      <p:pic>
        <p:nvPicPr>
          <p:cNvPr id="35843" name="Picture 3" descr="wagn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412875"/>
            <a:ext cx="8229600" cy="286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/>
          <p:cNvGraphicFramePr/>
          <p:nvPr/>
        </p:nvGraphicFramePr>
        <p:xfrm>
          <a:off x="395288" y="26035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/>
          <p:cNvGraphicFramePr/>
          <p:nvPr/>
        </p:nvGraphicFramePr>
        <p:xfrm>
          <a:off x="0" y="1500174"/>
          <a:ext cx="9001156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001125" cy="664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635375" y="4581525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b="1">
                <a:solidFill>
                  <a:schemeClr val="bg1"/>
                </a:solidFill>
                <a:latin typeface="Calibri" pitchFamily="34" charset="0"/>
              </a:rPr>
              <a:t>Verivarotoimet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orakulmio 5"/>
          <p:cNvSpPr/>
          <p:nvPr/>
        </p:nvSpPr>
        <p:spPr>
          <a:xfrm>
            <a:off x="0" y="4221163"/>
            <a:ext cx="7235825" cy="324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8527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orakulmio 6"/>
          <p:cNvSpPr/>
          <p:nvPr/>
        </p:nvSpPr>
        <p:spPr>
          <a:xfrm>
            <a:off x="-612775" y="260350"/>
            <a:ext cx="1439863" cy="640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graphicFrame>
        <p:nvGraphicFramePr>
          <p:cNvPr id="4" name="Kaaviokuva 3"/>
          <p:cNvGraphicFramePr/>
          <p:nvPr/>
        </p:nvGraphicFramePr>
        <p:xfrm>
          <a:off x="0" y="260648"/>
          <a:ext cx="885596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i-FI" dirty="0"/>
              <a:t>Käsihygienia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</p:nvPr>
        </p:nvGraphicFramePr>
        <p:xfrm>
          <a:off x="0" y="1214438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 idx="4294967295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fi-FI" dirty="0"/>
              <a:t>Käsien pesu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700597"/>
              </p:ext>
            </p:extLst>
          </p:nvPr>
        </p:nvGraphicFramePr>
        <p:xfrm>
          <a:off x="0" y="1268413"/>
          <a:ext cx="8964613" cy="532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1157</Words>
  <Application>Microsoft Office PowerPoint</Application>
  <PresentationFormat>Näytössä katseltava diaesitys (4:3)</PresentationFormat>
  <Paragraphs>247</Paragraphs>
  <Slides>46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46</vt:i4>
      </vt:variant>
    </vt:vector>
  </HeadingPairs>
  <TitlesOfParts>
    <vt:vector size="47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Käsihygienia</vt:lpstr>
      <vt:lpstr>Käsien pesu</vt:lpstr>
      <vt:lpstr>Käsien desinfektio</vt:lpstr>
      <vt:lpstr>PowerPoint-esitys</vt:lpstr>
      <vt:lpstr>PowerPoint-esitys</vt:lpstr>
      <vt:lpstr>Käsihuuhteen teho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Kotisairaanhoito</vt:lpstr>
      <vt:lpstr>PowerPoint-esitys</vt:lpstr>
      <vt:lpstr>PowerPoint-esitys</vt:lpstr>
      <vt:lpstr>Eristäminen</vt:lpstr>
      <vt:lpstr>PowerPoint-esitys</vt:lpstr>
      <vt:lpstr>Eristysluokat</vt:lpstr>
      <vt:lpstr>PowerPoint-esitys</vt:lpstr>
      <vt:lpstr>PowerPoint-esitys</vt:lpstr>
      <vt:lpstr>PowerPoint-esitys</vt:lpstr>
      <vt:lpstr>Pisaraeristys</vt:lpstr>
      <vt:lpstr>Pisaraeristys</vt:lpstr>
      <vt:lpstr>Ilmaeristys</vt:lpstr>
      <vt:lpstr>Ilmaeristys</vt:lpstr>
      <vt:lpstr>…loppu ehkä Wagnerille, mikä onkin sille sialle oikein. Meidän arkemme sujuu normaaliin tapaan, kun tiedostamme työn riskit, ja osaamme ennalta ehkäistä niitä.</vt:lpstr>
    </vt:vector>
  </TitlesOfParts>
  <Company>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Lnsluennot</dc:creator>
  <cp:lastModifiedBy>Katri Mäkelä-Näkki</cp:lastModifiedBy>
  <cp:revision>43</cp:revision>
  <dcterms:created xsi:type="dcterms:W3CDTF">2011-05-26T07:23:32Z</dcterms:created>
  <dcterms:modified xsi:type="dcterms:W3CDTF">2012-10-29T12:55:51Z</dcterms:modified>
</cp:coreProperties>
</file>