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ppt/diagrams/data41.xml" ContentType="application/vnd.openxmlformats-officedocument.drawingml.diagramData+xml"/>
  <Override PartName="/ppt/diagrams/layout41.xml" ContentType="application/vnd.openxmlformats-officedocument.drawingml.diagramLayout+xml"/>
  <Override PartName="/ppt/diagrams/quickStyle41.xml" ContentType="application/vnd.openxmlformats-officedocument.drawingml.diagramStyle+xml"/>
  <Override PartName="/ppt/diagrams/colors41.xml" ContentType="application/vnd.openxmlformats-officedocument.drawingml.diagramColors+xml"/>
  <Override PartName="/ppt/diagrams/drawing41.xml" ContentType="application/vnd.ms-office.drawingml.diagramDrawing+xml"/>
  <Override PartName="/ppt/diagrams/data42.xml" ContentType="application/vnd.openxmlformats-officedocument.drawingml.diagramData+xml"/>
  <Override PartName="/ppt/diagrams/layout42.xml" ContentType="application/vnd.openxmlformats-officedocument.drawingml.diagramLayout+xml"/>
  <Override PartName="/ppt/diagrams/quickStyle42.xml" ContentType="application/vnd.openxmlformats-officedocument.drawingml.diagramStyle+xml"/>
  <Override PartName="/ppt/diagrams/colors42.xml" ContentType="application/vnd.openxmlformats-officedocument.drawingml.diagramColors+xml"/>
  <Override PartName="/ppt/diagrams/drawing42.xml" ContentType="application/vnd.ms-office.drawingml.diagramDrawing+xml"/>
  <Override PartName="/ppt/diagrams/data43.xml" ContentType="application/vnd.openxmlformats-officedocument.drawingml.diagramData+xml"/>
  <Override PartName="/ppt/diagrams/layout43.xml" ContentType="application/vnd.openxmlformats-officedocument.drawingml.diagramLayout+xml"/>
  <Override PartName="/ppt/diagrams/quickStyle43.xml" ContentType="application/vnd.openxmlformats-officedocument.drawingml.diagramStyle+xml"/>
  <Override PartName="/ppt/diagrams/colors43.xml" ContentType="application/vnd.openxmlformats-officedocument.drawingml.diagramColors+xml"/>
  <Override PartName="/ppt/diagrams/drawing43.xml" ContentType="application/vnd.ms-office.drawingml.diagramDrawing+xml"/>
  <Override PartName="/ppt/diagrams/data44.xml" ContentType="application/vnd.openxmlformats-officedocument.drawingml.diagramData+xml"/>
  <Override PartName="/ppt/diagrams/layout44.xml" ContentType="application/vnd.openxmlformats-officedocument.drawingml.diagramLayout+xml"/>
  <Override PartName="/ppt/diagrams/quickStyle44.xml" ContentType="application/vnd.openxmlformats-officedocument.drawingml.diagramStyle+xml"/>
  <Override PartName="/ppt/diagrams/colors44.xml" ContentType="application/vnd.openxmlformats-officedocument.drawingml.diagramColors+xml"/>
  <Override PartName="/ppt/diagrams/drawing4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7"/>
  </p:notesMasterIdLst>
  <p:sldIdLst>
    <p:sldId id="256" r:id="rId2"/>
    <p:sldId id="259" r:id="rId3"/>
    <p:sldId id="257" r:id="rId4"/>
    <p:sldId id="258" r:id="rId5"/>
    <p:sldId id="260" r:id="rId6"/>
    <p:sldId id="261" r:id="rId7"/>
    <p:sldId id="262" r:id="rId8"/>
    <p:sldId id="266" r:id="rId9"/>
    <p:sldId id="263" r:id="rId10"/>
    <p:sldId id="268" r:id="rId11"/>
    <p:sldId id="269" r:id="rId12"/>
    <p:sldId id="264" r:id="rId13"/>
    <p:sldId id="280" r:id="rId14"/>
    <p:sldId id="265" r:id="rId15"/>
    <p:sldId id="267" r:id="rId16"/>
    <p:sldId id="281" r:id="rId17"/>
    <p:sldId id="285" r:id="rId18"/>
    <p:sldId id="286" r:id="rId19"/>
    <p:sldId id="270" r:id="rId20"/>
    <p:sldId id="277" r:id="rId21"/>
    <p:sldId id="271" r:id="rId22"/>
    <p:sldId id="289" r:id="rId23"/>
    <p:sldId id="278" r:id="rId24"/>
    <p:sldId id="287" r:id="rId25"/>
    <p:sldId id="288" r:id="rId26"/>
    <p:sldId id="282" r:id="rId27"/>
    <p:sldId id="272" r:id="rId28"/>
    <p:sldId id="283" r:id="rId29"/>
    <p:sldId id="274" r:id="rId30"/>
    <p:sldId id="275" r:id="rId31"/>
    <p:sldId id="276" r:id="rId32"/>
    <p:sldId id="290" r:id="rId33"/>
    <p:sldId id="291" r:id="rId34"/>
    <p:sldId id="284" r:id="rId35"/>
    <p:sldId id="279" r:id="rId36"/>
  </p:sldIdLst>
  <p:sldSz cx="9144000" cy="6858000" type="screen4x3"/>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07" d="100"/>
          <a:sy n="107" d="100"/>
        </p:scale>
        <p:origin x="-84"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iagrams/_rels/data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image" Target="../media/image5.png"/></Relationships>
</file>

<file path=ppt/diagrams/_rels/data3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image" Target="../media/image14.png"/></Relationships>
</file>

<file path=ppt/diagrams/_rels/data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image" Target="../media/image1.png"/><Relationship Id="rId4" Type="http://schemas.openxmlformats.org/officeDocument/2006/relationships/image" Target="../media/image4.png"/></Relationships>
</file>

<file path=ppt/diagrams/_rels/drawing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image" Target="../media/image1.png"/><Relationship Id="rId4" Type="http://schemas.openxmlformats.org/officeDocument/2006/relationships/image" Target="../media/image4.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1#15">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4">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colorful1#16">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6_4">
  <dgm:title val=""/>
  <dgm:desc val=""/>
  <dgm:catLst>
    <dgm:cat type="accent6" pri="11400"/>
  </dgm:catLst>
  <dgm:styleLbl name="node0">
    <dgm:fillClrLst meth="cycle">
      <a:schemeClr val="accent6">
        <a:shade val="60000"/>
      </a:schemeClr>
    </dgm:fillClrLst>
    <dgm:linClrLst meth="repeat">
      <a:schemeClr val="lt1"/>
    </dgm:linClrLst>
    <dgm:effectClrLst/>
    <dgm:txLinClrLst/>
    <dgm:txFillClrLst/>
    <dgm:txEffectClrLst/>
  </dgm:styleLbl>
  <dgm:styleLbl name="alignNode1">
    <dgm:fillClrLst meth="cycle">
      <a:schemeClr val="accent6">
        <a:shade val="50000"/>
      </a:schemeClr>
      <a:schemeClr val="accent6">
        <a:tint val="55000"/>
      </a:schemeClr>
    </dgm:fillClrLst>
    <dgm:linClrLst meth="cycle">
      <a:schemeClr val="accent6">
        <a:shade val="50000"/>
      </a:schemeClr>
      <a:schemeClr val="accent6">
        <a:tint val="55000"/>
      </a:schemeClr>
    </dgm:linClrLst>
    <dgm:effectClrLst/>
    <dgm:txLinClrLst/>
    <dgm:txFillClrLst/>
    <dgm:txEffectClrLst/>
  </dgm:styleLbl>
  <dgm:styleLbl name="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ln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vennNode1">
    <dgm:fillClrLst meth="cycle">
      <a:schemeClr val="accent6">
        <a:shade val="80000"/>
        <a:alpha val="50000"/>
      </a:schemeClr>
      <a:schemeClr val="accent6">
        <a:tint val="50000"/>
        <a:alpha val="50000"/>
      </a:schemeClr>
    </dgm:fillClrLst>
    <dgm:linClrLst meth="repeat">
      <a:schemeClr val="lt1"/>
    </dgm:linClrLst>
    <dgm:effectClrLst/>
    <dgm:txLinClrLst/>
    <dgm:txFillClrLst/>
    <dgm:txEffectClrLst/>
  </dgm:styleLbl>
  <dgm:styleLbl name="node2">
    <dgm:fillClrLst>
      <a:schemeClr val="accent6">
        <a:shade val="80000"/>
      </a:schemeClr>
    </dgm:fillClrLst>
    <dgm:linClrLst meth="repeat">
      <a:schemeClr val="lt1"/>
    </dgm:linClrLst>
    <dgm:effectClrLst/>
    <dgm:txLinClrLst/>
    <dgm:txFillClrLst/>
    <dgm:txEffectClrLst/>
  </dgm:styleLbl>
  <dgm:styleLbl name="node3">
    <dgm:fillClrLst>
      <a:schemeClr val="accent6">
        <a:tint val="99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f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b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sibTrans1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0000"/>
      </a:schemeClr>
    </dgm:fillClrLst>
    <dgm:linClrLst meth="repeat">
      <a:schemeClr val="lt1"/>
    </dgm:linClrLst>
    <dgm:effectClrLst/>
    <dgm:txLinClrLst/>
    <dgm:txFillClrLst/>
    <dgm:txEffectClrLst/>
  </dgm:styleLbl>
  <dgm:styleLbl name="asst3">
    <dgm:fillClrLst>
      <a:schemeClr val="accent6">
        <a:tint val="70000"/>
      </a:schemeClr>
    </dgm:fillClrLst>
    <dgm:linClrLst meth="repeat">
      <a:schemeClr val="lt1"/>
    </dgm:linClrLst>
    <dgm:effectClrLst/>
    <dgm:txLinClrLst/>
    <dgm:txFillClrLst/>
    <dgm:txEffectClrLst/>
  </dgm:styleLbl>
  <dgm:styleLbl name="asst4">
    <dgm:fillClrLst>
      <a:schemeClr val="accent6">
        <a:tint val="5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align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bgAccFollowNode1">
    <dgm:fillClrLst meth="repeat">
      <a:schemeClr val="accent6">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55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3.xml><?xml version="1.0" encoding="utf-8"?>
<dgm:colorsDef xmlns:dgm="http://schemas.openxmlformats.org/drawingml/2006/diagram" xmlns:a="http://schemas.openxmlformats.org/drawingml/2006/main" uniqueId="urn:microsoft.com/office/officeart/2005/8/colors/colorful1#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9DE2F4B-4315-4397-84B3-80DF9531EF26}" type="doc">
      <dgm:prSet loTypeId="urn:microsoft.com/office/officeart/2005/8/layout/vList2" loCatId="list" qsTypeId="urn:microsoft.com/office/officeart/2005/8/quickstyle/3d2" qsCatId="3D" csTypeId="urn:microsoft.com/office/officeart/2005/8/colors/accent1_2" csCatId="accent1"/>
      <dgm:spPr/>
      <dgm:t>
        <a:bodyPr/>
        <a:lstStyle/>
        <a:p>
          <a:endParaRPr lang="fi-FI"/>
        </a:p>
      </dgm:t>
    </dgm:pt>
    <dgm:pt modelId="{AA26B189-4A04-40CE-BA0F-27591C1467E2}">
      <dgm:prSet custT="1"/>
      <dgm:spPr/>
      <dgm:t>
        <a:bodyPr/>
        <a:lstStyle/>
        <a:p>
          <a:pPr algn="ctr" rtl="0"/>
          <a:r>
            <a:rPr lang="fi-FI" sz="4400" b="1" dirty="0" smtClean="0"/>
            <a:t>Mikrobeja, infektiota ja sairaalahygieniaa</a:t>
          </a:r>
          <a:endParaRPr lang="fi-FI" sz="4400" b="1" dirty="0"/>
        </a:p>
      </dgm:t>
    </dgm:pt>
    <dgm:pt modelId="{55452BA6-A9F0-4485-8F8F-5639F5956830}" type="parTrans" cxnId="{B034DD1C-1D35-4399-89FF-4FF6E2E1E1DD}">
      <dgm:prSet/>
      <dgm:spPr/>
      <dgm:t>
        <a:bodyPr/>
        <a:lstStyle/>
        <a:p>
          <a:endParaRPr lang="fi-FI"/>
        </a:p>
      </dgm:t>
    </dgm:pt>
    <dgm:pt modelId="{55688CF3-40B9-44F6-B885-D8EAD9FD59CA}" type="sibTrans" cxnId="{B034DD1C-1D35-4399-89FF-4FF6E2E1E1DD}">
      <dgm:prSet/>
      <dgm:spPr/>
      <dgm:t>
        <a:bodyPr/>
        <a:lstStyle/>
        <a:p>
          <a:endParaRPr lang="fi-FI"/>
        </a:p>
      </dgm:t>
    </dgm:pt>
    <dgm:pt modelId="{1F2AACC3-20B1-42A0-B23B-15955CABBCAB}" type="pres">
      <dgm:prSet presAssocID="{29DE2F4B-4315-4397-84B3-80DF9531EF26}" presName="linear" presStyleCnt="0">
        <dgm:presLayoutVars>
          <dgm:animLvl val="lvl"/>
          <dgm:resizeHandles val="exact"/>
        </dgm:presLayoutVars>
      </dgm:prSet>
      <dgm:spPr/>
      <dgm:t>
        <a:bodyPr/>
        <a:lstStyle/>
        <a:p>
          <a:endParaRPr lang="fi-FI"/>
        </a:p>
      </dgm:t>
    </dgm:pt>
    <dgm:pt modelId="{2C5C2632-9028-453B-B1DE-6935E461C571}" type="pres">
      <dgm:prSet presAssocID="{AA26B189-4A04-40CE-BA0F-27591C1467E2}" presName="parentText" presStyleLbl="node1" presStyleIdx="0" presStyleCnt="1">
        <dgm:presLayoutVars>
          <dgm:chMax val="0"/>
          <dgm:bulletEnabled val="1"/>
        </dgm:presLayoutVars>
      </dgm:prSet>
      <dgm:spPr/>
      <dgm:t>
        <a:bodyPr/>
        <a:lstStyle/>
        <a:p>
          <a:endParaRPr lang="fi-FI"/>
        </a:p>
      </dgm:t>
    </dgm:pt>
  </dgm:ptLst>
  <dgm:cxnLst>
    <dgm:cxn modelId="{323608F5-D547-4218-A84F-82AC1C35E853}" type="presOf" srcId="{AA26B189-4A04-40CE-BA0F-27591C1467E2}" destId="{2C5C2632-9028-453B-B1DE-6935E461C571}" srcOrd="0" destOrd="0" presId="urn:microsoft.com/office/officeart/2005/8/layout/vList2"/>
    <dgm:cxn modelId="{B034DD1C-1D35-4399-89FF-4FF6E2E1E1DD}" srcId="{29DE2F4B-4315-4397-84B3-80DF9531EF26}" destId="{AA26B189-4A04-40CE-BA0F-27591C1467E2}" srcOrd="0" destOrd="0" parTransId="{55452BA6-A9F0-4485-8F8F-5639F5956830}" sibTransId="{55688CF3-40B9-44F6-B885-D8EAD9FD59CA}"/>
    <dgm:cxn modelId="{4B66F4A9-7340-4CF3-9328-D80E337CB8ED}" type="presOf" srcId="{29DE2F4B-4315-4397-84B3-80DF9531EF26}" destId="{1F2AACC3-20B1-42A0-B23B-15955CABBCAB}" srcOrd="0" destOrd="0" presId="urn:microsoft.com/office/officeart/2005/8/layout/vList2"/>
    <dgm:cxn modelId="{9AF51B39-245B-4E93-9C5F-EBE993477D36}" type="presParOf" srcId="{1F2AACC3-20B1-42A0-B23B-15955CABBCAB}" destId="{2C5C2632-9028-453B-B1DE-6935E461C571}"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1FFBDF4D-4E6D-4FEA-887A-3550E3D59C9D}" type="doc">
      <dgm:prSet loTypeId="urn:microsoft.com/office/officeart/2008/layout/AscendingPictureAccentProcess" loCatId="process" qsTypeId="urn:microsoft.com/office/officeart/2005/8/quickstyle/3d1" qsCatId="3D" csTypeId="urn:microsoft.com/office/officeart/2005/8/colors/colorful5" csCatId="colorful" phldr="1"/>
      <dgm:spPr/>
      <dgm:t>
        <a:bodyPr/>
        <a:lstStyle/>
        <a:p>
          <a:endParaRPr lang="fi-FI"/>
        </a:p>
      </dgm:t>
    </dgm:pt>
    <dgm:pt modelId="{03F290BE-0157-4076-8A50-0747E4345B25}">
      <dgm:prSet custT="1"/>
      <dgm:spPr/>
      <dgm:t>
        <a:bodyPr/>
        <a:lstStyle/>
        <a:p>
          <a:pPr rtl="0"/>
          <a:r>
            <a:rPr lang="fi-FI" sz="1600" b="1" dirty="0" err="1" smtClean="0">
              <a:solidFill>
                <a:schemeClr val="tx1"/>
              </a:solidFill>
            </a:rPr>
            <a:t>Staph</a:t>
          </a:r>
          <a:r>
            <a:rPr lang="fi-FI" sz="1600" b="1" dirty="0" smtClean="0">
              <a:solidFill>
                <a:schemeClr val="tx1"/>
              </a:solidFill>
            </a:rPr>
            <a:t> </a:t>
          </a:r>
          <a:r>
            <a:rPr lang="fi-FI" sz="1600" b="1" dirty="0" err="1" smtClean="0">
              <a:solidFill>
                <a:schemeClr val="tx1"/>
              </a:solidFill>
            </a:rPr>
            <a:t>epidermidis</a:t>
          </a:r>
          <a:endParaRPr lang="fi-FI" sz="1600" b="1" dirty="0">
            <a:solidFill>
              <a:schemeClr val="tx1"/>
            </a:solidFill>
          </a:endParaRPr>
        </a:p>
      </dgm:t>
    </dgm:pt>
    <dgm:pt modelId="{36E9D31A-DFBC-4975-BCAD-22AFAA1425BF}" type="parTrans" cxnId="{809CD500-2260-4796-9CED-9378D74BCE20}">
      <dgm:prSet/>
      <dgm:spPr/>
      <dgm:t>
        <a:bodyPr/>
        <a:lstStyle/>
        <a:p>
          <a:endParaRPr lang="fi-FI"/>
        </a:p>
      </dgm:t>
    </dgm:pt>
    <dgm:pt modelId="{AA337C81-5117-47B9-BD76-2397AF231B30}" type="sibTrans" cxnId="{809CD500-2260-4796-9CED-9378D74BCE20}">
      <dgm:prSet/>
      <dgm:spPr/>
      <dgm:t>
        <a:bodyPr/>
        <a:lstStyle/>
        <a:p>
          <a:endParaRPr lang="fi-FI"/>
        </a:p>
      </dgm:t>
    </dgm:pt>
    <dgm:pt modelId="{0C8C711B-E2BC-4D85-8733-EC0C3F81E1F4}">
      <dgm:prSet custT="1"/>
      <dgm:spPr/>
      <dgm:t>
        <a:bodyPr/>
        <a:lstStyle/>
        <a:p>
          <a:pPr rtl="0"/>
          <a:r>
            <a:rPr lang="fi-FI" sz="1600" b="1" dirty="0" err="1" smtClean="0">
              <a:solidFill>
                <a:schemeClr val="tx1"/>
              </a:solidFill>
            </a:rPr>
            <a:t>Pseudomonas</a:t>
          </a:r>
          <a:endParaRPr lang="fi-FI" sz="1600" b="1" dirty="0">
            <a:solidFill>
              <a:schemeClr val="tx1"/>
            </a:solidFill>
          </a:endParaRPr>
        </a:p>
      </dgm:t>
    </dgm:pt>
    <dgm:pt modelId="{9DB36953-9053-4224-97BA-3CC9BD79FE58}" type="parTrans" cxnId="{5270BDD2-1FF9-4A9E-A66B-96C352070B89}">
      <dgm:prSet/>
      <dgm:spPr/>
      <dgm:t>
        <a:bodyPr/>
        <a:lstStyle/>
        <a:p>
          <a:endParaRPr lang="fi-FI"/>
        </a:p>
      </dgm:t>
    </dgm:pt>
    <dgm:pt modelId="{05D99CA7-922D-4A16-BAFA-6B94B0D6002C}" type="sibTrans" cxnId="{5270BDD2-1FF9-4A9E-A66B-96C352070B89}">
      <dgm:prSet/>
      <dgm:spPr/>
      <dgm:t>
        <a:bodyPr/>
        <a:lstStyle/>
        <a:p>
          <a:endParaRPr lang="fi-FI"/>
        </a:p>
      </dgm:t>
    </dgm:pt>
    <dgm:pt modelId="{D8F5416D-F8EC-4ABE-8643-D1C86E9F22DD}">
      <dgm:prSet custT="1"/>
      <dgm:spPr/>
      <dgm:t>
        <a:bodyPr/>
        <a:lstStyle/>
        <a:p>
          <a:pPr rtl="0"/>
          <a:r>
            <a:rPr lang="fi-FI" sz="1600" b="1" dirty="0" err="1" smtClean="0">
              <a:solidFill>
                <a:schemeClr val="tx1"/>
              </a:solidFill>
            </a:rPr>
            <a:t>Klebsiella</a:t>
          </a:r>
          <a:endParaRPr lang="fi-FI" sz="1600" b="1" dirty="0">
            <a:solidFill>
              <a:schemeClr val="tx1"/>
            </a:solidFill>
          </a:endParaRPr>
        </a:p>
      </dgm:t>
    </dgm:pt>
    <dgm:pt modelId="{66D1B00B-D935-4E4A-9DF7-798FF2DA2563}" type="parTrans" cxnId="{3031DDC5-37F6-4C29-997D-D4E217BF72AE}">
      <dgm:prSet/>
      <dgm:spPr/>
      <dgm:t>
        <a:bodyPr/>
        <a:lstStyle/>
        <a:p>
          <a:endParaRPr lang="fi-FI"/>
        </a:p>
      </dgm:t>
    </dgm:pt>
    <dgm:pt modelId="{8FB63661-5080-4231-B470-65BEDDE7A69E}" type="sibTrans" cxnId="{3031DDC5-37F6-4C29-997D-D4E217BF72AE}">
      <dgm:prSet/>
      <dgm:spPr/>
      <dgm:t>
        <a:bodyPr/>
        <a:lstStyle/>
        <a:p>
          <a:endParaRPr lang="fi-FI"/>
        </a:p>
      </dgm:t>
    </dgm:pt>
    <dgm:pt modelId="{40DBAF63-D2C1-42BE-93DB-C3AC6FBC3B99}">
      <dgm:prSet custT="1"/>
      <dgm:spPr/>
      <dgm:t>
        <a:bodyPr/>
        <a:lstStyle/>
        <a:p>
          <a:pPr rtl="0"/>
          <a:r>
            <a:rPr lang="fi-FI" sz="1600" b="1" dirty="0" err="1" smtClean="0">
              <a:solidFill>
                <a:schemeClr val="tx1"/>
              </a:solidFill>
            </a:rPr>
            <a:t>E.coli</a:t>
          </a:r>
          <a:endParaRPr lang="fi-FI" sz="1600" b="1" dirty="0">
            <a:solidFill>
              <a:schemeClr val="tx1"/>
            </a:solidFill>
          </a:endParaRPr>
        </a:p>
      </dgm:t>
    </dgm:pt>
    <dgm:pt modelId="{CEFCD7B0-19A3-4E78-94BB-160A2167CFAF}" type="parTrans" cxnId="{49921553-6951-46EC-9101-0AA768FB68F1}">
      <dgm:prSet/>
      <dgm:spPr/>
      <dgm:t>
        <a:bodyPr/>
        <a:lstStyle/>
        <a:p>
          <a:endParaRPr lang="fi-FI"/>
        </a:p>
      </dgm:t>
    </dgm:pt>
    <dgm:pt modelId="{1F2BE097-8967-46CB-B4CB-538A9EA789F0}" type="sibTrans" cxnId="{49921553-6951-46EC-9101-0AA768FB68F1}">
      <dgm:prSet/>
      <dgm:spPr/>
      <dgm:t>
        <a:bodyPr/>
        <a:lstStyle/>
        <a:p>
          <a:endParaRPr lang="fi-FI"/>
        </a:p>
      </dgm:t>
    </dgm:pt>
    <dgm:pt modelId="{24CC5F3C-D565-426B-A1A4-C27B744B733C}">
      <dgm:prSet custT="1"/>
      <dgm:spPr/>
      <dgm:t>
        <a:bodyPr/>
        <a:lstStyle/>
        <a:p>
          <a:pPr rtl="0"/>
          <a:r>
            <a:rPr lang="fi-FI" sz="1600" b="1" dirty="0" err="1" smtClean="0">
              <a:solidFill>
                <a:schemeClr val="tx1"/>
              </a:solidFill>
            </a:rPr>
            <a:t>Staph</a:t>
          </a:r>
          <a:r>
            <a:rPr lang="fi-FI" sz="1600" b="1" dirty="0" smtClean="0">
              <a:solidFill>
                <a:schemeClr val="tx1"/>
              </a:solidFill>
            </a:rPr>
            <a:t> </a:t>
          </a:r>
          <a:r>
            <a:rPr lang="fi-FI" sz="1600" b="1" dirty="0" err="1" smtClean="0">
              <a:solidFill>
                <a:schemeClr val="tx1"/>
              </a:solidFill>
            </a:rPr>
            <a:t>aureus</a:t>
          </a:r>
          <a:r>
            <a:rPr lang="fi-FI" sz="1600" b="1" dirty="0" smtClean="0">
              <a:solidFill>
                <a:schemeClr val="tx1"/>
              </a:solidFill>
            </a:rPr>
            <a:t>, </a:t>
          </a:r>
          <a:r>
            <a:rPr lang="fi-FI" sz="1600" b="1" dirty="0" err="1" smtClean="0">
              <a:solidFill>
                <a:schemeClr val="tx1"/>
              </a:solidFill>
            </a:rPr>
            <a:t>meningokokki</a:t>
          </a:r>
          <a:endParaRPr lang="fi-FI" sz="1600" b="1" dirty="0">
            <a:solidFill>
              <a:schemeClr val="tx1"/>
            </a:solidFill>
          </a:endParaRPr>
        </a:p>
      </dgm:t>
    </dgm:pt>
    <dgm:pt modelId="{8FB25A6B-9BA0-43C3-8390-554C01D4C891}" type="parTrans" cxnId="{D3DD0407-2168-4FD1-8850-5F08C10B9619}">
      <dgm:prSet/>
      <dgm:spPr/>
      <dgm:t>
        <a:bodyPr/>
        <a:lstStyle/>
        <a:p>
          <a:endParaRPr lang="fi-FI"/>
        </a:p>
      </dgm:t>
    </dgm:pt>
    <dgm:pt modelId="{54C39222-FB87-4E1A-BC7F-C15B5A7BCEA7}" type="sibTrans" cxnId="{D3DD0407-2168-4FD1-8850-5F08C10B9619}">
      <dgm:prSet/>
      <dgm:spPr/>
      <dgm:t>
        <a:bodyPr/>
        <a:lstStyle/>
        <a:p>
          <a:endParaRPr lang="fi-FI"/>
        </a:p>
      </dgm:t>
    </dgm:pt>
    <dgm:pt modelId="{D5AF64FC-E091-471A-8FA0-3EDC8D2AA1D9}">
      <dgm:prSet custT="1"/>
      <dgm:spPr/>
      <dgm:t>
        <a:bodyPr/>
        <a:lstStyle/>
        <a:p>
          <a:pPr rtl="0"/>
          <a:r>
            <a:rPr lang="fi-FI" sz="1600" b="1" dirty="0" err="1" smtClean="0">
              <a:solidFill>
                <a:schemeClr val="tx1"/>
              </a:solidFill>
            </a:rPr>
            <a:t>Enterokokki</a:t>
          </a:r>
          <a:endParaRPr lang="fi-FI" sz="1600" b="1" dirty="0">
            <a:solidFill>
              <a:schemeClr val="tx1"/>
            </a:solidFill>
          </a:endParaRPr>
        </a:p>
      </dgm:t>
    </dgm:pt>
    <dgm:pt modelId="{04AEF587-801E-42E8-BF20-DC2E04672AB2}" type="parTrans" cxnId="{7D82D751-6FAB-4C58-8024-78A969B30AB5}">
      <dgm:prSet/>
      <dgm:spPr/>
      <dgm:t>
        <a:bodyPr/>
        <a:lstStyle/>
        <a:p>
          <a:endParaRPr lang="fi-FI"/>
        </a:p>
      </dgm:t>
    </dgm:pt>
    <dgm:pt modelId="{117BCBFE-B2B7-4730-90B8-261B2DD38D95}" type="sibTrans" cxnId="{7D82D751-6FAB-4C58-8024-78A969B30AB5}">
      <dgm:prSet/>
      <dgm:spPr/>
      <dgm:t>
        <a:bodyPr/>
        <a:lstStyle/>
        <a:p>
          <a:endParaRPr lang="fi-FI"/>
        </a:p>
      </dgm:t>
    </dgm:pt>
    <dgm:pt modelId="{23D2F11B-530D-46C7-8AEA-515367B27A68}">
      <dgm:prSet custT="1"/>
      <dgm:spPr/>
      <dgm:t>
        <a:bodyPr/>
        <a:lstStyle/>
        <a:p>
          <a:pPr rtl="0"/>
          <a:r>
            <a:rPr lang="fi-FI" sz="1600" b="1" dirty="0" smtClean="0">
              <a:solidFill>
                <a:schemeClr val="tx1"/>
              </a:solidFill>
            </a:rPr>
            <a:t>A-streptokokki, pneumokokki</a:t>
          </a:r>
          <a:endParaRPr lang="fi-FI" sz="1600" b="1" dirty="0">
            <a:solidFill>
              <a:schemeClr val="tx1"/>
            </a:solidFill>
          </a:endParaRPr>
        </a:p>
      </dgm:t>
    </dgm:pt>
    <dgm:pt modelId="{9B96F9BF-F36C-4E77-AF76-8C2792DA6ED8}" type="parTrans" cxnId="{F87F4452-0EF1-4F8B-89E1-6F883A35F156}">
      <dgm:prSet/>
      <dgm:spPr/>
      <dgm:t>
        <a:bodyPr/>
        <a:lstStyle/>
        <a:p>
          <a:endParaRPr lang="fi-FI"/>
        </a:p>
      </dgm:t>
    </dgm:pt>
    <dgm:pt modelId="{F006FAD6-94BC-4F58-B355-A796AEFC022E}" type="sibTrans" cxnId="{F87F4452-0EF1-4F8B-89E1-6F883A35F156}">
      <dgm:prSet/>
      <dgm:spPr/>
      <dgm:t>
        <a:bodyPr/>
        <a:lstStyle/>
        <a:p>
          <a:endParaRPr lang="fi-FI"/>
        </a:p>
      </dgm:t>
    </dgm:pt>
    <dgm:pt modelId="{2BF517A8-7EF4-4722-8E92-3AF7AF16F23B}" type="pres">
      <dgm:prSet presAssocID="{1FFBDF4D-4E6D-4FEA-887A-3550E3D59C9D}" presName="Name0" presStyleCnt="0">
        <dgm:presLayoutVars>
          <dgm:chMax val="7"/>
          <dgm:chPref val="7"/>
          <dgm:dir/>
        </dgm:presLayoutVars>
      </dgm:prSet>
      <dgm:spPr/>
      <dgm:t>
        <a:bodyPr/>
        <a:lstStyle/>
        <a:p>
          <a:endParaRPr lang="fi-FI"/>
        </a:p>
      </dgm:t>
    </dgm:pt>
    <dgm:pt modelId="{A83458B9-EC7B-41B3-8FAE-DD84F8BB5438}" type="pres">
      <dgm:prSet presAssocID="{1FFBDF4D-4E6D-4FEA-887A-3550E3D59C9D}" presName="dot1" presStyleLbl="alignNode1" presStyleIdx="0" presStyleCnt="18"/>
      <dgm:spPr/>
    </dgm:pt>
    <dgm:pt modelId="{BAF33427-93F9-44DF-86BB-7F8FFDF249D8}" type="pres">
      <dgm:prSet presAssocID="{1FFBDF4D-4E6D-4FEA-887A-3550E3D59C9D}" presName="dot2" presStyleLbl="alignNode1" presStyleIdx="1" presStyleCnt="18"/>
      <dgm:spPr/>
    </dgm:pt>
    <dgm:pt modelId="{29A54F84-0867-4871-9692-B88C01C9B607}" type="pres">
      <dgm:prSet presAssocID="{1FFBDF4D-4E6D-4FEA-887A-3550E3D59C9D}" presName="dot3" presStyleLbl="alignNode1" presStyleIdx="2" presStyleCnt="18"/>
      <dgm:spPr/>
    </dgm:pt>
    <dgm:pt modelId="{F5E81F32-6AC4-4AAC-9F4E-280C2161A68C}" type="pres">
      <dgm:prSet presAssocID="{1FFBDF4D-4E6D-4FEA-887A-3550E3D59C9D}" presName="dot4" presStyleLbl="alignNode1" presStyleIdx="3" presStyleCnt="18"/>
      <dgm:spPr/>
    </dgm:pt>
    <dgm:pt modelId="{A9C92956-7F7F-4E05-B520-676CC856B6A7}" type="pres">
      <dgm:prSet presAssocID="{1FFBDF4D-4E6D-4FEA-887A-3550E3D59C9D}" presName="dot5" presStyleLbl="alignNode1" presStyleIdx="4" presStyleCnt="18"/>
      <dgm:spPr/>
    </dgm:pt>
    <dgm:pt modelId="{5F460CB6-E98B-4807-9BF1-8F014254D1B0}" type="pres">
      <dgm:prSet presAssocID="{1FFBDF4D-4E6D-4FEA-887A-3550E3D59C9D}" presName="dot6" presStyleLbl="alignNode1" presStyleIdx="5" presStyleCnt="18"/>
      <dgm:spPr/>
    </dgm:pt>
    <dgm:pt modelId="{D01513FF-5F8C-4EEB-A0E2-CAD340979F1E}" type="pres">
      <dgm:prSet presAssocID="{1FFBDF4D-4E6D-4FEA-887A-3550E3D59C9D}" presName="dot7" presStyleLbl="alignNode1" presStyleIdx="6" presStyleCnt="18"/>
      <dgm:spPr/>
    </dgm:pt>
    <dgm:pt modelId="{2919C5BD-30E2-4101-B7DC-2119EE2EA6CA}" type="pres">
      <dgm:prSet presAssocID="{1FFBDF4D-4E6D-4FEA-887A-3550E3D59C9D}" presName="dot8" presStyleLbl="alignNode1" presStyleIdx="7" presStyleCnt="18"/>
      <dgm:spPr/>
    </dgm:pt>
    <dgm:pt modelId="{DD7038FA-998C-4249-8C1D-5A1D6FDB2EAA}" type="pres">
      <dgm:prSet presAssocID="{1FFBDF4D-4E6D-4FEA-887A-3550E3D59C9D}" presName="dot9" presStyleLbl="alignNode1" presStyleIdx="8" presStyleCnt="18"/>
      <dgm:spPr/>
    </dgm:pt>
    <dgm:pt modelId="{4A20D114-B63A-4CDC-B741-B12F4F6C7AAF}" type="pres">
      <dgm:prSet presAssocID="{1FFBDF4D-4E6D-4FEA-887A-3550E3D59C9D}" presName="dot10" presStyleLbl="alignNode1" presStyleIdx="9" presStyleCnt="18"/>
      <dgm:spPr/>
    </dgm:pt>
    <dgm:pt modelId="{0ECF6B40-1158-45DB-9B39-93B632FF5F07}" type="pres">
      <dgm:prSet presAssocID="{1FFBDF4D-4E6D-4FEA-887A-3550E3D59C9D}" presName="dot11" presStyleLbl="alignNode1" presStyleIdx="10" presStyleCnt="18"/>
      <dgm:spPr/>
    </dgm:pt>
    <dgm:pt modelId="{9EAECF81-101E-4B7B-997A-48479489B04E}" type="pres">
      <dgm:prSet presAssocID="{1FFBDF4D-4E6D-4FEA-887A-3550E3D59C9D}" presName="dotArrow1" presStyleLbl="alignNode1" presStyleIdx="11" presStyleCnt="18"/>
      <dgm:spPr/>
    </dgm:pt>
    <dgm:pt modelId="{B3EB346F-9419-4D09-B908-9F4D21A98EA7}" type="pres">
      <dgm:prSet presAssocID="{1FFBDF4D-4E6D-4FEA-887A-3550E3D59C9D}" presName="dotArrow2" presStyleLbl="alignNode1" presStyleIdx="12" presStyleCnt="18"/>
      <dgm:spPr/>
    </dgm:pt>
    <dgm:pt modelId="{59D8A5C7-40F4-41D7-B982-822F8E6BE87E}" type="pres">
      <dgm:prSet presAssocID="{1FFBDF4D-4E6D-4FEA-887A-3550E3D59C9D}" presName="dotArrow3" presStyleLbl="alignNode1" presStyleIdx="13" presStyleCnt="18"/>
      <dgm:spPr/>
    </dgm:pt>
    <dgm:pt modelId="{75A120DE-1D4F-4057-A918-3E038EF74C95}" type="pres">
      <dgm:prSet presAssocID="{1FFBDF4D-4E6D-4FEA-887A-3550E3D59C9D}" presName="dotArrow4" presStyleLbl="alignNode1" presStyleIdx="14" presStyleCnt="18"/>
      <dgm:spPr/>
    </dgm:pt>
    <dgm:pt modelId="{63890497-AD65-431F-8577-0FACBB82F62C}" type="pres">
      <dgm:prSet presAssocID="{1FFBDF4D-4E6D-4FEA-887A-3550E3D59C9D}" presName="dotArrow5" presStyleLbl="alignNode1" presStyleIdx="15" presStyleCnt="18"/>
      <dgm:spPr/>
    </dgm:pt>
    <dgm:pt modelId="{29F39C62-0C38-487E-BB74-7D0C7D300BA5}" type="pres">
      <dgm:prSet presAssocID="{1FFBDF4D-4E6D-4FEA-887A-3550E3D59C9D}" presName="dotArrow6" presStyleLbl="alignNode1" presStyleIdx="16" presStyleCnt="18"/>
      <dgm:spPr/>
    </dgm:pt>
    <dgm:pt modelId="{09C6F9EA-C8F5-4180-A245-F6C2A435CF88}" type="pres">
      <dgm:prSet presAssocID="{1FFBDF4D-4E6D-4FEA-887A-3550E3D59C9D}" presName="dotArrow7" presStyleLbl="alignNode1" presStyleIdx="17" presStyleCnt="18"/>
      <dgm:spPr/>
    </dgm:pt>
    <dgm:pt modelId="{F227474E-6D31-48A6-BA72-195986ADFCEB}" type="pres">
      <dgm:prSet presAssocID="{03F290BE-0157-4076-8A50-0747E4345B25}" presName="parTx1" presStyleLbl="node1" presStyleIdx="0" presStyleCnt="7"/>
      <dgm:spPr/>
      <dgm:t>
        <a:bodyPr/>
        <a:lstStyle/>
        <a:p>
          <a:endParaRPr lang="fi-FI"/>
        </a:p>
      </dgm:t>
    </dgm:pt>
    <dgm:pt modelId="{4D9BA9EF-5E92-4F67-B2C3-87EB9F96EE11}" type="pres">
      <dgm:prSet presAssocID="{AA337C81-5117-47B9-BD76-2397AF231B30}" presName="picture1" presStyleCnt="0"/>
      <dgm:spPr/>
    </dgm:pt>
    <dgm:pt modelId="{827B0A13-A2A0-4DB5-B78C-E3D732116F24}" type="pres">
      <dgm:prSet presAssocID="{AA337C81-5117-47B9-BD76-2397AF231B30}" presName="imageRepeatNode" presStyleLbl="fgImgPlace1" presStyleIdx="0" presStyleCnt="7"/>
      <dgm:spPr/>
      <dgm:t>
        <a:bodyPr/>
        <a:lstStyle/>
        <a:p>
          <a:endParaRPr lang="fi-FI"/>
        </a:p>
      </dgm:t>
    </dgm:pt>
    <dgm:pt modelId="{318428B9-9C59-474D-AE77-B6178582B6EE}" type="pres">
      <dgm:prSet presAssocID="{0C8C711B-E2BC-4D85-8733-EC0C3F81E1F4}" presName="parTx2" presStyleLbl="node1" presStyleIdx="1" presStyleCnt="7"/>
      <dgm:spPr/>
      <dgm:t>
        <a:bodyPr/>
        <a:lstStyle/>
        <a:p>
          <a:endParaRPr lang="fi-FI"/>
        </a:p>
      </dgm:t>
    </dgm:pt>
    <dgm:pt modelId="{0FDC26D6-E22E-4DA8-97BB-68CD7200154D}" type="pres">
      <dgm:prSet presAssocID="{05D99CA7-922D-4A16-BAFA-6B94B0D6002C}" presName="picture2" presStyleCnt="0"/>
      <dgm:spPr/>
    </dgm:pt>
    <dgm:pt modelId="{E031B7EA-556A-45B9-A318-C212602E42B4}" type="pres">
      <dgm:prSet presAssocID="{05D99CA7-922D-4A16-BAFA-6B94B0D6002C}" presName="imageRepeatNode" presStyleLbl="fgImgPlace1" presStyleIdx="1" presStyleCnt="7"/>
      <dgm:spPr/>
      <dgm:t>
        <a:bodyPr/>
        <a:lstStyle/>
        <a:p>
          <a:endParaRPr lang="fi-FI"/>
        </a:p>
      </dgm:t>
    </dgm:pt>
    <dgm:pt modelId="{02B63F15-CFE4-4E81-B121-8A61E7CCFC35}" type="pres">
      <dgm:prSet presAssocID="{D5AF64FC-E091-471A-8FA0-3EDC8D2AA1D9}" presName="parTx3" presStyleLbl="node1" presStyleIdx="2" presStyleCnt="7"/>
      <dgm:spPr/>
      <dgm:t>
        <a:bodyPr/>
        <a:lstStyle/>
        <a:p>
          <a:endParaRPr lang="fi-FI"/>
        </a:p>
      </dgm:t>
    </dgm:pt>
    <dgm:pt modelId="{B70DA7DA-FCB3-423A-BD4C-5B12CF854D31}" type="pres">
      <dgm:prSet presAssocID="{117BCBFE-B2B7-4730-90B8-261B2DD38D95}" presName="picture3" presStyleCnt="0"/>
      <dgm:spPr/>
    </dgm:pt>
    <dgm:pt modelId="{CFD0DF29-BE62-4AAA-BA21-57B288730C4C}" type="pres">
      <dgm:prSet presAssocID="{117BCBFE-B2B7-4730-90B8-261B2DD38D95}" presName="imageRepeatNode" presStyleLbl="fgImgPlace1" presStyleIdx="2" presStyleCnt="7"/>
      <dgm:spPr/>
      <dgm:t>
        <a:bodyPr/>
        <a:lstStyle/>
        <a:p>
          <a:endParaRPr lang="fi-FI"/>
        </a:p>
      </dgm:t>
    </dgm:pt>
    <dgm:pt modelId="{C4748E6D-46AF-4A24-A93D-1E25C647F2F5}" type="pres">
      <dgm:prSet presAssocID="{D8F5416D-F8EC-4ABE-8643-D1C86E9F22DD}" presName="parTx4" presStyleLbl="node1" presStyleIdx="3" presStyleCnt="7"/>
      <dgm:spPr/>
      <dgm:t>
        <a:bodyPr/>
        <a:lstStyle/>
        <a:p>
          <a:endParaRPr lang="fi-FI"/>
        </a:p>
      </dgm:t>
    </dgm:pt>
    <dgm:pt modelId="{3155EBF9-7F47-46A7-880E-06B7039CD1D2}" type="pres">
      <dgm:prSet presAssocID="{8FB63661-5080-4231-B470-65BEDDE7A69E}" presName="picture4" presStyleCnt="0"/>
      <dgm:spPr/>
    </dgm:pt>
    <dgm:pt modelId="{3C7D8844-E40A-4428-8DD4-B961E54F464D}" type="pres">
      <dgm:prSet presAssocID="{8FB63661-5080-4231-B470-65BEDDE7A69E}" presName="imageRepeatNode" presStyleLbl="fgImgPlace1" presStyleIdx="3" presStyleCnt="7"/>
      <dgm:spPr/>
      <dgm:t>
        <a:bodyPr/>
        <a:lstStyle/>
        <a:p>
          <a:endParaRPr lang="fi-FI"/>
        </a:p>
      </dgm:t>
    </dgm:pt>
    <dgm:pt modelId="{025DA423-BA09-4B55-A7E6-048BFCD80BC4}" type="pres">
      <dgm:prSet presAssocID="{40DBAF63-D2C1-42BE-93DB-C3AC6FBC3B99}" presName="parTx5" presStyleLbl="node1" presStyleIdx="4" presStyleCnt="7"/>
      <dgm:spPr/>
      <dgm:t>
        <a:bodyPr/>
        <a:lstStyle/>
        <a:p>
          <a:endParaRPr lang="fi-FI"/>
        </a:p>
      </dgm:t>
    </dgm:pt>
    <dgm:pt modelId="{AC4C7541-9699-4CBB-98B7-CA9EC4A2E3FB}" type="pres">
      <dgm:prSet presAssocID="{1F2BE097-8967-46CB-B4CB-538A9EA789F0}" presName="picture5" presStyleCnt="0"/>
      <dgm:spPr/>
    </dgm:pt>
    <dgm:pt modelId="{6DAF52FC-78BD-4E71-9F67-4DA469FF8A5C}" type="pres">
      <dgm:prSet presAssocID="{1F2BE097-8967-46CB-B4CB-538A9EA789F0}" presName="imageRepeatNode" presStyleLbl="fgImgPlace1" presStyleIdx="4" presStyleCnt="7"/>
      <dgm:spPr/>
      <dgm:t>
        <a:bodyPr/>
        <a:lstStyle/>
        <a:p>
          <a:endParaRPr lang="fi-FI"/>
        </a:p>
      </dgm:t>
    </dgm:pt>
    <dgm:pt modelId="{F7BF586F-E248-4CA7-8278-7E911A85FC7C}" type="pres">
      <dgm:prSet presAssocID="{24CC5F3C-D565-426B-A1A4-C27B744B733C}" presName="parTx6" presStyleLbl="node1" presStyleIdx="5" presStyleCnt="7"/>
      <dgm:spPr/>
      <dgm:t>
        <a:bodyPr/>
        <a:lstStyle/>
        <a:p>
          <a:endParaRPr lang="fi-FI"/>
        </a:p>
      </dgm:t>
    </dgm:pt>
    <dgm:pt modelId="{A2E00935-973C-46CE-BABB-3F4088236B77}" type="pres">
      <dgm:prSet presAssocID="{54C39222-FB87-4E1A-BC7F-C15B5A7BCEA7}" presName="picture6" presStyleCnt="0"/>
      <dgm:spPr/>
    </dgm:pt>
    <dgm:pt modelId="{5A724B8D-387F-453F-B403-62CD3A4A2ACF}" type="pres">
      <dgm:prSet presAssocID="{54C39222-FB87-4E1A-BC7F-C15B5A7BCEA7}" presName="imageRepeatNode" presStyleLbl="fgImgPlace1" presStyleIdx="5" presStyleCnt="7"/>
      <dgm:spPr/>
      <dgm:t>
        <a:bodyPr/>
        <a:lstStyle/>
        <a:p>
          <a:endParaRPr lang="fi-FI"/>
        </a:p>
      </dgm:t>
    </dgm:pt>
    <dgm:pt modelId="{038975CD-4B42-4D25-9CAD-F084D05E5384}" type="pres">
      <dgm:prSet presAssocID="{23D2F11B-530D-46C7-8AEA-515367B27A68}" presName="parTx7" presStyleLbl="node1" presStyleIdx="6" presStyleCnt="7"/>
      <dgm:spPr/>
      <dgm:t>
        <a:bodyPr/>
        <a:lstStyle/>
        <a:p>
          <a:endParaRPr lang="fi-FI"/>
        </a:p>
      </dgm:t>
    </dgm:pt>
    <dgm:pt modelId="{26C719B7-1775-4573-B997-4A2EDE0A255E}" type="pres">
      <dgm:prSet presAssocID="{F006FAD6-94BC-4F58-B355-A796AEFC022E}" presName="picture7" presStyleCnt="0"/>
      <dgm:spPr/>
    </dgm:pt>
    <dgm:pt modelId="{BEE30738-09C7-48AE-BC4A-A41537B7A77B}" type="pres">
      <dgm:prSet presAssocID="{F006FAD6-94BC-4F58-B355-A796AEFC022E}" presName="imageRepeatNode" presStyleLbl="fgImgPlace1" presStyleIdx="6" presStyleCnt="7"/>
      <dgm:spPr/>
      <dgm:t>
        <a:bodyPr/>
        <a:lstStyle/>
        <a:p>
          <a:endParaRPr lang="fi-FI"/>
        </a:p>
      </dgm:t>
    </dgm:pt>
  </dgm:ptLst>
  <dgm:cxnLst>
    <dgm:cxn modelId="{C0343B59-F71D-460B-9797-75F377817B0E}" type="presOf" srcId="{54C39222-FB87-4E1A-BC7F-C15B5A7BCEA7}" destId="{5A724B8D-387F-453F-B403-62CD3A4A2ACF}" srcOrd="0" destOrd="0" presId="urn:microsoft.com/office/officeart/2008/layout/AscendingPictureAccentProcess"/>
    <dgm:cxn modelId="{608A25AE-8A33-4C1D-B96F-2E2E7D82FA95}" type="presOf" srcId="{117BCBFE-B2B7-4730-90B8-261B2DD38D95}" destId="{CFD0DF29-BE62-4AAA-BA21-57B288730C4C}" srcOrd="0" destOrd="0" presId="urn:microsoft.com/office/officeart/2008/layout/AscendingPictureAccentProcess"/>
    <dgm:cxn modelId="{5270BDD2-1FF9-4A9E-A66B-96C352070B89}" srcId="{1FFBDF4D-4E6D-4FEA-887A-3550E3D59C9D}" destId="{0C8C711B-E2BC-4D85-8733-EC0C3F81E1F4}" srcOrd="1" destOrd="0" parTransId="{9DB36953-9053-4224-97BA-3CC9BD79FE58}" sibTransId="{05D99CA7-922D-4A16-BAFA-6B94B0D6002C}"/>
    <dgm:cxn modelId="{809CD500-2260-4796-9CED-9378D74BCE20}" srcId="{1FFBDF4D-4E6D-4FEA-887A-3550E3D59C9D}" destId="{03F290BE-0157-4076-8A50-0747E4345B25}" srcOrd="0" destOrd="0" parTransId="{36E9D31A-DFBC-4975-BCAD-22AFAA1425BF}" sibTransId="{AA337C81-5117-47B9-BD76-2397AF231B30}"/>
    <dgm:cxn modelId="{F0570F61-A17C-41BF-B7D0-7B98744D5678}" type="presOf" srcId="{D8F5416D-F8EC-4ABE-8643-D1C86E9F22DD}" destId="{C4748E6D-46AF-4A24-A93D-1E25C647F2F5}" srcOrd="0" destOrd="0" presId="urn:microsoft.com/office/officeart/2008/layout/AscendingPictureAccentProcess"/>
    <dgm:cxn modelId="{D3DD0407-2168-4FD1-8850-5F08C10B9619}" srcId="{1FFBDF4D-4E6D-4FEA-887A-3550E3D59C9D}" destId="{24CC5F3C-D565-426B-A1A4-C27B744B733C}" srcOrd="5" destOrd="0" parTransId="{8FB25A6B-9BA0-43C3-8390-554C01D4C891}" sibTransId="{54C39222-FB87-4E1A-BC7F-C15B5A7BCEA7}"/>
    <dgm:cxn modelId="{E4D4608A-2901-46BD-BEF8-155C5BE64173}" type="presOf" srcId="{AA337C81-5117-47B9-BD76-2397AF231B30}" destId="{827B0A13-A2A0-4DB5-B78C-E3D732116F24}" srcOrd="0" destOrd="0" presId="urn:microsoft.com/office/officeart/2008/layout/AscendingPictureAccentProcess"/>
    <dgm:cxn modelId="{F87F4452-0EF1-4F8B-89E1-6F883A35F156}" srcId="{1FFBDF4D-4E6D-4FEA-887A-3550E3D59C9D}" destId="{23D2F11B-530D-46C7-8AEA-515367B27A68}" srcOrd="6" destOrd="0" parTransId="{9B96F9BF-F36C-4E77-AF76-8C2792DA6ED8}" sibTransId="{F006FAD6-94BC-4F58-B355-A796AEFC022E}"/>
    <dgm:cxn modelId="{B446FD4E-1DC2-441E-88F9-A03C7B6B5C04}" type="presOf" srcId="{1F2BE097-8967-46CB-B4CB-538A9EA789F0}" destId="{6DAF52FC-78BD-4E71-9F67-4DA469FF8A5C}" srcOrd="0" destOrd="0" presId="urn:microsoft.com/office/officeart/2008/layout/AscendingPictureAccentProcess"/>
    <dgm:cxn modelId="{37F2725A-EE72-4613-8816-1C9EA1787AFA}" type="presOf" srcId="{8FB63661-5080-4231-B470-65BEDDE7A69E}" destId="{3C7D8844-E40A-4428-8DD4-B961E54F464D}" srcOrd="0" destOrd="0" presId="urn:microsoft.com/office/officeart/2008/layout/AscendingPictureAccentProcess"/>
    <dgm:cxn modelId="{F7C0DAB6-F07D-4D3B-93DA-770E6AFDD02E}" type="presOf" srcId="{0C8C711B-E2BC-4D85-8733-EC0C3F81E1F4}" destId="{318428B9-9C59-474D-AE77-B6178582B6EE}" srcOrd="0" destOrd="0" presId="urn:microsoft.com/office/officeart/2008/layout/AscendingPictureAccentProcess"/>
    <dgm:cxn modelId="{4BFA9681-70B4-458E-A359-84480745575F}" type="presOf" srcId="{24CC5F3C-D565-426B-A1A4-C27B744B733C}" destId="{F7BF586F-E248-4CA7-8278-7E911A85FC7C}" srcOrd="0" destOrd="0" presId="urn:microsoft.com/office/officeart/2008/layout/AscendingPictureAccentProcess"/>
    <dgm:cxn modelId="{EAA04EAC-9175-4541-97D6-B8DA57C08E04}" type="presOf" srcId="{03F290BE-0157-4076-8A50-0747E4345B25}" destId="{F227474E-6D31-48A6-BA72-195986ADFCEB}" srcOrd="0" destOrd="0" presId="urn:microsoft.com/office/officeart/2008/layout/AscendingPictureAccentProcess"/>
    <dgm:cxn modelId="{49921553-6951-46EC-9101-0AA768FB68F1}" srcId="{1FFBDF4D-4E6D-4FEA-887A-3550E3D59C9D}" destId="{40DBAF63-D2C1-42BE-93DB-C3AC6FBC3B99}" srcOrd="4" destOrd="0" parTransId="{CEFCD7B0-19A3-4E78-94BB-160A2167CFAF}" sibTransId="{1F2BE097-8967-46CB-B4CB-538A9EA789F0}"/>
    <dgm:cxn modelId="{ABC5CE8C-F69B-4755-BBBF-92487A4C5DAB}" type="presOf" srcId="{05D99CA7-922D-4A16-BAFA-6B94B0D6002C}" destId="{E031B7EA-556A-45B9-A318-C212602E42B4}" srcOrd="0" destOrd="0" presId="urn:microsoft.com/office/officeart/2008/layout/AscendingPictureAccentProcess"/>
    <dgm:cxn modelId="{EA05BA3C-0FCE-44CB-9ADF-BCC7D15E89DC}" type="presOf" srcId="{23D2F11B-530D-46C7-8AEA-515367B27A68}" destId="{038975CD-4B42-4D25-9CAD-F084D05E5384}" srcOrd="0" destOrd="0" presId="urn:microsoft.com/office/officeart/2008/layout/AscendingPictureAccentProcess"/>
    <dgm:cxn modelId="{7E8C23CA-45F7-4C54-91A7-1D47939EFDA3}" type="presOf" srcId="{D5AF64FC-E091-471A-8FA0-3EDC8D2AA1D9}" destId="{02B63F15-CFE4-4E81-B121-8A61E7CCFC35}" srcOrd="0" destOrd="0" presId="urn:microsoft.com/office/officeart/2008/layout/AscendingPictureAccentProcess"/>
    <dgm:cxn modelId="{4515B42C-676E-4DE6-B320-6C0D28DABC6E}" type="presOf" srcId="{40DBAF63-D2C1-42BE-93DB-C3AC6FBC3B99}" destId="{025DA423-BA09-4B55-A7E6-048BFCD80BC4}" srcOrd="0" destOrd="0" presId="urn:microsoft.com/office/officeart/2008/layout/AscendingPictureAccentProcess"/>
    <dgm:cxn modelId="{3031DDC5-37F6-4C29-997D-D4E217BF72AE}" srcId="{1FFBDF4D-4E6D-4FEA-887A-3550E3D59C9D}" destId="{D8F5416D-F8EC-4ABE-8643-D1C86E9F22DD}" srcOrd="3" destOrd="0" parTransId="{66D1B00B-D935-4E4A-9DF7-798FF2DA2563}" sibTransId="{8FB63661-5080-4231-B470-65BEDDE7A69E}"/>
    <dgm:cxn modelId="{8D5EA304-AEA5-4CF3-AFBF-C97DC1CCFBB9}" type="presOf" srcId="{F006FAD6-94BC-4F58-B355-A796AEFC022E}" destId="{BEE30738-09C7-48AE-BC4A-A41537B7A77B}" srcOrd="0" destOrd="0" presId="urn:microsoft.com/office/officeart/2008/layout/AscendingPictureAccentProcess"/>
    <dgm:cxn modelId="{CAEDFEDC-AD9E-4A2A-B22A-8B1DA7BBF805}" type="presOf" srcId="{1FFBDF4D-4E6D-4FEA-887A-3550E3D59C9D}" destId="{2BF517A8-7EF4-4722-8E92-3AF7AF16F23B}" srcOrd="0" destOrd="0" presId="urn:microsoft.com/office/officeart/2008/layout/AscendingPictureAccentProcess"/>
    <dgm:cxn modelId="{7D82D751-6FAB-4C58-8024-78A969B30AB5}" srcId="{1FFBDF4D-4E6D-4FEA-887A-3550E3D59C9D}" destId="{D5AF64FC-E091-471A-8FA0-3EDC8D2AA1D9}" srcOrd="2" destOrd="0" parTransId="{04AEF587-801E-42E8-BF20-DC2E04672AB2}" sibTransId="{117BCBFE-B2B7-4730-90B8-261B2DD38D95}"/>
    <dgm:cxn modelId="{AB0AB4AB-722A-4910-8CAB-94E04998FE07}" type="presParOf" srcId="{2BF517A8-7EF4-4722-8E92-3AF7AF16F23B}" destId="{A83458B9-EC7B-41B3-8FAE-DD84F8BB5438}" srcOrd="0" destOrd="0" presId="urn:microsoft.com/office/officeart/2008/layout/AscendingPictureAccentProcess"/>
    <dgm:cxn modelId="{5970BCC9-C221-4AB0-9EF6-5802865DB947}" type="presParOf" srcId="{2BF517A8-7EF4-4722-8E92-3AF7AF16F23B}" destId="{BAF33427-93F9-44DF-86BB-7F8FFDF249D8}" srcOrd="1" destOrd="0" presId="urn:microsoft.com/office/officeart/2008/layout/AscendingPictureAccentProcess"/>
    <dgm:cxn modelId="{50DA08E5-FDBE-4F54-9D15-A77B83050EA3}" type="presParOf" srcId="{2BF517A8-7EF4-4722-8E92-3AF7AF16F23B}" destId="{29A54F84-0867-4871-9692-B88C01C9B607}" srcOrd="2" destOrd="0" presId="urn:microsoft.com/office/officeart/2008/layout/AscendingPictureAccentProcess"/>
    <dgm:cxn modelId="{E43AF75D-8814-4314-937F-74BB6F6E73AD}" type="presParOf" srcId="{2BF517A8-7EF4-4722-8E92-3AF7AF16F23B}" destId="{F5E81F32-6AC4-4AAC-9F4E-280C2161A68C}" srcOrd="3" destOrd="0" presId="urn:microsoft.com/office/officeart/2008/layout/AscendingPictureAccentProcess"/>
    <dgm:cxn modelId="{A9FBED9A-9319-4164-8FB7-E43C462E9D09}" type="presParOf" srcId="{2BF517A8-7EF4-4722-8E92-3AF7AF16F23B}" destId="{A9C92956-7F7F-4E05-B520-676CC856B6A7}" srcOrd="4" destOrd="0" presId="urn:microsoft.com/office/officeart/2008/layout/AscendingPictureAccentProcess"/>
    <dgm:cxn modelId="{CBB62D89-D8AA-4F65-8F33-E6B136E7E6DA}" type="presParOf" srcId="{2BF517A8-7EF4-4722-8E92-3AF7AF16F23B}" destId="{5F460CB6-E98B-4807-9BF1-8F014254D1B0}" srcOrd="5" destOrd="0" presId="urn:microsoft.com/office/officeart/2008/layout/AscendingPictureAccentProcess"/>
    <dgm:cxn modelId="{5A8810F7-E76E-4308-B58C-9918470D3140}" type="presParOf" srcId="{2BF517A8-7EF4-4722-8E92-3AF7AF16F23B}" destId="{D01513FF-5F8C-4EEB-A0E2-CAD340979F1E}" srcOrd="6" destOrd="0" presId="urn:microsoft.com/office/officeart/2008/layout/AscendingPictureAccentProcess"/>
    <dgm:cxn modelId="{41CCF9C2-35DE-4E2A-BC3B-85BEBC143490}" type="presParOf" srcId="{2BF517A8-7EF4-4722-8E92-3AF7AF16F23B}" destId="{2919C5BD-30E2-4101-B7DC-2119EE2EA6CA}" srcOrd="7" destOrd="0" presId="urn:microsoft.com/office/officeart/2008/layout/AscendingPictureAccentProcess"/>
    <dgm:cxn modelId="{78EFF8EC-83B1-4DBB-BB74-AEEAFECAE61E}" type="presParOf" srcId="{2BF517A8-7EF4-4722-8E92-3AF7AF16F23B}" destId="{DD7038FA-998C-4249-8C1D-5A1D6FDB2EAA}" srcOrd="8" destOrd="0" presId="urn:microsoft.com/office/officeart/2008/layout/AscendingPictureAccentProcess"/>
    <dgm:cxn modelId="{3C6094A0-026A-4E16-B750-542F71B5DD59}" type="presParOf" srcId="{2BF517A8-7EF4-4722-8E92-3AF7AF16F23B}" destId="{4A20D114-B63A-4CDC-B741-B12F4F6C7AAF}" srcOrd="9" destOrd="0" presId="urn:microsoft.com/office/officeart/2008/layout/AscendingPictureAccentProcess"/>
    <dgm:cxn modelId="{D99A5FA5-D06B-4501-89E8-B84FFDC9A28B}" type="presParOf" srcId="{2BF517A8-7EF4-4722-8E92-3AF7AF16F23B}" destId="{0ECF6B40-1158-45DB-9B39-93B632FF5F07}" srcOrd="10" destOrd="0" presId="urn:microsoft.com/office/officeart/2008/layout/AscendingPictureAccentProcess"/>
    <dgm:cxn modelId="{6DD56F8B-F935-477C-9D70-35D1EA4F76F4}" type="presParOf" srcId="{2BF517A8-7EF4-4722-8E92-3AF7AF16F23B}" destId="{9EAECF81-101E-4B7B-997A-48479489B04E}" srcOrd="11" destOrd="0" presId="urn:microsoft.com/office/officeart/2008/layout/AscendingPictureAccentProcess"/>
    <dgm:cxn modelId="{6DE3B35B-9C12-4144-8863-64518EFC3C9D}" type="presParOf" srcId="{2BF517A8-7EF4-4722-8E92-3AF7AF16F23B}" destId="{B3EB346F-9419-4D09-B908-9F4D21A98EA7}" srcOrd="12" destOrd="0" presId="urn:microsoft.com/office/officeart/2008/layout/AscendingPictureAccentProcess"/>
    <dgm:cxn modelId="{B1C1119E-D048-4E0B-97F6-2539A2B9E39E}" type="presParOf" srcId="{2BF517A8-7EF4-4722-8E92-3AF7AF16F23B}" destId="{59D8A5C7-40F4-41D7-B982-822F8E6BE87E}" srcOrd="13" destOrd="0" presId="urn:microsoft.com/office/officeart/2008/layout/AscendingPictureAccentProcess"/>
    <dgm:cxn modelId="{8558467A-187C-4937-BA58-9BB922AA55AE}" type="presParOf" srcId="{2BF517A8-7EF4-4722-8E92-3AF7AF16F23B}" destId="{75A120DE-1D4F-4057-A918-3E038EF74C95}" srcOrd="14" destOrd="0" presId="urn:microsoft.com/office/officeart/2008/layout/AscendingPictureAccentProcess"/>
    <dgm:cxn modelId="{61FF7D7B-58DA-4F4E-BB51-3EA7A0B78692}" type="presParOf" srcId="{2BF517A8-7EF4-4722-8E92-3AF7AF16F23B}" destId="{63890497-AD65-431F-8577-0FACBB82F62C}" srcOrd="15" destOrd="0" presId="urn:microsoft.com/office/officeart/2008/layout/AscendingPictureAccentProcess"/>
    <dgm:cxn modelId="{AA75EC8F-2F5E-4E57-B1BF-D76930BB03EE}" type="presParOf" srcId="{2BF517A8-7EF4-4722-8E92-3AF7AF16F23B}" destId="{29F39C62-0C38-487E-BB74-7D0C7D300BA5}" srcOrd="16" destOrd="0" presId="urn:microsoft.com/office/officeart/2008/layout/AscendingPictureAccentProcess"/>
    <dgm:cxn modelId="{4C6E9553-4EF9-46DC-8E3D-ACECF4E5CC4C}" type="presParOf" srcId="{2BF517A8-7EF4-4722-8E92-3AF7AF16F23B}" destId="{09C6F9EA-C8F5-4180-A245-F6C2A435CF88}" srcOrd="17" destOrd="0" presId="urn:microsoft.com/office/officeart/2008/layout/AscendingPictureAccentProcess"/>
    <dgm:cxn modelId="{91C63FB5-FCD0-4DEB-A8F5-85E67C40C551}" type="presParOf" srcId="{2BF517A8-7EF4-4722-8E92-3AF7AF16F23B}" destId="{F227474E-6D31-48A6-BA72-195986ADFCEB}" srcOrd="18" destOrd="0" presId="urn:microsoft.com/office/officeart/2008/layout/AscendingPictureAccentProcess"/>
    <dgm:cxn modelId="{3E8F9181-C5D4-4441-83F3-6FB230F96898}" type="presParOf" srcId="{2BF517A8-7EF4-4722-8E92-3AF7AF16F23B}" destId="{4D9BA9EF-5E92-4F67-B2C3-87EB9F96EE11}" srcOrd="19" destOrd="0" presId="urn:microsoft.com/office/officeart/2008/layout/AscendingPictureAccentProcess"/>
    <dgm:cxn modelId="{E27B2BA9-75E1-414C-B471-8DB8E8718C95}" type="presParOf" srcId="{4D9BA9EF-5E92-4F67-B2C3-87EB9F96EE11}" destId="{827B0A13-A2A0-4DB5-B78C-E3D732116F24}" srcOrd="0" destOrd="0" presId="urn:microsoft.com/office/officeart/2008/layout/AscendingPictureAccentProcess"/>
    <dgm:cxn modelId="{5188D1FE-9067-4BDC-BB36-E72AFD193337}" type="presParOf" srcId="{2BF517A8-7EF4-4722-8E92-3AF7AF16F23B}" destId="{318428B9-9C59-474D-AE77-B6178582B6EE}" srcOrd="20" destOrd="0" presId="urn:microsoft.com/office/officeart/2008/layout/AscendingPictureAccentProcess"/>
    <dgm:cxn modelId="{C2BD65A4-7331-48D6-8A93-9E06EE8EC86A}" type="presParOf" srcId="{2BF517A8-7EF4-4722-8E92-3AF7AF16F23B}" destId="{0FDC26D6-E22E-4DA8-97BB-68CD7200154D}" srcOrd="21" destOrd="0" presId="urn:microsoft.com/office/officeart/2008/layout/AscendingPictureAccentProcess"/>
    <dgm:cxn modelId="{9593D252-8301-4AC7-B21B-69E8132B4346}" type="presParOf" srcId="{0FDC26D6-E22E-4DA8-97BB-68CD7200154D}" destId="{E031B7EA-556A-45B9-A318-C212602E42B4}" srcOrd="0" destOrd="0" presId="urn:microsoft.com/office/officeart/2008/layout/AscendingPictureAccentProcess"/>
    <dgm:cxn modelId="{A5BDAC0A-F1D4-4EAD-9967-255286833D4B}" type="presParOf" srcId="{2BF517A8-7EF4-4722-8E92-3AF7AF16F23B}" destId="{02B63F15-CFE4-4E81-B121-8A61E7CCFC35}" srcOrd="22" destOrd="0" presId="urn:microsoft.com/office/officeart/2008/layout/AscendingPictureAccentProcess"/>
    <dgm:cxn modelId="{EF0D9849-7E82-4893-AAC1-FB720E0DB308}" type="presParOf" srcId="{2BF517A8-7EF4-4722-8E92-3AF7AF16F23B}" destId="{B70DA7DA-FCB3-423A-BD4C-5B12CF854D31}" srcOrd="23" destOrd="0" presId="urn:microsoft.com/office/officeart/2008/layout/AscendingPictureAccentProcess"/>
    <dgm:cxn modelId="{4CAA6541-E0E9-453F-BFE8-D5B49DFA6ABC}" type="presParOf" srcId="{B70DA7DA-FCB3-423A-BD4C-5B12CF854D31}" destId="{CFD0DF29-BE62-4AAA-BA21-57B288730C4C}" srcOrd="0" destOrd="0" presId="urn:microsoft.com/office/officeart/2008/layout/AscendingPictureAccentProcess"/>
    <dgm:cxn modelId="{FF6FF510-5F47-4279-835F-4CE26858720D}" type="presParOf" srcId="{2BF517A8-7EF4-4722-8E92-3AF7AF16F23B}" destId="{C4748E6D-46AF-4A24-A93D-1E25C647F2F5}" srcOrd="24" destOrd="0" presId="urn:microsoft.com/office/officeart/2008/layout/AscendingPictureAccentProcess"/>
    <dgm:cxn modelId="{BC30BFB9-4396-49D6-A90D-4FF27DF4F114}" type="presParOf" srcId="{2BF517A8-7EF4-4722-8E92-3AF7AF16F23B}" destId="{3155EBF9-7F47-46A7-880E-06B7039CD1D2}" srcOrd="25" destOrd="0" presId="urn:microsoft.com/office/officeart/2008/layout/AscendingPictureAccentProcess"/>
    <dgm:cxn modelId="{CDEED649-6D14-4EC5-9015-EABE8A685886}" type="presParOf" srcId="{3155EBF9-7F47-46A7-880E-06B7039CD1D2}" destId="{3C7D8844-E40A-4428-8DD4-B961E54F464D}" srcOrd="0" destOrd="0" presId="urn:microsoft.com/office/officeart/2008/layout/AscendingPictureAccentProcess"/>
    <dgm:cxn modelId="{1E4B6680-0DF3-47A3-9A59-88699EE10794}" type="presParOf" srcId="{2BF517A8-7EF4-4722-8E92-3AF7AF16F23B}" destId="{025DA423-BA09-4B55-A7E6-048BFCD80BC4}" srcOrd="26" destOrd="0" presId="urn:microsoft.com/office/officeart/2008/layout/AscendingPictureAccentProcess"/>
    <dgm:cxn modelId="{EE86770A-E0BC-49A3-BF20-3A03D67304A0}" type="presParOf" srcId="{2BF517A8-7EF4-4722-8E92-3AF7AF16F23B}" destId="{AC4C7541-9699-4CBB-98B7-CA9EC4A2E3FB}" srcOrd="27" destOrd="0" presId="urn:microsoft.com/office/officeart/2008/layout/AscendingPictureAccentProcess"/>
    <dgm:cxn modelId="{F90C4099-A5D8-4558-90F7-984092AA991B}" type="presParOf" srcId="{AC4C7541-9699-4CBB-98B7-CA9EC4A2E3FB}" destId="{6DAF52FC-78BD-4E71-9F67-4DA469FF8A5C}" srcOrd="0" destOrd="0" presId="urn:microsoft.com/office/officeart/2008/layout/AscendingPictureAccentProcess"/>
    <dgm:cxn modelId="{12FF2DBC-3FE1-4B79-8D02-368BF8BF6AFA}" type="presParOf" srcId="{2BF517A8-7EF4-4722-8E92-3AF7AF16F23B}" destId="{F7BF586F-E248-4CA7-8278-7E911A85FC7C}" srcOrd="28" destOrd="0" presId="urn:microsoft.com/office/officeart/2008/layout/AscendingPictureAccentProcess"/>
    <dgm:cxn modelId="{D3D49A73-FFBA-4904-A28E-3A6D9747C522}" type="presParOf" srcId="{2BF517A8-7EF4-4722-8E92-3AF7AF16F23B}" destId="{A2E00935-973C-46CE-BABB-3F4088236B77}" srcOrd="29" destOrd="0" presId="urn:microsoft.com/office/officeart/2008/layout/AscendingPictureAccentProcess"/>
    <dgm:cxn modelId="{2D6451B8-1465-4465-9C4A-BA0759575229}" type="presParOf" srcId="{A2E00935-973C-46CE-BABB-3F4088236B77}" destId="{5A724B8D-387F-453F-B403-62CD3A4A2ACF}" srcOrd="0" destOrd="0" presId="urn:microsoft.com/office/officeart/2008/layout/AscendingPictureAccentProcess"/>
    <dgm:cxn modelId="{F8805E22-0F41-499D-BD34-94E8B223D567}" type="presParOf" srcId="{2BF517A8-7EF4-4722-8E92-3AF7AF16F23B}" destId="{038975CD-4B42-4D25-9CAD-F084D05E5384}" srcOrd="30" destOrd="0" presId="urn:microsoft.com/office/officeart/2008/layout/AscendingPictureAccentProcess"/>
    <dgm:cxn modelId="{0C127BDF-04CD-4A19-935A-0047C0718C28}" type="presParOf" srcId="{2BF517A8-7EF4-4722-8E92-3AF7AF16F23B}" destId="{26C719B7-1775-4573-B997-4A2EDE0A255E}" srcOrd="31" destOrd="0" presId="urn:microsoft.com/office/officeart/2008/layout/AscendingPictureAccentProcess"/>
    <dgm:cxn modelId="{B2FAE239-8411-4EF2-8A18-2FDBA064036D}" type="presParOf" srcId="{26C719B7-1775-4573-B997-4A2EDE0A255E}" destId="{BEE30738-09C7-48AE-BC4A-A41537B7A77B}" srcOrd="0" destOrd="0" presId="urn:microsoft.com/office/officeart/2008/layout/AscendingPictureAccentProcess"/>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C9B02C5F-4DDA-4331-B9A6-7D78E5500A4C}" type="doc">
      <dgm:prSet loTypeId="urn:microsoft.com/office/officeart/2005/8/layout/hList6" loCatId="list" qsTypeId="urn:microsoft.com/office/officeart/2005/8/quickstyle/3d2" qsCatId="3D" csTypeId="urn:microsoft.com/office/officeart/2005/8/colors/accent3_2" csCatId="accent3" phldr="1"/>
      <dgm:spPr/>
      <dgm:t>
        <a:bodyPr/>
        <a:lstStyle/>
        <a:p>
          <a:endParaRPr lang="fi-FI"/>
        </a:p>
      </dgm:t>
    </dgm:pt>
    <dgm:pt modelId="{3494B05E-3CB5-4B11-8A5E-CCAD5AA0975D}">
      <dgm:prSet custT="1"/>
      <dgm:spPr/>
      <dgm:t>
        <a:bodyPr/>
        <a:lstStyle/>
        <a:p>
          <a:pPr rtl="0"/>
          <a:r>
            <a:rPr lang="fi-FI" sz="2800" b="1" dirty="0" smtClean="0">
              <a:solidFill>
                <a:schemeClr val="tx1"/>
              </a:solidFill>
            </a:rPr>
            <a:t>Hiiva- ja rihmasienet bakteereitakin suurempia</a:t>
          </a:r>
          <a:endParaRPr lang="fi-FI" sz="2800" b="1" dirty="0">
            <a:solidFill>
              <a:schemeClr val="tx1"/>
            </a:solidFill>
          </a:endParaRPr>
        </a:p>
      </dgm:t>
    </dgm:pt>
    <dgm:pt modelId="{16D8FF13-2FC8-4264-9A20-F1C849B642D3}" type="parTrans" cxnId="{C42260DE-6026-4A20-8162-F9E66F2891AB}">
      <dgm:prSet/>
      <dgm:spPr/>
      <dgm:t>
        <a:bodyPr/>
        <a:lstStyle/>
        <a:p>
          <a:endParaRPr lang="fi-FI"/>
        </a:p>
      </dgm:t>
    </dgm:pt>
    <dgm:pt modelId="{D69C97F0-FFA6-4E5B-A139-C0FF8E9FB5AF}" type="sibTrans" cxnId="{C42260DE-6026-4A20-8162-F9E66F2891AB}">
      <dgm:prSet/>
      <dgm:spPr/>
      <dgm:t>
        <a:bodyPr/>
        <a:lstStyle/>
        <a:p>
          <a:endParaRPr lang="fi-FI"/>
        </a:p>
      </dgm:t>
    </dgm:pt>
    <dgm:pt modelId="{84D9133A-78E0-4D9C-93C7-9DD8641C0C8B}">
      <dgm:prSet custT="1"/>
      <dgm:spPr/>
      <dgm:t>
        <a:bodyPr/>
        <a:lstStyle/>
        <a:p>
          <a:pPr rtl="0"/>
          <a:r>
            <a:rPr lang="fi-FI" sz="2800" b="1" dirty="0" smtClean="0">
              <a:solidFill>
                <a:schemeClr val="tx1"/>
              </a:solidFill>
            </a:rPr>
            <a:t>Tavataan limakalvoilla ja iholla ja aiheuttavat siellä tulehduksia</a:t>
          </a:r>
          <a:endParaRPr lang="fi-FI" sz="2800" b="1" dirty="0">
            <a:solidFill>
              <a:schemeClr val="tx1"/>
            </a:solidFill>
          </a:endParaRPr>
        </a:p>
      </dgm:t>
    </dgm:pt>
    <dgm:pt modelId="{A8D2F566-33C7-4518-AE3B-1C05595E038B}" type="parTrans" cxnId="{AB8FCEBC-D0C7-4B62-8870-5C711F5DC10C}">
      <dgm:prSet/>
      <dgm:spPr/>
      <dgm:t>
        <a:bodyPr/>
        <a:lstStyle/>
        <a:p>
          <a:endParaRPr lang="fi-FI"/>
        </a:p>
      </dgm:t>
    </dgm:pt>
    <dgm:pt modelId="{B037E6FE-BEBC-4B08-BB59-9EFE7E981D04}" type="sibTrans" cxnId="{AB8FCEBC-D0C7-4B62-8870-5C711F5DC10C}">
      <dgm:prSet/>
      <dgm:spPr/>
      <dgm:t>
        <a:bodyPr/>
        <a:lstStyle/>
        <a:p>
          <a:endParaRPr lang="fi-FI"/>
        </a:p>
      </dgm:t>
    </dgm:pt>
    <dgm:pt modelId="{A1E9DFDD-BEBB-450C-BEA0-804C9D20B20A}">
      <dgm:prSet custT="1"/>
      <dgm:spPr/>
      <dgm:t>
        <a:bodyPr/>
        <a:lstStyle/>
        <a:p>
          <a:pPr rtl="0"/>
          <a:r>
            <a:rPr lang="fi-FI" sz="2000" b="1" dirty="0" smtClean="0">
              <a:solidFill>
                <a:schemeClr val="tx1"/>
              </a:solidFill>
            </a:rPr>
            <a:t>Sammas, ihoinfektiot, hiivatulehdus</a:t>
          </a:r>
          <a:endParaRPr lang="fi-FI" sz="2000" b="1" dirty="0">
            <a:solidFill>
              <a:schemeClr val="tx1"/>
            </a:solidFill>
          </a:endParaRPr>
        </a:p>
      </dgm:t>
    </dgm:pt>
    <dgm:pt modelId="{DEF75A73-D8EC-44E9-9549-07CBC4A9FD5F}" type="parTrans" cxnId="{315ABD43-5C4D-46E7-8271-32E72E09EBDB}">
      <dgm:prSet/>
      <dgm:spPr/>
      <dgm:t>
        <a:bodyPr/>
        <a:lstStyle/>
        <a:p>
          <a:endParaRPr lang="fi-FI"/>
        </a:p>
      </dgm:t>
    </dgm:pt>
    <dgm:pt modelId="{87F42293-CE31-4CE2-B9D3-2FD3EDFF8D40}" type="sibTrans" cxnId="{315ABD43-5C4D-46E7-8271-32E72E09EBDB}">
      <dgm:prSet/>
      <dgm:spPr/>
      <dgm:t>
        <a:bodyPr/>
        <a:lstStyle/>
        <a:p>
          <a:endParaRPr lang="fi-FI"/>
        </a:p>
      </dgm:t>
    </dgm:pt>
    <dgm:pt modelId="{B265B773-990E-4ED7-BEC6-6B5FE3D6E019}">
      <dgm:prSet custT="1"/>
      <dgm:spPr/>
      <dgm:t>
        <a:bodyPr/>
        <a:lstStyle/>
        <a:p>
          <a:pPr rtl="0"/>
          <a:r>
            <a:rPr lang="fi-FI" sz="2800" b="1" dirty="0" smtClean="0">
              <a:solidFill>
                <a:schemeClr val="tx1"/>
              </a:solidFill>
            </a:rPr>
            <a:t>Voidaan hoitaa mikrobi-lääkkeillä</a:t>
          </a:r>
          <a:endParaRPr lang="fi-FI" sz="2800" b="1" dirty="0">
            <a:solidFill>
              <a:schemeClr val="tx1"/>
            </a:solidFill>
          </a:endParaRPr>
        </a:p>
      </dgm:t>
    </dgm:pt>
    <dgm:pt modelId="{F07DE96A-D7FC-48D1-B360-FD6E990B81BB}" type="parTrans" cxnId="{76514199-64CD-4F1C-B56F-A9DD73D54AFD}">
      <dgm:prSet/>
      <dgm:spPr/>
      <dgm:t>
        <a:bodyPr/>
        <a:lstStyle/>
        <a:p>
          <a:endParaRPr lang="fi-FI"/>
        </a:p>
      </dgm:t>
    </dgm:pt>
    <dgm:pt modelId="{CCCCF8BB-6C64-4B0D-8DDA-0008B4B47760}" type="sibTrans" cxnId="{76514199-64CD-4F1C-B56F-A9DD73D54AFD}">
      <dgm:prSet/>
      <dgm:spPr/>
      <dgm:t>
        <a:bodyPr/>
        <a:lstStyle/>
        <a:p>
          <a:endParaRPr lang="fi-FI"/>
        </a:p>
      </dgm:t>
    </dgm:pt>
    <dgm:pt modelId="{C601A6E0-08A5-4078-BD72-53A20CFF9DFA}" type="pres">
      <dgm:prSet presAssocID="{C9B02C5F-4DDA-4331-B9A6-7D78E5500A4C}" presName="Name0" presStyleCnt="0">
        <dgm:presLayoutVars>
          <dgm:dir/>
          <dgm:resizeHandles val="exact"/>
        </dgm:presLayoutVars>
      </dgm:prSet>
      <dgm:spPr/>
      <dgm:t>
        <a:bodyPr/>
        <a:lstStyle/>
        <a:p>
          <a:endParaRPr lang="fi-FI"/>
        </a:p>
      </dgm:t>
    </dgm:pt>
    <dgm:pt modelId="{6DB85D50-ACEA-4FBA-8672-74C08981680F}" type="pres">
      <dgm:prSet presAssocID="{3494B05E-3CB5-4B11-8A5E-CCAD5AA0975D}" presName="node" presStyleLbl="node1" presStyleIdx="0" presStyleCnt="3">
        <dgm:presLayoutVars>
          <dgm:bulletEnabled val="1"/>
        </dgm:presLayoutVars>
      </dgm:prSet>
      <dgm:spPr/>
      <dgm:t>
        <a:bodyPr/>
        <a:lstStyle/>
        <a:p>
          <a:endParaRPr lang="fi-FI"/>
        </a:p>
      </dgm:t>
    </dgm:pt>
    <dgm:pt modelId="{885378CE-EBE4-48F1-865E-E26B26FDC5FE}" type="pres">
      <dgm:prSet presAssocID="{D69C97F0-FFA6-4E5B-A139-C0FF8E9FB5AF}" presName="sibTrans" presStyleCnt="0"/>
      <dgm:spPr/>
    </dgm:pt>
    <dgm:pt modelId="{B2E1D107-C9B3-4116-BAE4-D22507CB43E1}" type="pres">
      <dgm:prSet presAssocID="{84D9133A-78E0-4D9C-93C7-9DD8641C0C8B}" presName="node" presStyleLbl="node1" presStyleIdx="1" presStyleCnt="3">
        <dgm:presLayoutVars>
          <dgm:bulletEnabled val="1"/>
        </dgm:presLayoutVars>
      </dgm:prSet>
      <dgm:spPr/>
      <dgm:t>
        <a:bodyPr/>
        <a:lstStyle/>
        <a:p>
          <a:endParaRPr lang="fi-FI"/>
        </a:p>
      </dgm:t>
    </dgm:pt>
    <dgm:pt modelId="{D1F8045F-D701-4DE1-A4F2-85E8E56C8F01}" type="pres">
      <dgm:prSet presAssocID="{B037E6FE-BEBC-4B08-BB59-9EFE7E981D04}" presName="sibTrans" presStyleCnt="0"/>
      <dgm:spPr/>
    </dgm:pt>
    <dgm:pt modelId="{A4ABC429-02A6-487E-BAE0-1366B90CAF78}" type="pres">
      <dgm:prSet presAssocID="{B265B773-990E-4ED7-BEC6-6B5FE3D6E019}" presName="node" presStyleLbl="node1" presStyleIdx="2" presStyleCnt="3">
        <dgm:presLayoutVars>
          <dgm:bulletEnabled val="1"/>
        </dgm:presLayoutVars>
      </dgm:prSet>
      <dgm:spPr/>
      <dgm:t>
        <a:bodyPr/>
        <a:lstStyle/>
        <a:p>
          <a:endParaRPr lang="fi-FI"/>
        </a:p>
      </dgm:t>
    </dgm:pt>
  </dgm:ptLst>
  <dgm:cxnLst>
    <dgm:cxn modelId="{315ABD43-5C4D-46E7-8271-32E72E09EBDB}" srcId="{84D9133A-78E0-4D9C-93C7-9DD8641C0C8B}" destId="{A1E9DFDD-BEBB-450C-BEA0-804C9D20B20A}" srcOrd="0" destOrd="0" parTransId="{DEF75A73-D8EC-44E9-9549-07CBC4A9FD5F}" sibTransId="{87F42293-CE31-4CE2-B9D3-2FD3EDFF8D40}"/>
    <dgm:cxn modelId="{AB8FCEBC-D0C7-4B62-8870-5C711F5DC10C}" srcId="{C9B02C5F-4DDA-4331-B9A6-7D78E5500A4C}" destId="{84D9133A-78E0-4D9C-93C7-9DD8641C0C8B}" srcOrd="1" destOrd="0" parTransId="{A8D2F566-33C7-4518-AE3B-1C05595E038B}" sibTransId="{B037E6FE-BEBC-4B08-BB59-9EFE7E981D04}"/>
    <dgm:cxn modelId="{9626288E-5B14-4074-A970-9F6C825C53C3}" type="presOf" srcId="{A1E9DFDD-BEBB-450C-BEA0-804C9D20B20A}" destId="{B2E1D107-C9B3-4116-BAE4-D22507CB43E1}" srcOrd="0" destOrd="1" presId="urn:microsoft.com/office/officeart/2005/8/layout/hList6"/>
    <dgm:cxn modelId="{76514199-64CD-4F1C-B56F-A9DD73D54AFD}" srcId="{C9B02C5F-4DDA-4331-B9A6-7D78E5500A4C}" destId="{B265B773-990E-4ED7-BEC6-6B5FE3D6E019}" srcOrd="2" destOrd="0" parTransId="{F07DE96A-D7FC-48D1-B360-FD6E990B81BB}" sibTransId="{CCCCF8BB-6C64-4B0D-8DDA-0008B4B47760}"/>
    <dgm:cxn modelId="{89AEC7D2-9751-4FFA-AC69-613C4A7C1514}" type="presOf" srcId="{3494B05E-3CB5-4B11-8A5E-CCAD5AA0975D}" destId="{6DB85D50-ACEA-4FBA-8672-74C08981680F}" srcOrd="0" destOrd="0" presId="urn:microsoft.com/office/officeart/2005/8/layout/hList6"/>
    <dgm:cxn modelId="{C42260DE-6026-4A20-8162-F9E66F2891AB}" srcId="{C9B02C5F-4DDA-4331-B9A6-7D78E5500A4C}" destId="{3494B05E-3CB5-4B11-8A5E-CCAD5AA0975D}" srcOrd="0" destOrd="0" parTransId="{16D8FF13-2FC8-4264-9A20-F1C849B642D3}" sibTransId="{D69C97F0-FFA6-4E5B-A139-C0FF8E9FB5AF}"/>
    <dgm:cxn modelId="{8E8F34F4-D85D-4E84-9E63-B6F23FCFFBF0}" type="presOf" srcId="{84D9133A-78E0-4D9C-93C7-9DD8641C0C8B}" destId="{B2E1D107-C9B3-4116-BAE4-D22507CB43E1}" srcOrd="0" destOrd="0" presId="urn:microsoft.com/office/officeart/2005/8/layout/hList6"/>
    <dgm:cxn modelId="{36D1E71F-3640-47BC-94A6-ACCEDF21111A}" type="presOf" srcId="{C9B02C5F-4DDA-4331-B9A6-7D78E5500A4C}" destId="{C601A6E0-08A5-4078-BD72-53A20CFF9DFA}" srcOrd="0" destOrd="0" presId="urn:microsoft.com/office/officeart/2005/8/layout/hList6"/>
    <dgm:cxn modelId="{CC4EC65A-83F0-4F5B-A082-35C6BAE64FAE}" type="presOf" srcId="{B265B773-990E-4ED7-BEC6-6B5FE3D6E019}" destId="{A4ABC429-02A6-487E-BAE0-1366B90CAF78}" srcOrd="0" destOrd="0" presId="urn:microsoft.com/office/officeart/2005/8/layout/hList6"/>
    <dgm:cxn modelId="{7FE6900F-D695-48C3-9CCC-CE489E0E17CB}" type="presParOf" srcId="{C601A6E0-08A5-4078-BD72-53A20CFF9DFA}" destId="{6DB85D50-ACEA-4FBA-8672-74C08981680F}" srcOrd="0" destOrd="0" presId="urn:microsoft.com/office/officeart/2005/8/layout/hList6"/>
    <dgm:cxn modelId="{16323A29-9637-476E-834B-6D931285FB1F}" type="presParOf" srcId="{C601A6E0-08A5-4078-BD72-53A20CFF9DFA}" destId="{885378CE-EBE4-48F1-865E-E26B26FDC5FE}" srcOrd="1" destOrd="0" presId="urn:microsoft.com/office/officeart/2005/8/layout/hList6"/>
    <dgm:cxn modelId="{E0DB09EA-93AE-4619-95C0-DA89B990D9E1}" type="presParOf" srcId="{C601A6E0-08A5-4078-BD72-53A20CFF9DFA}" destId="{B2E1D107-C9B3-4116-BAE4-D22507CB43E1}" srcOrd="2" destOrd="0" presId="urn:microsoft.com/office/officeart/2005/8/layout/hList6"/>
    <dgm:cxn modelId="{9A4D542C-0A45-49F7-A375-4A3239D916A5}" type="presParOf" srcId="{C601A6E0-08A5-4078-BD72-53A20CFF9DFA}" destId="{D1F8045F-D701-4DE1-A4F2-85E8E56C8F01}" srcOrd="3" destOrd="0" presId="urn:microsoft.com/office/officeart/2005/8/layout/hList6"/>
    <dgm:cxn modelId="{9C9B8BF9-FFF2-44B5-8814-B469E01D6712}" type="presParOf" srcId="{C601A6E0-08A5-4078-BD72-53A20CFF9DFA}" destId="{A4ABC429-02A6-487E-BAE0-1366B90CAF78}" srcOrd="4"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D5BC45C3-D718-4008-9BD8-556AE657D143}" type="doc">
      <dgm:prSet loTypeId="urn:microsoft.com/office/officeart/2005/8/layout/vList2" loCatId="list" qsTypeId="urn:microsoft.com/office/officeart/2005/8/quickstyle/simple1" qsCatId="simple" csTypeId="urn:microsoft.com/office/officeart/2005/8/colors/colorful4" csCatId="colorful" phldr="1"/>
      <dgm:spPr/>
      <dgm:t>
        <a:bodyPr/>
        <a:lstStyle/>
        <a:p>
          <a:endParaRPr lang="fi-FI"/>
        </a:p>
      </dgm:t>
    </dgm:pt>
    <dgm:pt modelId="{BF4FE07D-7369-45B6-96B8-B535769027A3}">
      <dgm:prSet custT="1"/>
      <dgm:spPr/>
      <dgm:t>
        <a:bodyPr/>
        <a:lstStyle/>
        <a:p>
          <a:pPr algn="ctr" rtl="0"/>
          <a:r>
            <a:rPr lang="fi-FI" sz="4000" dirty="0" smtClean="0"/>
            <a:t>Infektion synty / tekijät</a:t>
          </a:r>
          <a:endParaRPr lang="fi-FI" sz="4000" dirty="0"/>
        </a:p>
      </dgm:t>
    </dgm:pt>
    <dgm:pt modelId="{84A2493D-3A14-4CBD-902A-050D51BA0AA3}" type="parTrans" cxnId="{F6862E00-2288-4570-994B-EACDAA4DD335}">
      <dgm:prSet/>
      <dgm:spPr/>
      <dgm:t>
        <a:bodyPr/>
        <a:lstStyle/>
        <a:p>
          <a:endParaRPr lang="fi-FI"/>
        </a:p>
      </dgm:t>
    </dgm:pt>
    <dgm:pt modelId="{214DA2F7-87AB-4068-B2EB-28C41CF03E52}" type="sibTrans" cxnId="{F6862E00-2288-4570-994B-EACDAA4DD335}">
      <dgm:prSet/>
      <dgm:spPr/>
      <dgm:t>
        <a:bodyPr/>
        <a:lstStyle/>
        <a:p>
          <a:endParaRPr lang="fi-FI"/>
        </a:p>
      </dgm:t>
    </dgm:pt>
    <dgm:pt modelId="{24FFF294-36A4-4211-A820-B4B19B640892}" type="pres">
      <dgm:prSet presAssocID="{D5BC45C3-D718-4008-9BD8-556AE657D143}" presName="linear" presStyleCnt="0">
        <dgm:presLayoutVars>
          <dgm:animLvl val="lvl"/>
          <dgm:resizeHandles val="exact"/>
        </dgm:presLayoutVars>
      </dgm:prSet>
      <dgm:spPr/>
      <dgm:t>
        <a:bodyPr/>
        <a:lstStyle/>
        <a:p>
          <a:endParaRPr lang="fi-FI"/>
        </a:p>
      </dgm:t>
    </dgm:pt>
    <dgm:pt modelId="{61E83564-D640-4B14-8AFC-8D207C8D7104}" type="pres">
      <dgm:prSet presAssocID="{BF4FE07D-7369-45B6-96B8-B535769027A3}" presName="parentText" presStyleLbl="node1" presStyleIdx="0" presStyleCnt="1">
        <dgm:presLayoutVars>
          <dgm:chMax val="0"/>
          <dgm:bulletEnabled val="1"/>
        </dgm:presLayoutVars>
      </dgm:prSet>
      <dgm:spPr/>
      <dgm:t>
        <a:bodyPr/>
        <a:lstStyle/>
        <a:p>
          <a:endParaRPr lang="fi-FI"/>
        </a:p>
      </dgm:t>
    </dgm:pt>
  </dgm:ptLst>
  <dgm:cxnLst>
    <dgm:cxn modelId="{FEE878D2-8C84-4F33-B187-6B4E05081AFC}" type="presOf" srcId="{BF4FE07D-7369-45B6-96B8-B535769027A3}" destId="{61E83564-D640-4B14-8AFC-8D207C8D7104}" srcOrd="0" destOrd="0" presId="urn:microsoft.com/office/officeart/2005/8/layout/vList2"/>
    <dgm:cxn modelId="{1F2F6A14-72EB-41F5-B51B-CA8531A8F59A}" type="presOf" srcId="{D5BC45C3-D718-4008-9BD8-556AE657D143}" destId="{24FFF294-36A4-4211-A820-B4B19B640892}" srcOrd="0" destOrd="0" presId="urn:microsoft.com/office/officeart/2005/8/layout/vList2"/>
    <dgm:cxn modelId="{F6862E00-2288-4570-994B-EACDAA4DD335}" srcId="{D5BC45C3-D718-4008-9BD8-556AE657D143}" destId="{BF4FE07D-7369-45B6-96B8-B535769027A3}" srcOrd="0" destOrd="0" parTransId="{84A2493D-3A14-4CBD-902A-050D51BA0AA3}" sibTransId="{214DA2F7-87AB-4068-B2EB-28C41CF03E52}"/>
    <dgm:cxn modelId="{46405717-392B-4AD9-8E94-6E05D3757C97}" type="presParOf" srcId="{24FFF294-36A4-4211-A820-B4B19B640892}" destId="{61E83564-D640-4B14-8AFC-8D207C8D7104}"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B6401F91-FB58-4158-932A-D6A8B262AC8C}" type="doc">
      <dgm:prSet loTypeId="urn:microsoft.com/office/officeart/2005/8/layout/vList2" loCatId="list" qsTypeId="urn:microsoft.com/office/officeart/2005/8/quickstyle/3d2" qsCatId="3D" csTypeId="urn:microsoft.com/office/officeart/2005/8/colors/colorful5" csCatId="colorful"/>
      <dgm:spPr/>
      <dgm:t>
        <a:bodyPr/>
        <a:lstStyle/>
        <a:p>
          <a:endParaRPr lang="fi-FI"/>
        </a:p>
      </dgm:t>
    </dgm:pt>
    <dgm:pt modelId="{00CE6AED-7F23-4C4A-8084-3B6AABDA8D75}">
      <dgm:prSet/>
      <dgm:spPr/>
      <dgm:t>
        <a:bodyPr/>
        <a:lstStyle/>
        <a:p>
          <a:pPr algn="ctr" rtl="0"/>
          <a:r>
            <a:rPr lang="fi-FI" dirty="0" smtClean="0"/>
            <a:t>Mikrobien tartuntatiet</a:t>
          </a:r>
          <a:endParaRPr lang="fi-FI" dirty="0"/>
        </a:p>
      </dgm:t>
    </dgm:pt>
    <dgm:pt modelId="{6FD9F43F-A4C9-444E-8BFA-38D31C25897A}" type="parTrans" cxnId="{FC7CEA00-9107-46FE-A319-9DBF5B6F891B}">
      <dgm:prSet/>
      <dgm:spPr/>
      <dgm:t>
        <a:bodyPr/>
        <a:lstStyle/>
        <a:p>
          <a:endParaRPr lang="fi-FI"/>
        </a:p>
      </dgm:t>
    </dgm:pt>
    <dgm:pt modelId="{D80C71D7-12D1-4639-812B-809894CC0668}" type="sibTrans" cxnId="{FC7CEA00-9107-46FE-A319-9DBF5B6F891B}">
      <dgm:prSet/>
      <dgm:spPr/>
      <dgm:t>
        <a:bodyPr/>
        <a:lstStyle/>
        <a:p>
          <a:endParaRPr lang="fi-FI"/>
        </a:p>
      </dgm:t>
    </dgm:pt>
    <dgm:pt modelId="{CE49B422-5302-4390-9E1B-9E2E153214A4}" type="pres">
      <dgm:prSet presAssocID="{B6401F91-FB58-4158-932A-D6A8B262AC8C}" presName="linear" presStyleCnt="0">
        <dgm:presLayoutVars>
          <dgm:animLvl val="lvl"/>
          <dgm:resizeHandles val="exact"/>
        </dgm:presLayoutVars>
      </dgm:prSet>
      <dgm:spPr/>
      <dgm:t>
        <a:bodyPr/>
        <a:lstStyle/>
        <a:p>
          <a:endParaRPr lang="fi-FI"/>
        </a:p>
      </dgm:t>
    </dgm:pt>
    <dgm:pt modelId="{CC8D3DCE-275B-4AE3-B482-A245CADFCB24}" type="pres">
      <dgm:prSet presAssocID="{00CE6AED-7F23-4C4A-8084-3B6AABDA8D75}" presName="parentText" presStyleLbl="node1" presStyleIdx="0" presStyleCnt="1">
        <dgm:presLayoutVars>
          <dgm:chMax val="0"/>
          <dgm:bulletEnabled val="1"/>
        </dgm:presLayoutVars>
      </dgm:prSet>
      <dgm:spPr/>
      <dgm:t>
        <a:bodyPr/>
        <a:lstStyle/>
        <a:p>
          <a:endParaRPr lang="fi-FI"/>
        </a:p>
      </dgm:t>
    </dgm:pt>
  </dgm:ptLst>
  <dgm:cxnLst>
    <dgm:cxn modelId="{FC7CEA00-9107-46FE-A319-9DBF5B6F891B}" srcId="{B6401F91-FB58-4158-932A-D6A8B262AC8C}" destId="{00CE6AED-7F23-4C4A-8084-3B6AABDA8D75}" srcOrd="0" destOrd="0" parTransId="{6FD9F43F-A4C9-444E-8BFA-38D31C25897A}" sibTransId="{D80C71D7-12D1-4639-812B-809894CC0668}"/>
    <dgm:cxn modelId="{CF5B002E-B74E-4D37-946A-6867146A2F79}" type="presOf" srcId="{00CE6AED-7F23-4C4A-8084-3B6AABDA8D75}" destId="{CC8D3DCE-275B-4AE3-B482-A245CADFCB24}" srcOrd="0" destOrd="0" presId="urn:microsoft.com/office/officeart/2005/8/layout/vList2"/>
    <dgm:cxn modelId="{70048C91-A787-415D-BCC2-2CD702D5E53F}" type="presOf" srcId="{B6401F91-FB58-4158-932A-D6A8B262AC8C}" destId="{CE49B422-5302-4390-9E1B-9E2E153214A4}" srcOrd="0" destOrd="0" presId="urn:microsoft.com/office/officeart/2005/8/layout/vList2"/>
    <dgm:cxn modelId="{F56CAFBE-B00A-4FDB-AA2E-650DE0E0A89F}" type="presParOf" srcId="{CE49B422-5302-4390-9E1B-9E2E153214A4}" destId="{CC8D3DCE-275B-4AE3-B482-A245CADFCB24}"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51122897-0223-41AE-B6A7-4345556C3FB4}" type="doc">
      <dgm:prSet loTypeId="urn:microsoft.com/office/officeart/2005/8/layout/vProcess5" loCatId="process" qsTypeId="urn:microsoft.com/office/officeart/2005/8/quickstyle/3d2" qsCatId="3D" csTypeId="urn:microsoft.com/office/officeart/2005/8/colors/accent4_2" csCatId="accent4"/>
      <dgm:spPr/>
      <dgm:t>
        <a:bodyPr/>
        <a:lstStyle/>
        <a:p>
          <a:endParaRPr lang="fi-FI"/>
        </a:p>
      </dgm:t>
    </dgm:pt>
    <dgm:pt modelId="{F55EA886-56CF-480A-9CE3-EB080D21881F}">
      <dgm:prSet custT="1"/>
      <dgm:spPr/>
      <dgm:t>
        <a:bodyPr/>
        <a:lstStyle/>
        <a:p>
          <a:pPr rtl="0"/>
          <a:r>
            <a:rPr lang="fi-FI" sz="2400" b="1" dirty="0" smtClean="0">
              <a:solidFill>
                <a:schemeClr val="tx1"/>
              </a:solidFill>
            </a:rPr>
            <a:t>Kosketustartunta</a:t>
          </a:r>
          <a:endParaRPr lang="fi-FI" sz="2400" b="1" dirty="0">
            <a:solidFill>
              <a:schemeClr val="tx1"/>
            </a:solidFill>
          </a:endParaRPr>
        </a:p>
      </dgm:t>
    </dgm:pt>
    <dgm:pt modelId="{77111355-2184-4B44-A0FB-BC4CC0DECD00}" type="parTrans" cxnId="{C7DB3189-D9E1-48CC-8BA1-ED0A90A1F1BA}">
      <dgm:prSet/>
      <dgm:spPr/>
      <dgm:t>
        <a:bodyPr/>
        <a:lstStyle/>
        <a:p>
          <a:endParaRPr lang="fi-FI"/>
        </a:p>
      </dgm:t>
    </dgm:pt>
    <dgm:pt modelId="{279B21C7-AB4E-4DEC-8532-635E072EDC4A}" type="sibTrans" cxnId="{C7DB3189-D9E1-48CC-8BA1-ED0A90A1F1BA}">
      <dgm:prSet/>
      <dgm:spPr/>
      <dgm:t>
        <a:bodyPr/>
        <a:lstStyle/>
        <a:p>
          <a:endParaRPr lang="fi-FI"/>
        </a:p>
      </dgm:t>
    </dgm:pt>
    <dgm:pt modelId="{FCB7578A-C83A-4A40-91BB-6562488440DB}">
      <dgm:prSet custT="1"/>
      <dgm:spPr/>
      <dgm:t>
        <a:bodyPr/>
        <a:lstStyle/>
        <a:p>
          <a:pPr rtl="0"/>
          <a:r>
            <a:rPr lang="fi-FI" sz="1800" b="1" dirty="0" smtClean="0">
              <a:solidFill>
                <a:schemeClr val="tx1"/>
              </a:solidFill>
            </a:rPr>
            <a:t>yleisin sairaalainfektioiden leviämistapa</a:t>
          </a:r>
          <a:endParaRPr lang="fi-FI" sz="1800" b="1" dirty="0">
            <a:solidFill>
              <a:schemeClr val="tx1"/>
            </a:solidFill>
          </a:endParaRPr>
        </a:p>
      </dgm:t>
    </dgm:pt>
    <dgm:pt modelId="{F06E2507-112D-4AF1-9F30-71C5C4F1A9AA}" type="parTrans" cxnId="{82DF7E61-5315-45C5-AB08-FE8EF560F4FC}">
      <dgm:prSet/>
      <dgm:spPr/>
      <dgm:t>
        <a:bodyPr/>
        <a:lstStyle/>
        <a:p>
          <a:endParaRPr lang="fi-FI"/>
        </a:p>
      </dgm:t>
    </dgm:pt>
    <dgm:pt modelId="{BB71082F-F41B-47AF-A6D2-9020B7DC8D61}" type="sibTrans" cxnId="{82DF7E61-5315-45C5-AB08-FE8EF560F4FC}">
      <dgm:prSet/>
      <dgm:spPr/>
      <dgm:t>
        <a:bodyPr/>
        <a:lstStyle/>
        <a:p>
          <a:endParaRPr lang="fi-FI"/>
        </a:p>
      </dgm:t>
    </dgm:pt>
    <dgm:pt modelId="{E2882C02-5C24-4817-B8F2-F974D790056C}">
      <dgm:prSet custT="1"/>
      <dgm:spPr/>
      <dgm:t>
        <a:bodyPr/>
        <a:lstStyle/>
        <a:p>
          <a:pPr rtl="0"/>
          <a:r>
            <a:rPr lang="fi-FI" sz="1800" b="1" dirty="0" smtClean="0">
              <a:solidFill>
                <a:schemeClr val="tx1"/>
              </a:solidFill>
            </a:rPr>
            <a:t>infektiot leviävät käsien välityksellä</a:t>
          </a:r>
          <a:endParaRPr lang="fi-FI" sz="1800" b="1" dirty="0">
            <a:solidFill>
              <a:schemeClr val="tx1"/>
            </a:solidFill>
          </a:endParaRPr>
        </a:p>
      </dgm:t>
    </dgm:pt>
    <dgm:pt modelId="{9CF085DA-7591-4CDA-983D-88298D756F4B}" type="parTrans" cxnId="{E5AAB45B-86D6-4533-89D3-6E2B75F10BFB}">
      <dgm:prSet/>
      <dgm:spPr/>
      <dgm:t>
        <a:bodyPr/>
        <a:lstStyle/>
        <a:p>
          <a:endParaRPr lang="fi-FI"/>
        </a:p>
      </dgm:t>
    </dgm:pt>
    <dgm:pt modelId="{40F5AEBF-EE68-469E-A18B-C2F35DCE7545}" type="sibTrans" cxnId="{E5AAB45B-86D6-4533-89D3-6E2B75F10BFB}">
      <dgm:prSet/>
      <dgm:spPr/>
      <dgm:t>
        <a:bodyPr/>
        <a:lstStyle/>
        <a:p>
          <a:endParaRPr lang="fi-FI"/>
        </a:p>
      </dgm:t>
    </dgm:pt>
    <dgm:pt modelId="{A453F348-87FF-40D0-A1D5-8D82B955BE95}">
      <dgm:prSet custT="1"/>
      <dgm:spPr/>
      <dgm:t>
        <a:bodyPr/>
        <a:lstStyle/>
        <a:p>
          <a:pPr rtl="0"/>
          <a:r>
            <a:rPr lang="fi-FI" sz="2400" b="1" dirty="0" smtClean="0">
              <a:solidFill>
                <a:schemeClr val="tx1"/>
              </a:solidFill>
            </a:rPr>
            <a:t>Pisaratartunta</a:t>
          </a:r>
          <a:endParaRPr lang="fi-FI" sz="2400" b="1" dirty="0">
            <a:solidFill>
              <a:schemeClr val="tx1"/>
            </a:solidFill>
          </a:endParaRPr>
        </a:p>
      </dgm:t>
    </dgm:pt>
    <dgm:pt modelId="{470DAB1F-F3B7-4BEE-9BF3-A3CFA67C897D}" type="parTrans" cxnId="{2ADA497B-F779-4999-9D0A-B044CCE102FF}">
      <dgm:prSet/>
      <dgm:spPr/>
      <dgm:t>
        <a:bodyPr/>
        <a:lstStyle/>
        <a:p>
          <a:endParaRPr lang="fi-FI"/>
        </a:p>
      </dgm:t>
    </dgm:pt>
    <dgm:pt modelId="{5E40912C-A996-451F-A656-2E94B4B2C659}" type="sibTrans" cxnId="{2ADA497B-F779-4999-9D0A-B044CCE102FF}">
      <dgm:prSet/>
      <dgm:spPr/>
      <dgm:t>
        <a:bodyPr/>
        <a:lstStyle/>
        <a:p>
          <a:endParaRPr lang="fi-FI"/>
        </a:p>
      </dgm:t>
    </dgm:pt>
    <dgm:pt modelId="{84277987-15E0-45A5-ABEF-D13A8B09179D}">
      <dgm:prSet custT="1"/>
      <dgm:spPr/>
      <dgm:t>
        <a:bodyPr/>
        <a:lstStyle/>
        <a:p>
          <a:pPr rtl="0"/>
          <a:r>
            <a:rPr lang="fi-FI" sz="1800" b="1" dirty="0" smtClean="0">
              <a:solidFill>
                <a:schemeClr val="tx1"/>
              </a:solidFill>
            </a:rPr>
            <a:t>leviää suurien pisaroiden mukana</a:t>
          </a:r>
          <a:endParaRPr lang="fi-FI" sz="1800" b="1" dirty="0">
            <a:solidFill>
              <a:schemeClr val="tx1"/>
            </a:solidFill>
          </a:endParaRPr>
        </a:p>
      </dgm:t>
    </dgm:pt>
    <dgm:pt modelId="{1E7D7076-578C-4B21-A3D9-B28A5102A5D6}" type="parTrans" cxnId="{CE43421E-DAD7-4777-8D32-3944B27BA926}">
      <dgm:prSet/>
      <dgm:spPr/>
      <dgm:t>
        <a:bodyPr/>
        <a:lstStyle/>
        <a:p>
          <a:endParaRPr lang="fi-FI"/>
        </a:p>
      </dgm:t>
    </dgm:pt>
    <dgm:pt modelId="{0D330135-1176-4238-9EB3-3FDD82D10DD0}" type="sibTrans" cxnId="{CE43421E-DAD7-4777-8D32-3944B27BA926}">
      <dgm:prSet/>
      <dgm:spPr/>
      <dgm:t>
        <a:bodyPr/>
        <a:lstStyle/>
        <a:p>
          <a:endParaRPr lang="fi-FI"/>
        </a:p>
      </dgm:t>
    </dgm:pt>
    <dgm:pt modelId="{F53F646F-1C84-400D-A28E-BAAB75992F5E}">
      <dgm:prSet custT="1"/>
      <dgm:spPr/>
      <dgm:t>
        <a:bodyPr/>
        <a:lstStyle/>
        <a:p>
          <a:pPr rtl="0"/>
          <a:r>
            <a:rPr lang="fi-FI" sz="2400" b="1" dirty="0" smtClean="0">
              <a:solidFill>
                <a:schemeClr val="tx1"/>
              </a:solidFill>
            </a:rPr>
            <a:t>Ilmatartunta</a:t>
          </a:r>
          <a:endParaRPr lang="fi-FI" sz="2400" b="1" dirty="0">
            <a:solidFill>
              <a:schemeClr val="tx1"/>
            </a:solidFill>
          </a:endParaRPr>
        </a:p>
      </dgm:t>
    </dgm:pt>
    <dgm:pt modelId="{196E951F-6959-4D69-BB0D-ABA086486B09}" type="parTrans" cxnId="{36E3C367-294A-462C-A898-B49B8F7B7E40}">
      <dgm:prSet/>
      <dgm:spPr/>
      <dgm:t>
        <a:bodyPr/>
        <a:lstStyle/>
        <a:p>
          <a:endParaRPr lang="fi-FI"/>
        </a:p>
      </dgm:t>
    </dgm:pt>
    <dgm:pt modelId="{DA74410A-78E4-4DDF-B038-E04BAE26426C}" type="sibTrans" cxnId="{36E3C367-294A-462C-A898-B49B8F7B7E40}">
      <dgm:prSet/>
      <dgm:spPr/>
      <dgm:t>
        <a:bodyPr/>
        <a:lstStyle/>
        <a:p>
          <a:endParaRPr lang="fi-FI"/>
        </a:p>
      </dgm:t>
    </dgm:pt>
    <dgm:pt modelId="{7FCFFF48-80BE-4D29-B620-2183B1544763}">
      <dgm:prSet custT="1"/>
      <dgm:spPr/>
      <dgm:t>
        <a:bodyPr/>
        <a:lstStyle/>
        <a:p>
          <a:pPr rtl="0"/>
          <a:r>
            <a:rPr lang="fi-FI" sz="1800" b="1" dirty="0" smtClean="0">
              <a:solidFill>
                <a:schemeClr val="tx1"/>
              </a:solidFill>
            </a:rPr>
            <a:t>mikrobit pysyvät tartuttavina pienissä pisaroissa, pölyhiukkasissa tai ihohilseessä</a:t>
          </a:r>
          <a:endParaRPr lang="fi-FI" sz="1800" b="1" dirty="0">
            <a:solidFill>
              <a:schemeClr val="tx1"/>
            </a:solidFill>
          </a:endParaRPr>
        </a:p>
      </dgm:t>
    </dgm:pt>
    <dgm:pt modelId="{DB639D03-AD4A-44C7-9ADD-3C177132E13B}" type="parTrans" cxnId="{B3D075D6-F0BD-409C-9481-9F981D285B2C}">
      <dgm:prSet/>
      <dgm:spPr/>
      <dgm:t>
        <a:bodyPr/>
        <a:lstStyle/>
        <a:p>
          <a:endParaRPr lang="fi-FI"/>
        </a:p>
      </dgm:t>
    </dgm:pt>
    <dgm:pt modelId="{B69C458C-A7CA-482E-BA77-3EE43BD67763}" type="sibTrans" cxnId="{B3D075D6-F0BD-409C-9481-9F981D285B2C}">
      <dgm:prSet/>
      <dgm:spPr/>
      <dgm:t>
        <a:bodyPr/>
        <a:lstStyle/>
        <a:p>
          <a:endParaRPr lang="fi-FI"/>
        </a:p>
      </dgm:t>
    </dgm:pt>
    <dgm:pt modelId="{B7D44F6D-43AC-4227-87B8-96E0238B29B2}" type="pres">
      <dgm:prSet presAssocID="{51122897-0223-41AE-B6A7-4345556C3FB4}" presName="outerComposite" presStyleCnt="0">
        <dgm:presLayoutVars>
          <dgm:chMax val="5"/>
          <dgm:dir/>
          <dgm:resizeHandles val="exact"/>
        </dgm:presLayoutVars>
      </dgm:prSet>
      <dgm:spPr/>
      <dgm:t>
        <a:bodyPr/>
        <a:lstStyle/>
        <a:p>
          <a:endParaRPr lang="fi-FI"/>
        </a:p>
      </dgm:t>
    </dgm:pt>
    <dgm:pt modelId="{2C3B2EC5-FDC6-470E-AC9A-F82E83551C2F}" type="pres">
      <dgm:prSet presAssocID="{51122897-0223-41AE-B6A7-4345556C3FB4}" presName="dummyMaxCanvas" presStyleCnt="0">
        <dgm:presLayoutVars/>
      </dgm:prSet>
      <dgm:spPr/>
      <dgm:t>
        <a:bodyPr/>
        <a:lstStyle/>
        <a:p>
          <a:endParaRPr lang="fi-FI"/>
        </a:p>
      </dgm:t>
    </dgm:pt>
    <dgm:pt modelId="{0ECBEDCF-C1FE-4FE5-A5C9-408FBCB64921}" type="pres">
      <dgm:prSet presAssocID="{51122897-0223-41AE-B6A7-4345556C3FB4}" presName="ThreeNodes_1" presStyleLbl="node1" presStyleIdx="0" presStyleCnt="3">
        <dgm:presLayoutVars>
          <dgm:bulletEnabled val="1"/>
        </dgm:presLayoutVars>
      </dgm:prSet>
      <dgm:spPr/>
      <dgm:t>
        <a:bodyPr/>
        <a:lstStyle/>
        <a:p>
          <a:endParaRPr lang="fi-FI"/>
        </a:p>
      </dgm:t>
    </dgm:pt>
    <dgm:pt modelId="{EC47761E-60CE-4F0F-98C2-03F0565CE51C}" type="pres">
      <dgm:prSet presAssocID="{51122897-0223-41AE-B6A7-4345556C3FB4}" presName="ThreeNodes_2" presStyleLbl="node1" presStyleIdx="1" presStyleCnt="3">
        <dgm:presLayoutVars>
          <dgm:bulletEnabled val="1"/>
        </dgm:presLayoutVars>
      </dgm:prSet>
      <dgm:spPr/>
      <dgm:t>
        <a:bodyPr/>
        <a:lstStyle/>
        <a:p>
          <a:endParaRPr lang="fi-FI"/>
        </a:p>
      </dgm:t>
    </dgm:pt>
    <dgm:pt modelId="{370FD68C-A62C-42BC-A533-1DE2AE291722}" type="pres">
      <dgm:prSet presAssocID="{51122897-0223-41AE-B6A7-4345556C3FB4}" presName="ThreeNodes_3" presStyleLbl="node1" presStyleIdx="2" presStyleCnt="3">
        <dgm:presLayoutVars>
          <dgm:bulletEnabled val="1"/>
        </dgm:presLayoutVars>
      </dgm:prSet>
      <dgm:spPr/>
      <dgm:t>
        <a:bodyPr/>
        <a:lstStyle/>
        <a:p>
          <a:endParaRPr lang="fi-FI"/>
        </a:p>
      </dgm:t>
    </dgm:pt>
    <dgm:pt modelId="{D78F4CC7-AD3F-4C38-87B5-5C171F5A3FF7}" type="pres">
      <dgm:prSet presAssocID="{51122897-0223-41AE-B6A7-4345556C3FB4}" presName="ThreeConn_1-2" presStyleLbl="fgAccFollowNode1" presStyleIdx="0" presStyleCnt="2">
        <dgm:presLayoutVars>
          <dgm:bulletEnabled val="1"/>
        </dgm:presLayoutVars>
      </dgm:prSet>
      <dgm:spPr/>
      <dgm:t>
        <a:bodyPr/>
        <a:lstStyle/>
        <a:p>
          <a:endParaRPr lang="fi-FI"/>
        </a:p>
      </dgm:t>
    </dgm:pt>
    <dgm:pt modelId="{6EF3D51A-0AAA-4B2A-8E8D-C65BD500A639}" type="pres">
      <dgm:prSet presAssocID="{51122897-0223-41AE-B6A7-4345556C3FB4}" presName="ThreeConn_2-3" presStyleLbl="fgAccFollowNode1" presStyleIdx="1" presStyleCnt="2">
        <dgm:presLayoutVars>
          <dgm:bulletEnabled val="1"/>
        </dgm:presLayoutVars>
      </dgm:prSet>
      <dgm:spPr/>
      <dgm:t>
        <a:bodyPr/>
        <a:lstStyle/>
        <a:p>
          <a:endParaRPr lang="fi-FI"/>
        </a:p>
      </dgm:t>
    </dgm:pt>
    <dgm:pt modelId="{6217C990-2E55-47D4-A038-4526C0454FFA}" type="pres">
      <dgm:prSet presAssocID="{51122897-0223-41AE-B6A7-4345556C3FB4}" presName="ThreeNodes_1_text" presStyleLbl="node1" presStyleIdx="2" presStyleCnt="3">
        <dgm:presLayoutVars>
          <dgm:bulletEnabled val="1"/>
        </dgm:presLayoutVars>
      </dgm:prSet>
      <dgm:spPr/>
      <dgm:t>
        <a:bodyPr/>
        <a:lstStyle/>
        <a:p>
          <a:endParaRPr lang="fi-FI"/>
        </a:p>
      </dgm:t>
    </dgm:pt>
    <dgm:pt modelId="{0A754870-4078-4BC0-A449-E89F589E9693}" type="pres">
      <dgm:prSet presAssocID="{51122897-0223-41AE-B6A7-4345556C3FB4}" presName="ThreeNodes_2_text" presStyleLbl="node1" presStyleIdx="2" presStyleCnt="3">
        <dgm:presLayoutVars>
          <dgm:bulletEnabled val="1"/>
        </dgm:presLayoutVars>
      </dgm:prSet>
      <dgm:spPr/>
      <dgm:t>
        <a:bodyPr/>
        <a:lstStyle/>
        <a:p>
          <a:endParaRPr lang="fi-FI"/>
        </a:p>
      </dgm:t>
    </dgm:pt>
    <dgm:pt modelId="{56BEF8DC-0DDF-4D29-AE51-E1E3B89945C4}" type="pres">
      <dgm:prSet presAssocID="{51122897-0223-41AE-B6A7-4345556C3FB4}" presName="ThreeNodes_3_text" presStyleLbl="node1" presStyleIdx="2" presStyleCnt="3">
        <dgm:presLayoutVars>
          <dgm:bulletEnabled val="1"/>
        </dgm:presLayoutVars>
      </dgm:prSet>
      <dgm:spPr/>
      <dgm:t>
        <a:bodyPr/>
        <a:lstStyle/>
        <a:p>
          <a:endParaRPr lang="fi-FI"/>
        </a:p>
      </dgm:t>
    </dgm:pt>
  </dgm:ptLst>
  <dgm:cxnLst>
    <dgm:cxn modelId="{16591E34-7B82-4E9C-9F57-8F5632C35155}" type="presOf" srcId="{E2882C02-5C24-4817-B8F2-F974D790056C}" destId="{6217C990-2E55-47D4-A038-4526C0454FFA}" srcOrd="1" destOrd="2" presId="urn:microsoft.com/office/officeart/2005/8/layout/vProcess5"/>
    <dgm:cxn modelId="{E62B6DD3-CB06-41E5-A4B0-FADFF3461DB8}" type="presOf" srcId="{FCB7578A-C83A-4A40-91BB-6562488440DB}" destId="{6217C990-2E55-47D4-A038-4526C0454FFA}" srcOrd="1" destOrd="1" presId="urn:microsoft.com/office/officeart/2005/8/layout/vProcess5"/>
    <dgm:cxn modelId="{E95F844A-97A2-459B-8619-1280276281C7}" type="presOf" srcId="{F55EA886-56CF-480A-9CE3-EB080D21881F}" destId="{0ECBEDCF-C1FE-4FE5-A5C9-408FBCB64921}" srcOrd="0" destOrd="0" presId="urn:microsoft.com/office/officeart/2005/8/layout/vProcess5"/>
    <dgm:cxn modelId="{0540D4D7-3AE1-44F3-A0C5-97CCE720A8B2}" type="presOf" srcId="{84277987-15E0-45A5-ABEF-D13A8B09179D}" destId="{EC47761E-60CE-4F0F-98C2-03F0565CE51C}" srcOrd="0" destOrd="1" presId="urn:microsoft.com/office/officeart/2005/8/layout/vProcess5"/>
    <dgm:cxn modelId="{ECE7F150-1FDB-42A9-8483-A62ED642AD92}" type="presOf" srcId="{E2882C02-5C24-4817-B8F2-F974D790056C}" destId="{0ECBEDCF-C1FE-4FE5-A5C9-408FBCB64921}" srcOrd="0" destOrd="2" presId="urn:microsoft.com/office/officeart/2005/8/layout/vProcess5"/>
    <dgm:cxn modelId="{C7DB3189-D9E1-48CC-8BA1-ED0A90A1F1BA}" srcId="{51122897-0223-41AE-B6A7-4345556C3FB4}" destId="{F55EA886-56CF-480A-9CE3-EB080D21881F}" srcOrd="0" destOrd="0" parTransId="{77111355-2184-4B44-A0FB-BC4CC0DECD00}" sibTransId="{279B21C7-AB4E-4DEC-8532-635E072EDC4A}"/>
    <dgm:cxn modelId="{FEB13ACC-3102-4058-AB3E-5F1897ABA4DB}" type="presOf" srcId="{51122897-0223-41AE-B6A7-4345556C3FB4}" destId="{B7D44F6D-43AC-4227-87B8-96E0238B29B2}" srcOrd="0" destOrd="0" presId="urn:microsoft.com/office/officeart/2005/8/layout/vProcess5"/>
    <dgm:cxn modelId="{AE878C70-92F0-4A98-AB20-4AC85693C61A}" type="presOf" srcId="{84277987-15E0-45A5-ABEF-D13A8B09179D}" destId="{0A754870-4078-4BC0-A449-E89F589E9693}" srcOrd="1" destOrd="1" presId="urn:microsoft.com/office/officeart/2005/8/layout/vProcess5"/>
    <dgm:cxn modelId="{C6384B13-3A8B-4A7F-A2AE-05112CE7422E}" type="presOf" srcId="{279B21C7-AB4E-4DEC-8532-635E072EDC4A}" destId="{D78F4CC7-AD3F-4C38-87B5-5C171F5A3FF7}" srcOrd="0" destOrd="0" presId="urn:microsoft.com/office/officeart/2005/8/layout/vProcess5"/>
    <dgm:cxn modelId="{36E3C367-294A-462C-A898-B49B8F7B7E40}" srcId="{51122897-0223-41AE-B6A7-4345556C3FB4}" destId="{F53F646F-1C84-400D-A28E-BAAB75992F5E}" srcOrd="2" destOrd="0" parTransId="{196E951F-6959-4D69-BB0D-ABA086486B09}" sibTransId="{DA74410A-78E4-4DDF-B038-E04BAE26426C}"/>
    <dgm:cxn modelId="{CE43421E-DAD7-4777-8D32-3944B27BA926}" srcId="{A453F348-87FF-40D0-A1D5-8D82B955BE95}" destId="{84277987-15E0-45A5-ABEF-D13A8B09179D}" srcOrd="0" destOrd="0" parTransId="{1E7D7076-578C-4B21-A3D9-B28A5102A5D6}" sibTransId="{0D330135-1176-4238-9EB3-3FDD82D10DD0}"/>
    <dgm:cxn modelId="{A94ECEB9-48E4-4415-AD93-C4461DEC158D}" type="presOf" srcId="{7FCFFF48-80BE-4D29-B620-2183B1544763}" destId="{56BEF8DC-0DDF-4D29-AE51-E1E3B89945C4}" srcOrd="1" destOrd="1" presId="urn:microsoft.com/office/officeart/2005/8/layout/vProcess5"/>
    <dgm:cxn modelId="{A8597A5F-39F3-4469-9142-CB5E8EFC45F0}" type="presOf" srcId="{5E40912C-A996-451F-A656-2E94B4B2C659}" destId="{6EF3D51A-0AAA-4B2A-8E8D-C65BD500A639}" srcOrd="0" destOrd="0" presId="urn:microsoft.com/office/officeart/2005/8/layout/vProcess5"/>
    <dgm:cxn modelId="{CE65C069-0E58-435F-A621-A00592693F6C}" type="presOf" srcId="{F53F646F-1C84-400D-A28E-BAAB75992F5E}" destId="{56BEF8DC-0DDF-4D29-AE51-E1E3B89945C4}" srcOrd="1" destOrd="0" presId="urn:microsoft.com/office/officeart/2005/8/layout/vProcess5"/>
    <dgm:cxn modelId="{B3D075D6-F0BD-409C-9481-9F981D285B2C}" srcId="{F53F646F-1C84-400D-A28E-BAAB75992F5E}" destId="{7FCFFF48-80BE-4D29-B620-2183B1544763}" srcOrd="0" destOrd="0" parTransId="{DB639D03-AD4A-44C7-9ADD-3C177132E13B}" sibTransId="{B69C458C-A7CA-482E-BA77-3EE43BD67763}"/>
    <dgm:cxn modelId="{5781D046-23B1-49FA-B447-488C8A926B7C}" type="presOf" srcId="{A453F348-87FF-40D0-A1D5-8D82B955BE95}" destId="{EC47761E-60CE-4F0F-98C2-03F0565CE51C}" srcOrd="0" destOrd="0" presId="urn:microsoft.com/office/officeart/2005/8/layout/vProcess5"/>
    <dgm:cxn modelId="{086D42B5-2202-4D44-B8AD-A600633256D7}" type="presOf" srcId="{7FCFFF48-80BE-4D29-B620-2183B1544763}" destId="{370FD68C-A62C-42BC-A533-1DE2AE291722}" srcOrd="0" destOrd="1" presId="urn:microsoft.com/office/officeart/2005/8/layout/vProcess5"/>
    <dgm:cxn modelId="{3E6EADDE-7EDC-4157-9A81-F3F44A4699C2}" type="presOf" srcId="{A453F348-87FF-40D0-A1D5-8D82B955BE95}" destId="{0A754870-4078-4BC0-A449-E89F589E9693}" srcOrd="1" destOrd="0" presId="urn:microsoft.com/office/officeart/2005/8/layout/vProcess5"/>
    <dgm:cxn modelId="{B53760D1-B60A-4823-A65A-84D5A80BFEF8}" type="presOf" srcId="{F55EA886-56CF-480A-9CE3-EB080D21881F}" destId="{6217C990-2E55-47D4-A038-4526C0454FFA}" srcOrd="1" destOrd="0" presId="urn:microsoft.com/office/officeart/2005/8/layout/vProcess5"/>
    <dgm:cxn modelId="{25FEF4EE-DEBE-419C-901A-2877EEBF95D7}" type="presOf" srcId="{F53F646F-1C84-400D-A28E-BAAB75992F5E}" destId="{370FD68C-A62C-42BC-A533-1DE2AE291722}" srcOrd="0" destOrd="0" presId="urn:microsoft.com/office/officeart/2005/8/layout/vProcess5"/>
    <dgm:cxn modelId="{2ADA497B-F779-4999-9D0A-B044CCE102FF}" srcId="{51122897-0223-41AE-B6A7-4345556C3FB4}" destId="{A453F348-87FF-40D0-A1D5-8D82B955BE95}" srcOrd="1" destOrd="0" parTransId="{470DAB1F-F3B7-4BEE-9BF3-A3CFA67C897D}" sibTransId="{5E40912C-A996-451F-A656-2E94B4B2C659}"/>
    <dgm:cxn modelId="{E5AAB45B-86D6-4533-89D3-6E2B75F10BFB}" srcId="{F55EA886-56CF-480A-9CE3-EB080D21881F}" destId="{E2882C02-5C24-4817-B8F2-F974D790056C}" srcOrd="1" destOrd="0" parTransId="{9CF085DA-7591-4CDA-983D-88298D756F4B}" sibTransId="{40F5AEBF-EE68-469E-A18B-C2F35DCE7545}"/>
    <dgm:cxn modelId="{82DF7E61-5315-45C5-AB08-FE8EF560F4FC}" srcId="{F55EA886-56CF-480A-9CE3-EB080D21881F}" destId="{FCB7578A-C83A-4A40-91BB-6562488440DB}" srcOrd="0" destOrd="0" parTransId="{F06E2507-112D-4AF1-9F30-71C5C4F1A9AA}" sibTransId="{BB71082F-F41B-47AF-A6D2-9020B7DC8D61}"/>
    <dgm:cxn modelId="{675700D9-281B-4778-844F-3F6953F8BDBA}" type="presOf" srcId="{FCB7578A-C83A-4A40-91BB-6562488440DB}" destId="{0ECBEDCF-C1FE-4FE5-A5C9-408FBCB64921}" srcOrd="0" destOrd="1" presId="urn:microsoft.com/office/officeart/2005/8/layout/vProcess5"/>
    <dgm:cxn modelId="{37FED0FB-B145-4841-8E77-8B8A1418F95C}" type="presParOf" srcId="{B7D44F6D-43AC-4227-87B8-96E0238B29B2}" destId="{2C3B2EC5-FDC6-470E-AC9A-F82E83551C2F}" srcOrd="0" destOrd="0" presId="urn:microsoft.com/office/officeart/2005/8/layout/vProcess5"/>
    <dgm:cxn modelId="{800C21BF-8848-4D87-9A8E-7469F088783C}" type="presParOf" srcId="{B7D44F6D-43AC-4227-87B8-96E0238B29B2}" destId="{0ECBEDCF-C1FE-4FE5-A5C9-408FBCB64921}" srcOrd="1" destOrd="0" presId="urn:microsoft.com/office/officeart/2005/8/layout/vProcess5"/>
    <dgm:cxn modelId="{4794D8FC-A791-4CED-B3F6-9524705B9302}" type="presParOf" srcId="{B7D44F6D-43AC-4227-87B8-96E0238B29B2}" destId="{EC47761E-60CE-4F0F-98C2-03F0565CE51C}" srcOrd="2" destOrd="0" presId="urn:microsoft.com/office/officeart/2005/8/layout/vProcess5"/>
    <dgm:cxn modelId="{697796AB-139F-45A3-A8E2-28970EFD6D22}" type="presParOf" srcId="{B7D44F6D-43AC-4227-87B8-96E0238B29B2}" destId="{370FD68C-A62C-42BC-A533-1DE2AE291722}" srcOrd="3" destOrd="0" presId="urn:microsoft.com/office/officeart/2005/8/layout/vProcess5"/>
    <dgm:cxn modelId="{8F3C6BCB-97A6-4374-BD32-CDA9880D0930}" type="presParOf" srcId="{B7D44F6D-43AC-4227-87B8-96E0238B29B2}" destId="{D78F4CC7-AD3F-4C38-87B5-5C171F5A3FF7}" srcOrd="4" destOrd="0" presId="urn:microsoft.com/office/officeart/2005/8/layout/vProcess5"/>
    <dgm:cxn modelId="{CBF342BC-F47B-49B3-AE45-8BC516163E2F}" type="presParOf" srcId="{B7D44F6D-43AC-4227-87B8-96E0238B29B2}" destId="{6EF3D51A-0AAA-4B2A-8E8D-C65BD500A639}" srcOrd="5" destOrd="0" presId="urn:microsoft.com/office/officeart/2005/8/layout/vProcess5"/>
    <dgm:cxn modelId="{4B064251-F27D-4B62-9ACD-7C87D3C57E1D}" type="presParOf" srcId="{B7D44F6D-43AC-4227-87B8-96E0238B29B2}" destId="{6217C990-2E55-47D4-A038-4526C0454FFA}" srcOrd="6" destOrd="0" presId="urn:microsoft.com/office/officeart/2005/8/layout/vProcess5"/>
    <dgm:cxn modelId="{BAC2C509-A2DD-48E3-9D87-683D6E641901}" type="presParOf" srcId="{B7D44F6D-43AC-4227-87B8-96E0238B29B2}" destId="{0A754870-4078-4BC0-A449-E89F589E9693}" srcOrd="7" destOrd="0" presId="urn:microsoft.com/office/officeart/2005/8/layout/vProcess5"/>
    <dgm:cxn modelId="{F7C3F2EE-742A-431A-8B6F-BF8E41A16C1A}" type="presParOf" srcId="{B7D44F6D-43AC-4227-87B8-96E0238B29B2}" destId="{56BEF8DC-0DDF-4D29-AE51-E1E3B89945C4}" srcOrd="8" destOrd="0" presId="urn:microsoft.com/office/officeart/2005/8/layout/vProcess5"/>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633F3CCB-ABD8-42DA-B659-C8F2A7C98419}" type="doc">
      <dgm:prSet loTypeId="urn:microsoft.com/office/officeart/2005/8/layout/vList2" loCatId="list" qsTypeId="urn:microsoft.com/office/officeart/2005/8/quickstyle/simple1" qsCatId="simple" csTypeId="urn:microsoft.com/office/officeart/2005/8/colors/accent0_3" csCatId="mainScheme"/>
      <dgm:spPr/>
      <dgm:t>
        <a:bodyPr/>
        <a:lstStyle/>
        <a:p>
          <a:endParaRPr lang="fi-FI"/>
        </a:p>
      </dgm:t>
    </dgm:pt>
    <dgm:pt modelId="{9DD5363B-70DB-49D4-AA37-C3562F8A51F3}">
      <dgm:prSet/>
      <dgm:spPr/>
      <dgm:t>
        <a:bodyPr/>
        <a:lstStyle/>
        <a:p>
          <a:pPr algn="ctr" rtl="0"/>
          <a:r>
            <a:rPr lang="fi-FI" dirty="0" smtClean="0"/>
            <a:t>Ongelmamikrobit</a:t>
          </a:r>
          <a:endParaRPr lang="fi-FI" dirty="0"/>
        </a:p>
      </dgm:t>
    </dgm:pt>
    <dgm:pt modelId="{F5C51831-75B9-4113-904F-E8E841D7DBA0}" type="parTrans" cxnId="{71465F80-3CE5-4CBE-965B-7515E1DF0F8D}">
      <dgm:prSet/>
      <dgm:spPr/>
      <dgm:t>
        <a:bodyPr/>
        <a:lstStyle/>
        <a:p>
          <a:endParaRPr lang="fi-FI"/>
        </a:p>
      </dgm:t>
    </dgm:pt>
    <dgm:pt modelId="{1D9B4AD4-5AC6-4A4D-9B07-133DDBFB9A2C}" type="sibTrans" cxnId="{71465F80-3CE5-4CBE-965B-7515E1DF0F8D}">
      <dgm:prSet/>
      <dgm:spPr/>
      <dgm:t>
        <a:bodyPr/>
        <a:lstStyle/>
        <a:p>
          <a:endParaRPr lang="fi-FI"/>
        </a:p>
      </dgm:t>
    </dgm:pt>
    <dgm:pt modelId="{A7ACFE66-F6A3-4E80-8BCC-80388A30F86F}" type="pres">
      <dgm:prSet presAssocID="{633F3CCB-ABD8-42DA-B659-C8F2A7C98419}" presName="linear" presStyleCnt="0">
        <dgm:presLayoutVars>
          <dgm:animLvl val="lvl"/>
          <dgm:resizeHandles val="exact"/>
        </dgm:presLayoutVars>
      </dgm:prSet>
      <dgm:spPr/>
      <dgm:t>
        <a:bodyPr/>
        <a:lstStyle/>
        <a:p>
          <a:endParaRPr lang="fi-FI"/>
        </a:p>
      </dgm:t>
    </dgm:pt>
    <dgm:pt modelId="{E9A218B7-97B3-4FEB-84ED-7C81B68F2947}" type="pres">
      <dgm:prSet presAssocID="{9DD5363B-70DB-49D4-AA37-C3562F8A51F3}" presName="parentText" presStyleLbl="node1" presStyleIdx="0" presStyleCnt="1">
        <dgm:presLayoutVars>
          <dgm:chMax val="0"/>
          <dgm:bulletEnabled val="1"/>
        </dgm:presLayoutVars>
      </dgm:prSet>
      <dgm:spPr/>
      <dgm:t>
        <a:bodyPr/>
        <a:lstStyle/>
        <a:p>
          <a:endParaRPr lang="fi-FI"/>
        </a:p>
      </dgm:t>
    </dgm:pt>
  </dgm:ptLst>
  <dgm:cxnLst>
    <dgm:cxn modelId="{094114B5-FA0F-48D7-8939-FF967D277E48}" type="presOf" srcId="{9DD5363B-70DB-49D4-AA37-C3562F8A51F3}" destId="{E9A218B7-97B3-4FEB-84ED-7C81B68F2947}" srcOrd="0" destOrd="0" presId="urn:microsoft.com/office/officeart/2005/8/layout/vList2"/>
    <dgm:cxn modelId="{71465F80-3CE5-4CBE-965B-7515E1DF0F8D}" srcId="{633F3CCB-ABD8-42DA-B659-C8F2A7C98419}" destId="{9DD5363B-70DB-49D4-AA37-C3562F8A51F3}" srcOrd="0" destOrd="0" parTransId="{F5C51831-75B9-4113-904F-E8E841D7DBA0}" sibTransId="{1D9B4AD4-5AC6-4A4D-9B07-133DDBFB9A2C}"/>
    <dgm:cxn modelId="{10D3CA13-1233-4829-8652-725CFBE41EF8}" type="presOf" srcId="{633F3CCB-ABD8-42DA-B659-C8F2A7C98419}" destId="{A7ACFE66-F6A3-4E80-8BCC-80388A30F86F}" srcOrd="0" destOrd="0" presId="urn:microsoft.com/office/officeart/2005/8/layout/vList2"/>
    <dgm:cxn modelId="{49BC3208-F609-485F-BB3D-CFE55AE5707B}" type="presParOf" srcId="{A7ACFE66-F6A3-4E80-8BCC-80388A30F86F}" destId="{E9A218B7-97B3-4FEB-84ED-7C81B68F2947}"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C5ACAD7F-7225-4C38-8D79-C1ED1D1ABABF}" type="doc">
      <dgm:prSet loTypeId="urn:microsoft.com/office/officeart/2005/8/layout/vList2" loCatId="list" qsTypeId="urn:microsoft.com/office/officeart/2005/8/quickstyle/simple5" qsCatId="simple" csTypeId="urn:microsoft.com/office/officeart/2005/8/colors/accent1_2" csCatId="accent1"/>
      <dgm:spPr/>
      <dgm:t>
        <a:bodyPr/>
        <a:lstStyle/>
        <a:p>
          <a:endParaRPr lang="fi-FI"/>
        </a:p>
      </dgm:t>
    </dgm:pt>
    <dgm:pt modelId="{9ABC2970-76A0-41C5-854E-6389770C0B88}">
      <dgm:prSet/>
      <dgm:spPr/>
      <dgm:t>
        <a:bodyPr/>
        <a:lstStyle/>
        <a:p>
          <a:pPr algn="ctr" rtl="0"/>
          <a:r>
            <a:rPr lang="fi-FI" dirty="0" smtClean="0"/>
            <a:t>Bakteerit</a:t>
          </a:r>
          <a:endParaRPr lang="fi-FI" dirty="0"/>
        </a:p>
      </dgm:t>
    </dgm:pt>
    <dgm:pt modelId="{7D852406-730D-47E6-BA6E-7B99F40AA7E5}" type="parTrans" cxnId="{65A225BC-CA3E-458C-ACB5-B95F81903644}">
      <dgm:prSet/>
      <dgm:spPr/>
      <dgm:t>
        <a:bodyPr/>
        <a:lstStyle/>
        <a:p>
          <a:endParaRPr lang="fi-FI"/>
        </a:p>
      </dgm:t>
    </dgm:pt>
    <dgm:pt modelId="{34DC2B18-A6DA-46D3-A832-F71673595C7C}" type="sibTrans" cxnId="{65A225BC-CA3E-458C-ACB5-B95F81903644}">
      <dgm:prSet/>
      <dgm:spPr/>
      <dgm:t>
        <a:bodyPr/>
        <a:lstStyle/>
        <a:p>
          <a:endParaRPr lang="fi-FI"/>
        </a:p>
      </dgm:t>
    </dgm:pt>
    <dgm:pt modelId="{E1F209C5-AB8A-4BC8-9934-52523022EF5B}" type="pres">
      <dgm:prSet presAssocID="{C5ACAD7F-7225-4C38-8D79-C1ED1D1ABABF}" presName="linear" presStyleCnt="0">
        <dgm:presLayoutVars>
          <dgm:animLvl val="lvl"/>
          <dgm:resizeHandles val="exact"/>
        </dgm:presLayoutVars>
      </dgm:prSet>
      <dgm:spPr/>
      <dgm:t>
        <a:bodyPr/>
        <a:lstStyle/>
        <a:p>
          <a:endParaRPr lang="fi-FI"/>
        </a:p>
      </dgm:t>
    </dgm:pt>
    <dgm:pt modelId="{A4534B2F-96A5-4C09-A6A9-08577959F6CB}" type="pres">
      <dgm:prSet presAssocID="{9ABC2970-76A0-41C5-854E-6389770C0B88}" presName="parentText" presStyleLbl="node1" presStyleIdx="0" presStyleCnt="1">
        <dgm:presLayoutVars>
          <dgm:chMax val="0"/>
          <dgm:bulletEnabled val="1"/>
        </dgm:presLayoutVars>
      </dgm:prSet>
      <dgm:spPr/>
      <dgm:t>
        <a:bodyPr/>
        <a:lstStyle/>
        <a:p>
          <a:endParaRPr lang="fi-FI"/>
        </a:p>
      </dgm:t>
    </dgm:pt>
  </dgm:ptLst>
  <dgm:cxnLst>
    <dgm:cxn modelId="{1F9C6AB2-6932-45A2-8425-2DF7E071CA8C}" type="presOf" srcId="{9ABC2970-76A0-41C5-854E-6389770C0B88}" destId="{A4534B2F-96A5-4C09-A6A9-08577959F6CB}" srcOrd="0" destOrd="0" presId="urn:microsoft.com/office/officeart/2005/8/layout/vList2"/>
    <dgm:cxn modelId="{2B3F4DE1-E1D7-4576-A44A-82BFDE5736E3}" type="presOf" srcId="{C5ACAD7F-7225-4C38-8D79-C1ED1D1ABABF}" destId="{E1F209C5-AB8A-4BC8-9934-52523022EF5B}" srcOrd="0" destOrd="0" presId="urn:microsoft.com/office/officeart/2005/8/layout/vList2"/>
    <dgm:cxn modelId="{65A225BC-CA3E-458C-ACB5-B95F81903644}" srcId="{C5ACAD7F-7225-4C38-8D79-C1ED1D1ABABF}" destId="{9ABC2970-76A0-41C5-854E-6389770C0B88}" srcOrd="0" destOrd="0" parTransId="{7D852406-730D-47E6-BA6E-7B99F40AA7E5}" sibTransId="{34DC2B18-A6DA-46D3-A832-F71673595C7C}"/>
    <dgm:cxn modelId="{5DBA25D4-B542-42D2-9196-073058FFDB6C}" type="presParOf" srcId="{E1F209C5-AB8A-4BC8-9934-52523022EF5B}" destId="{A4534B2F-96A5-4C09-A6A9-08577959F6CB}"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455D1DA5-2211-4F46-8AFD-0B8B7ED68836}" type="doc">
      <dgm:prSet loTypeId="urn:microsoft.com/office/officeart/2005/8/layout/arrow3" loCatId="relationship" qsTypeId="urn:microsoft.com/office/officeart/2005/8/quickstyle/simple5" qsCatId="simple" csTypeId="urn:microsoft.com/office/officeart/2005/8/colors/accent2_4" csCatId="accent2"/>
      <dgm:spPr/>
      <dgm:t>
        <a:bodyPr/>
        <a:lstStyle/>
        <a:p>
          <a:endParaRPr lang="fi-FI"/>
        </a:p>
      </dgm:t>
    </dgm:pt>
    <dgm:pt modelId="{9C22584C-5850-4B70-A469-2F54FDC1B5D4}">
      <dgm:prSet/>
      <dgm:spPr/>
      <dgm:t>
        <a:bodyPr/>
        <a:lstStyle/>
        <a:p>
          <a:pPr rtl="0"/>
          <a:r>
            <a:rPr lang="fi-FI" dirty="0" smtClean="0"/>
            <a:t>Ystäviä</a:t>
          </a:r>
          <a:endParaRPr lang="fi-FI" dirty="0"/>
        </a:p>
      </dgm:t>
    </dgm:pt>
    <dgm:pt modelId="{7623B460-AF21-44FF-8D82-6AE0CC6F4636}" type="parTrans" cxnId="{BAFA6534-D252-4F46-A64D-7BFC3ECD63BA}">
      <dgm:prSet/>
      <dgm:spPr/>
      <dgm:t>
        <a:bodyPr/>
        <a:lstStyle/>
        <a:p>
          <a:endParaRPr lang="fi-FI"/>
        </a:p>
      </dgm:t>
    </dgm:pt>
    <dgm:pt modelId="{D4F35701-D666-4D5F-B52B-2F9AED5813B8}" type="sibTrans" cxnId="{BAFA6534-D252-4F46-A64D-7BFC3ECD63BA}">
      <dgm:prSet/>
      <dgm:spPr/>
      <dgm:t>
        <a:bodyPr/>
        <a:lstStyle/>
        <a:p>
          <a:endParaRPr lang="fi-FI"/>
        </a:p>
      </dgm:t>
    </dgm:pt>
    <dgm:pt modelId="{93F46890-D113-443B-BD69-31605F7BA8FA}">
      <dgm:prSet/>
      <dgm:spPr/>
      <dgm:t>
        <a:bodyPr/>
        <a:lstStyle/>
        <a:p>
          <a:pPr rtl="0"/>
          <a:r>
            <a:rPr lang="fi-FI" dirty="0" smtClean="0"/>
            <a:t>Tärkeitä tehtäviä elimistössä</a:t>
          </a:r>
          <a:endParaRPr lang="fi-FI" dirty="0"/>
        </a:p>
      </dgm:t>
    </dgm:pt>
    <dgm:pt modelId="{90168B74-C380-4132-B00E-C0D04C21D7D1}" type="parTrans" cxnId="{4F87406E-0BAF-4E66-B035-D3C64737DBA3}">
      <dgm:prSet/>
      <dgm:spPr/>
      <dgm:t>
        <a:bodyPr/>
        <a:lstStyle/>
        <a:p>
          <a:endParaRPr lang="fi-FI"/>
        </a:p>
      </dgm:t>
    </dgm:pt>
    <dgm:pt modelId="{27CB94EB-C1D1-43F1-AF08-EF620D9BE619}" type="sibTrans" cxnId="{4F87406E-0BAF-4E66-B035-D3C64737DBA3}">
      <dgm:prSet/>
      <dgm:spPr/>
      <dgm:t>
        <a:bodyPr/>
        <a:lstStyle/>
        <a:p>
          <a:endParaRPr lang="fi-FI"/>
        </a:p>
      </dgm:t>
    </dgm:pt>
    <dgm:pt modelId="{E0CDDE83-FDE2-4665-B54F-0AB376445AA3}">
      <dgm:prSet/>
      <dgm:spPr/>
      <dgm:t>
        <a:bodyPr/>
        <a:lstStyle/>
        <a:p>
          <a:pPr rtl="0"/>
          <a:r>
            <a:rPr lang="fi-FI" dirty="0" smtClean="0"/>
            <a:t>Vihollisia</a:t>
          </a:r>
          <a:endParaRPr lang="fi-FI" dirty="0"/>
        </a:p>
      </dgm:t>
    </dgm:pt>
    <dgm:pt modelId="{910F56B4-E522-4A44-8E9A-630091A2FBA2}" type="parTrans" cxnId="{E292EB5B-9673-415B-9D6A-33083F1DA41F}">
      <dgm:prSet/>
      <dgm:spPr/>
      <dgm:t>
        <a:bodyPr/>
        <a:lstStyle/>
        <a:p>
          <a:endParaRPr lang="fi-FI"/>
        </a:p>
      </dgm:t>
    </dgm:pt>
    <dgm:pt modelId="{08FDA3B0-C918-4E94-AB7E-CEBA39C7FD50}" type="sibTrans" cxnId="{E292EB5B-9673-415B-9D6A-33083F1DA41F}">
      <dgm:prSet/>
      <dgm:spPr/>
      <dgm:t>
        <a:bodyPr/>
        <a:lstStyle/>
        <a:p>
          <a:endParaRPr lang="fi-FI"/>
        </a:p>
      </dgm:t>
    </dgm:pt>
    <dgm:pt modelId="{07617C53-6B4E-47CC-B7A5-BB3D43FFC5E0}">
      <dgm:prSet/>
      <dgm:spPr/>
      <dgm:t>
        <a:bodyPr/>
        <a:lstStyle/>
        <a:p>
          <a:pPr rtl="0"/>
          <a:r>
            <a:rPr lang="fi-FI" dirty="0" smtClean="0"/>
            <a:t>Taudinaiheuttajia</a:t>
          </a:r>
          <a:endParaRPr lang="fi-FI" dirty="0"/>
        </a:p>
      </dgm:t>
    </dgm:pt>
    <dgm:pt modelId="{C35FE93D-F8EF-4E50-84A5-CB58231F2602}" type="parTrans" cxnId="{76378818-1129-4E11-A25A-84D076698372}">
      <dgm:prSet/>
      <dgm:spPr/>
      <dgm:t>
        <a:bodyPr/>
        <a:lstStyle/>
        <a:p>
          <a:endParaRPr lang="fi-FI"/>
        </a:p>
      </dgm:t>
    </dgm:pt>
    <dgm:pt modelId="{8B406375-AAD6-489B-8B74-8240D4D81BF4}" type="sibTrans" cxnId="{76378818-1129-4E11-A25A-84D076698372}">
      <dgm:prSet/>
      <dgm:spPr/>
      <dgm:t>
        <a:bodyPr/>
        <a:lstStyle/>
        <a:p>
          <a:endParaRPr lang="fi-FI"/>
        </a:p>
      </dgm:t>
    </dgm:pt>
    <dgm:pt modelId="{5D745034-D1B4-4976-991E-36007EDEA64B}" type="pres">
      <dgm:prSet presAssocID="{455D1DA5-2211-4F46-8AFD-0B8B7ED68836}" presName="compositeShape" presStyleCnt="0">
        <dgm:presLayoutVars>
          <dgm:chMax val="2"/>
          <dgm:dir/>
          <dgm:resizeHandles val="exact"/>
        </dgm:presLayoutVars>
      </dgm:prSet>
      <dgm:spPr/>
      <dgm:t>
        <a:bodyPr/>
        <a:lstStyle/>
        <a:p>
          <a:endParaRPr lang="fi-FI"/>
        </a:p>
      </dgm:t>
    </dgm:pt>
    <dgm:pt modelId="{99CC27D6-FB22-47C4-9BFC-54F366F8FBEC}" type="pres">
      <dgm:prSet presAssocID="{455D1DA5-2211-4F46-8AFD-0B8B7ED68836}" presName="divider" presStyleLbl="fgShp" presStyleIdx="0" presStyleCnt="1"/>
      <dgm:spPr/>
    </dgm:pt>
    <dgm:pt modelId="{EC9D3CBA-7EED-421E-82E9-FD87589A3694}" type="pres">
      <dgm:prSet presAssocID="{9C22584C-5850-4B70-A469-2F54FDC1B5D4}" presName="downArrow" presStyleLbl="node1" presStyleIdx="0" presStyleCnt="2"/>
      <dgm:spPr/>
    </dgm:pt>
    <dgm:pt modelId="{A637D8E9-778C-401A-A667-AAA2CFD95A9A}" type="pres">
      <dgm:prSet presAssocID="{9C22584C-5850-4B70-A469-2F54FDC1B5D4}" presName="downArrowText" presStyleLbl="revTx" presStyleIdx="0" presStyleCnt="2">
        <dgm:presLayoutVars>
          <dgm:bulletEnabled val="1"/>
        </dgm:presLayoutVars>
      </dgm:prSet>
      <dgm:spPr/>
      <dgm:t>
        <a:bodyPr/>
        <a:lstStyle/>
        <a:p>
          <a:endParaRPr lang="fi-FI"/>
        </a:p>
      </dgm:t>
    </dgm:pt>
    <dgm:pt modelId="{A7D61074-1953-48D7-AEEA-2C23A074731A}" type="pres">
      <dgm:prSet presAssocID="{E0CDDE83-FDE2-4665-B54F-0AB376445AA3}" presName="upArrow" presStyleLbl="node1" presStyleIdx="1" presStyleCnt="2"/>
      <dgm:spPr/>
    </dgm:pt>
    <dgm:pt modelId="{20553619-7D56-4553-BFFC-CF6E5D003FD7}" type="pres">
      <dgm:prSet presAssocID="{E0CDDE83-FDE2-4665-B54F-0AB376445AA3}" presName="upArrowText" presStyleLbl="revTx" presStyleIdx="1" presStyleCnt="2">
        <dgm:presLayoutVars>
          <dgm:bulletEnabled val="1"/>
        </dgm:presLayoutVars>
      </dgm:prSet>
      <dgm:spPr/>
      <dgm:t>
        <a:bodyPr/>
        <a:lstStyle/>
        <a:p>
          <a:endParaRPr lang="fi-FI"/>
        </a:p>
      </dgm:t>
    </dgm:pt>
  </dgm:ptLst>
  <dgm:cxnLst>
    <dgm:cxn modelId="{F3A9DECE-95A8-4F5C-9106-BD17ACE5A131}" type="presOf" srcId="{455D1DA5-2211-4F46-8AFD-0B8B7ED68836}" destId="{5D745034-D1B4-4976-991E-36007EDEA64B}" srcOrd="0" destOrd="0" presId="urn:microsoft.com/office/officeart/2005/8/layout/arrow3"/>
    <dgm:cxn modelId="{BAFA6534-D252-4F46-A64D-7BFC3ECD63BA}" srcId="{455D1DA5-2211-4F46-8AFD-0B8B7ED68836}" destId="{9C22584C-5850-4B70-A469-2F54FDC1B5D4}" srcOrd="0" destOrd="0" parTransId="{7623B460-AF21-44FF-8D82-6AE0CC6F4636}" sibTransId="{D4F35701-D666-4D5F-B52B-2F9AED5813B8}"/>
    <dgm:cxn modelId="{76378818-1129-4E11-A25A-84D076698372}" srcId="{E0CDDE83-FDE2-4665-B54F-0AB376445AA3}" destId="{07617C53-6B4E-47CC-B7A5-BB3D43FFC5E0}" srcOrd="0" destOrd="0" parTransId="{C35FE93D-F8EF-4E50-84A5-CB58231F2602}" sibTransId="{8B406375-AAD6-489B-8B74-8240D4D81BF4}"/>
    <dgm:cxn modelId="{C961A529-5B2D-4BDF-9C74-7AF37DA7B1A2}" type="presOf" srcId="{9C22584C-5850-4B70-A469-2F54FDC1B5D4}" destId="{A637D8E9-778C-401A-A667-AAA2CFD95A9A}" srcOrd="0" destOrd="0" presId="urn:microsoft.com/office/officeart/2005/8/layout/arrow3"/>
    <dgm:cxn modelId="{E292EB5B-9673-415B-9D6A-33083F1DA41F}" srcId="{455D1DA5-2211-4F46-8AFD-0B8B7ED68836}" destId="{E0CDDE83-FDE2-4665-B54F-0AB376445AA3}" srcOrd="1" destOrd="0" parTransId="{910F56B4-E522-4A44-8E9A-630091A2FBA2}" sibTransId="{08FDA3B0-C918-4E94-AB7E-CEBA39C7FD50}"/>
    <dgm:cxn modelId="{211D60B4-E58C-47F2-8737-4557E9336D3A}" type="presOf" srcId="{E0CDDE83-FDE2-4665-B54F-0AB376445AA3}" destId="{20553619-7D56-4553-BFFC-CF6E5D003FD7}" srcOrd="0" destOrd="0" presId="urn:microsoft.com/office/officeart/2005/8/layout/arrow3"/>
    <dgm:cxn modelId="{46336FB8-8EC0-4478-83B2-BA6E625A54F7}" type="presOf" srcId="{07617C53-6B4E-47CC-B7A5-BB3D43FFC5E0}" destId="{20553619-7D56-4553-BFFC-CF6E5D003FD7}" srcOrd="0" destOrd="1" presId="urn:microsoft.com/office/officeart/2005/8/layout/arrow3"/>
    <dgm:cxn modelId="{4F87406E-0BAF-4E66-B035-D3C64737DBA3}" srcId="{9C22584C-5850-4B70-A469-2F54FDC1B5D4}" destId="{93F46890-D113-443B-BD69-31605F7BA8FA}" srcOrd="0" destOrd="0" parTransId="{90168B74-C380-4132-B00E-C0D04C21D7D1}" sibTransId="{27CB94EB-C1D1-43F1-AF08-EF620D9BE619}"/>
    <dgm:cxn modelId="{3F0D39E8-91B3-48F1-9D45-E0C95553062B}" type="presOf" srcId="{93F46890-D113-443B-BD69-31605F7BA8FA}" destId="{A637D8E9-778C-401A-A667-AAA2CFD95A9A}" srcOrd="0" destOrd="1" presId="urn:microsoft.com/office/officeart/2005/8/layout/arrow3"/>
    <dgm:cxn modelId="{E843A752-8453-42A8-BA5F-49E16AD7873E}" type="presParOf" srcId="{5D745034-D1B4-4976-991E-36007EDEA64B}" destId="{99CC27D6-FB22-47C4-9BFC-54F366F8FBEC}" srcOrd="0" destOrd="0" presId="urn:microsoft.com/office/officeart/2005/8/layout/arrow3"/>
    <dgm:cxn modelId="{EC24E373-FC4E-4042-8312-F77BABDD3A22}" type="presParOf" srcId="{5D745034-D1B4-4976-991E-36007EDEA64B}" destId="{EC9D3CBA-7EED-421E-82E9-FD87589A3694}" srcOrd="1" destOrd="0" presId="urn:microsoft.com/office/officeart/2005/8/layout/arrow3"/>
    <dgm:cxn modelId="{35F49C59-709C-47DF-AA9F-3BB456F145EA}" type="presParOf" srcId="{5D745034-D1B4-4976-991E-36007EDEA64B}" destId="{A637D8E9-778C-401A-A667-AAA2CFD95A9A}" srcOrd="2" destOrd="0" presId="urn:microsoft.com/office/officeart/2005/8/layout/arrow3"/>
    <dgm:cxn modelId="{546D9866-CFD6-42EF-9B2C-CA0FF7FDFA70}" type="presParOf" srcId="{5D745034-D1B4-4976-991E-36007EDEA64B}" destId="{A7D61074-1953-48D7-AEEA-2C23A074731A}" srcOrd="3" destOrd="0" presId="urn:microsoft.com/office/officeart/2005/8/layout/arrow3"/>
    <dgm:cxn modelId="{DE26CBE0-977E-4760-A353-5DFC5106703C}" type="presParOf" srcId="{5D745034-D1B4-4976-991E-36007EDEA64B}" destId="{20553619-7D56-4553-BFFC-CF6E5D003FD7}" srcOrd="4" destOrd="0" presId="urn:microsoft.com/office/officeart/2005/8/layout/arrow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78A94527-3849-4960-B00D-47897D78E007}" type="doc">
      <dgm:prSet loTypeId="urn:microsoft.com/office/officeart/2005/8/layout/target3" loCatId="relationship" qsTypeId="urn:microsoft.com/office/officeart/2005/8/quickstyle/3d2" qsCatId="3D" csTypeId="urn:microsoft.com/office/officeart/2005/8/colors/colorful2" csCatId="colorful" phldr="1"/>
      <dgm:spPr/>
      <dgm:t>
        <a:bodyPr/>
        <a:lstStyle/>
        <a:p>
          <a:endParaRPr lang="fi-FI"/>
        </a:p>
      </dgm:t>
    </dgm:pt>
    <dgm:pt modelId="{73649C4F-F297-411C-9909-F138715E1E7D}">
      <dgm:prSet custT="1"/>
      <dgm:spPr/>
      <dgm:t>
        <a:bodyPr/>
        <a:lstStyle/>
        <a:p>
          <a:pPr rtl="0"/>
          <a:r>
            <a:rPr lang="fi-FI" sz="2000" b="1" dirty="0" smtClean="0"/>
            <a:t>Osa bakteereista luonnostaan resistenttejä = vastustuskykyisiä</a:t>
          </a:r>
          <a:endParaRPr lang="fi-FI" sz="2000" b="1" dirty="0"/>
        </a:p>
      </dgm:t>
    </dgm:pt>
    <dgm:pt modelId="{AD3805C4-8BFC-42F2-8CA6-CCB9261A212E}" type="parTrans" cxnId="{97D3A0C1-E176-466B-A55C-42FE7EB1E97D}">
      <dgm:prSet/>
      <dgm:spPr/>
      <dgm:t>
        <a:bodyPr/>
        <a:lstStyle/>
        <a:p>
          <a:endParaRPr lang="fi-FI"/>
        </a:p>
      </dgm:t>
    </dgm:pt>
    <dgm:pt modelId="{59F354FF-7DE1-46DB-8C8A-A43B367D5FBE}" type="sibTrans" cxnId="{97D3A0C1-E176-466B-A55C-42FE7EB1E97D}">
      <dgm:prSet/>
      <dgm:spPr/>
      <dgm:t>
        <a:bodyPr/>
        <a:lstStyle/>
        <a:p>
          <a:endParaRPr lang="fi-FI"/>
        </a:p>
      </dgm:t>
    </dgm:pt>
    <dgm:pt modelId="{EAE6D3F4-EAA8-45B7-A943-0E0D3171FC9B}">
      <dgm:prSet custT="1"/>
      <dgm:spPr/>
      <dgm:t>
        <a:bodyPr/>
        <a:lstStyle/>
        <a:p>
          <a:pPr rtl="0"/>
          <a:r>
            <a:rPr lang="fi-FI" sz="2000" b="1" dirty="0" smtClean="0"/>
            <a:t>Syntyvät aina antibioottipaineen alla</a:t>
          </a:r>
          <a:endParaRPr lang="fi-FI" sz="2000" b="1" dirty="0"/>
        </a:p>
      </dgm:t>
    </dgm:pt>
    <dgm:pt modelId="{6E2FFCA3-FF80-47E7-ADF4-7BAC94E0DBD2}" type="parTrans" cxnId="{15121529-A497-47B1-B985-3879A0CE1783}">
      <dgm:prSet/>
      <dgm:spPr/>
      <dgm:t>
        <a:bodyPr/>
        <a:lstStyle/>
        <a:p>
          <a:endParaRPr lang="fi-FI"/>
        </a:p>
      </dgm:t>
    </dgm:pt>
    <dgm:pt modelId="{9A0E9359-8D3A-4548-9DD6-4CF2EC5EAA4E}" type="sibTrans" cxnId="{15121529-A497-47B1-B985-3879A0CE1783}">
      <dgm:prSet/>
      <dgm:spPr/>
      <dgm:t>
        <a:bodyPr/>
        <a:lstStyle/>
        <a:p>
          <a:endParaRPr lang="fi-FI"/>
        </a:p>
      </dgm:t>
    </dgm:pt>
    <dgm:pt modelId="{6536C1E8-757E-4A74-AF5B-96443E602270}">
      <dgm:prSet custT="1"/>
      <dgm:spPr/>
      <dgm:t>
        <a:bodyPr/>
        <a:lstStyle/>
        <a:p>
          <a:pPr rtl="0"/>
          <a:r>
            <a:rPr lang="fi-FI" sz="2000" b="1" dirty="0" smtClean="0"/>
            <a:t>Leviävät helposti</a:t>
          </a:r>
          <a:endParaRPr lang="fi-FI" sz="2000" b="1" dirty="0"/>
        </a:p>
      </dgm:t>
    </dgm:pt>
    <dgm:pt modelId="{319B261D-F96C-45C7-BD30-5F49F36C94BE}" type="parTrans" cxnId="{03657F57-B4FC-45EB-B608-D44321296B20}">
      <dgm:prSet/>
      <dgm:spPr/>
      <dgm:t>
        <a:bodyPr/>
        <a:lstStyle/>
        <a:p>
          <a:endParaRPr lang="fi-FI"/>
        </a:p>
      </dgm:t>
    </dgm:pt>
    <dgm:pt modelId="{C0E7428C-00EB-4422-8CD1-EA58A4EEF9F3}" type="sibTrans" cxnId="{03657F57-B4FC-45EB-B608-D44321296B20}">
      <dgm:prSet/>
      <dgm:spPr/>
      <dgm:t>
        <a:bodyPr/>
        <a:lstStyle/>
        <a:p>
          <a:endParaRPr lang="fi-FI"/>
        </a:p>
      </dgm:t>
    </dgm:pt>
    <dgm:pt modelId="{2478B7CC-8684-47BC-A13A-88064C4909C4}">
      <dgm:prSet custT="1"/>
      <dgm:spPr/>
      <dgm:t>
        <a:bodyPr/>
        <a:lstStyle/>
        <a:p>
          <a:pPr rtl="0"/>
          <a:r>
            <a:rPr lang="fi-FI" sz="2000" b="1" dirty="0" smtClean="0"/>
            <a:t>Käsien </a:t>
          </a:r>
          <a:endParaRPr lang="fi-FI" sz="2000" b="1" dirty="0"/>
        </a:p>
      </dgm:t>
    </dgm:pt>
    <dgm:pt modelId="{2382FECE-9994-4714-B4B8-5AB12C5BF0D2}" type="parTrans" cxnId="{60915DA5-14FC-44ED-A8B2-99136740CDBA}">
      <dgm:prSet/>
      <dgm:spPr/>
      <dgm:t>
        <a:bodyPr/>
        <a:lstStyle/>
        <a:p>
          <a:endParaRPr lang="fi-FI"/>
        </a:p>
      </dgm:t>
    </dgm:pt>
    <dgm:pt modelId="{8D080CDD-14A4-4FF0-97B7-19D35A4850CB}" type="sibTrans" cxnId="{60915DA5-14FC-44ED-A8B2-99136740CDBA}">
      <dgm:prSet/>
      <dgm:spPr/>
      <dgm:t>
        <a:bodyPr/>
        <a:lstStyle/>
        <a:p>
          <a:endParaRPr lang="fi-FI"/>
        </a:p>
      </dgm:t>
    </dgm:pt>
    <dgm:pt modelId="{455071DB-5457-4A09-961A-D0BF6BBDD830}">
      <dgm:prSet custT="1"/>
      <dgm:spPr/>
      <dgm:t>
        <a:bodyPr/>
        <a:lstStyle/>
        <a:p>
          <a:pPr rtl="0"/>
          <a:r>
            <a:rPr lang="fi-FI" sz="2000" b="1" dirty="0" smtClean="0"/>
            <a:t>Ruuan</a:t>
          </a:r>
          <a:endParaRPr lang="fi-FI" sz="2000" b="1" dirty="0"/>
        </a:p>
      </dgm:t>
    </dgm:pt>
    <dgm:pt modelId="{6D16E0A3-6BD4-42B8-AD2B-69ACCD746104}" type="parTrans" cxnId="{720B9F6B-D869-4092-922E-EA6B99DAC40E}">
      <dgm:prSet/>
      <dgm:spPr/>
      <dgm:t>
        <a:bodyPr/>
        <a:lstStyle/>
        <a:p>
          <a:endParaRPr lang="fi-FI"/>
        </a:p>
      </dgm:t>
    </dgm:pt>
    <dgm:pt modelId="{98A1DDF7-133B-403A-9A84-A900E3AF91F2}" type="sibTrans" cxnId="{720B9F6B-D869-4092-922E-EA6B99DAC40E}">
      <dgm:prSet/>
      <dgm:spPr/>
      <dgm:t>
        <a:bodyPr/>
        <a:lstStyle/>
        <a:p>
          <a:endParaRPr lang="fi-FI"/>
        </a:p>
      </dgm:t>
    </dgm:pt>
    <dgm:pt modelId="{B28ECFE4-717D-4283-B2DC-654AD4614E9D}">
      <dgm:prSet custT="1"/>
      <dgm:spPr/>
      <dgm:t>
        <a:bodyPr/>
        <a:lstStyle/>
        <a:p>
          <a:pPr rtl="0"/>
          <a:r>
            <a:rPr lang="fi-FI" sz="2000" b="1" dirty="0" smtClean="0"/>
            <a:t>Ympäristön kautta</a:t>
          </a:r>
          <a:endParaRPr lang="fi-FI" sz="2000" b="1" dirty="0"/>
        </a:p>
      </dgm:t>
    </dgm:pt>
    <dgm:pt modelId="{80D83B7E-0346-4BEF-B8D6-83F535894CC7}" type="parTrans" cxnId="{C47CD238-5002-4298-8B78-358921D7B3EF}">
      <dgm:prSet/>
      <dgm:spPr/>
      <dgm:t>
        <a:bodyPr/>
        <a:lstStyle/>
        <a:p>
          <a:endParaRPr lang="fi-FI"/>
        </a:p>
      </dgm:t>
    </dgm:pt>
    <dgm:pt modelId="{6AD8A64C-E0AB-4EF7-BA90-08447A75EE99}" type="sibTrans" cxnId="{C47CD238-5002-4298-8B78-358921D7B3EF}">
      <dgm:prSet/>
      <dgm:spPr/>
      <dgm:t>
        <a:bodyPr/>
        <a:lstStyle/>
        <a:p>
          <a:endParaRPr lang="fi-FI"/>
        </a:p>
      </dgm:t>
    </dgm:pt>
    <dgm:pt modelId="{8FE1D966-8C88-4187-AB0D-AC65F66DEFB9}">
      <dgm:prSet custT="1"/>
      <dgm:spPr/>
      <dgm:t>
        <a:bodyPr/>
        <a:lstStyle/>
        <a:p>
          <a:pPr rtl="0"/>
          <a:r>
            <a:rPr lang="fi-FI" sz="2000" b="1" dirty="0" smtClean="0"/>
            <a:t>Tartunnan voi saada mistä vain, (sairaalabakteeri nimitystä ei saa käyttää!) </a:t>
          </a:r>
          <a:endParaRPr lang="fi-FI" sz="2000" b="1" dirty="0"/>
        </a:p>
      </dgm:t>
    </dgm:pt>
    <dgm:pt modelId="{8712DB8A-EAB0-4F84-8484-1198D706D0AA}" type="parTrans" cxnId="{EBCBF550-AF0F-42EC-AB30-D5CD6667445F}">
      <dgm:prSet/>
      <dgm:spPr/>
      <dgm:t>
        <a:bodyPr/>
        <a:lstStyle/>
        <a:p>
          <a:endParaRPr lang="fi-FI"/>
        </a:p>
      </dgm:t>
    </dgm:pt>
    <dgm:pt modelId="{D7089050-86A0-4E49-BB3D-C05DC7EB0AA7}" type="sibTrans" cxnId="{EBCBF550-AF0F-42EC-AB30-D5CD6667445F}">
      <dgm:prSet/>
      <dgm:spPr/>
      <dgm:t>
        <a:bodyPr/>
        <a:lstStyle/>
        <a:p>
          <a:endParaRPr lang="fi-FI"/>
        </a:p>
      </dgm:t>
    </dgm:pt>
    <dgm:pt modelId="{875AE164-64A2-4D6E-9D39-BFD7D156F1FE}" type="pres">
      <dgm:prSet presAssocID="{78A94527-3849-4960-B00D-47897D78E007}" presName="Name0" presStyleCnt="0">
        <dgm:presLayoutVars>
          <dgm:chMax val="7"/>
          <dgm:dir/>
          <dgm:animLvl val="lvl"/>
          <dgm:resizeHandles val="exact"/>
        </dgm:presLayoutVars>
      </dgm:prSet>
      <dgm:spPr/>
      <dgm:t>
        <a:bodyPr/>
        <a:lstStyle/>
        <a:p>
          <a:endParaRPr lang="fi-FI"/>
        </a:p>
      </dgm:t>
    </dgm:pt>
    <dgm:pt modelId="{3B7B0904-AEAC-41B0-8485-BB4170A719F4}" type="pres">
      <dgm:prSet presAssocID="{73649C4F-F297-411C-9909-F138715E1E7D}" presName="circle1" presStyleLbl="node1" presStyleIdx="0" presStyleCnt="4"/>
      <dgm:spPr/>
    </dgm:pt>
    <dgm:pt modelId="{29D079A7-76CB-4DAC-9238-EF789065229F}" type="pres">
      <dgm:prSet presAssocID="{73649C4F-F297-411C-9909-F138715E1E7D}" presName="space" presStyleCnt="0"/>
      <dgm:spPr/>
    </dgm:pt>
    <dgm:pt modelId="{F2B88D49-F76C-44CA-B0C7-BB930081E0C0}" type="pres">
      <dgm:prSet presAssocID="{73649C4F-F297-411C-9909-F138715E1E7D}" presName="rect1" presStyleLbl="alignAcc1" presStyleIdx="0" presStyleCnt="4"/>
      <dgm:spPr/>
      <dgm:t>
        <a:bodyPr/>
        <a:lstStyle/>
        <a:p>
          <a:endParaRPr lang="fi-FI"/>
        </a:p>
      </dgm:t>
    </dgm:pt>
    <dgm:pt modelId="{2D38C96C-6388-462C-A09F-054B13D7CE11}" type="pres">
      <dgm:prSet presAssocID="{EAE6D3F4-EAA8-45B7-A943-0E0D3171FC9B}" presName="vertSpace2" presStyleLbl="node1" presStyleIdx="0" presStyleCnt="4"/>
      <dgm:spPr/>
    </dgm:pt>
    <dgm:pt modelId="{BEABC7D2-E9A7-4A2F-92BA-F5B6399DEE47}" type="pres">
      <dgm:prSet presAssocID="{EAE6D3F4-EAA8-45B7-A943-0E0D3171FC9B}" presName="circle2" presStyleLbl="node1" presStyleIdx="1" presStyleCnt="4"/>
      <dgm:spPr/>
    </dgm:pt>
    <dgm:pt modelId="{CC65F530-3128-49F8-89F0-B067B307912D}" type="pres">
      <dgm:prSet presAssocID="{EAE6D3F4-EAA8-45B7-A943-0E0D3171FC9B}" presName="rect2" presStyleLbl="alignAcc1" presStyleIdx="1" presStyleCnt="4"/>
      <dgm:spPr/>
      <dgm:t>
        <a:bodyPr/>
        <a:lstStyle/>
        <a:p>
          <a:endParaRPr lang="fi-FI"/>
        </a:p>
      </dgm:t>
    </dgm:pt>
    <dgm:pt modelId="{12767C70-E7B1-4D56-8208-270370306021}" type="pres">
      <dgm:prSet presAssocID="{6536C1E8-757E-4A74-AF5B-96443E602270}" presName="vertSpace3" presStyleLbl="node1" presStyleIdx="1" presStyleCnt="4"/>
      <dgm:spPr/>
    </dgm:pt>
    <dgm:pt modelId="{2024FD52-154A-4A91-81B7-5CC258117C62}" type="pres">
      <dgm:prSet presAssocID="{6536C1E8-757E-4A74-AF5B-96443E602270}" presName="circle3" presStyleLbl="node1" presStyleIdx="2" presStyleCnt="4"/>
      <dgm:spPr/>
    </dgm:pt>
    <dgm:pt modelId="{CA61B070-DD80-44C9-A4E4-A0C6808761CB}" type="pres">
      <dgm:prSet presAssocID="{6536C1E8-757E-4A74-AF5B-96443E602270}" presName="rect3" presStyleLbl="alignAcc1" presStyleIdx="2" presStyleCnt="4"/>
      <dgm:spPr/>
      <dgm:t>
        <a:bodyPr/>
        <a:lstStyle/>
        <a:p>
          <a:endParaRPr lang="fi-FI"/>
        </a:p>
      </dgm:t>
    </dgm:pt>
    <dgm:pt modelId="{26CB3A42-1B73-4AD9-9C86-3EAFF1D34872}" type="pres">
      <dgm:prSet presAssocID="{8FE1D966-8C88-4187-AB0D-AC65F66DEFB9}" presName="vertSpace4" presStyleLbl="node1" presStyleIdx="2" presStyleCnt="4"/>
      <dgm:spPr/>
    </dgm:pt>
    <dgm:pt modelId="{874DC0F8-ACB7-4CEB-9EED-B5B6527B195C}" type="pres">
      <dgm:prSet presAssocID="{8FE1D966-8C88-4187-AB0D-AC65F66DEFB9}" presName="circle4" presStyleLbl="node1" presStyleIdx="3" presStyleCnt="4"/>
      <dgm:spPr/>
    </dgm:pt>
    <dgm:pt modelId="{16DF772F-3E52-4C21-A37F-20B4A427BF9A}" type="pres">
      <dgm:prSet presAssocID="{8FE1D966-8C88-4187-AB0D-AC65F66DEFB9}" presName="rect4" presStyleLbl="alignAcc1" presStyleIdx="3" presStyleCnt="4"/>
      <dgm:spPr/>
      <dgm:t>
        <a:bodyPr/>
        <a:lstStyle/>
        <a:p>
          <a:endParaRPr lang="fi-FI"/>
        </a:p>
      </dgm:t>
    </dgm:pt>
    <dgm:pt modelId="{53492E40-6907-49AA-8F11-D49B4D52BD0A}" type="pres">
      <dgm:prSet presAssocID="{73649C4F-F297-411C-9909-F138715E1E7D}" presName="rect1ParTx" presStyleLbl="alignAcc1" presStyleIdx="3" presStyleCnt="4">
        <dgm:presLayoutVars>
          <dgm:chMax val="1"/>
          <dgm:bulletEnabled val="1"/>
        </dgm:presLayoutVars>
      </dgm:prSet>
      <dgm:spPr/>
      <dgm:t>
        <a:bodyPr/>
        <a:lstStyle/>
        <a:p>
          <a:endParaRPr lang="fi-FI"/>
        </a:p>
      </dgm:t>
    </dgm:pt>
    <dgm:pt modelId="{9C858CEE-C8FA-4C5F-A7DF-0DE6DE528A02}" type="pres">
      <dgm:prSet presAssocID="{73649C4F-F297-411C-9909-F138715E1E7D}" presName="rect1ChTx" presStyleLbl="alignAcc1" presStyleIdx="3" presStyleCnt="4">
        <dgm:presLayoutVars>
          <dgm:bulletEnabled val="1"/>
        </dgm:presLayoutVars>
      </dgm:prSet>
      <dgm:spPr/>
    </dgm:pt>
    <dgm:pt modelId="{13D3DCD6-470F-4CB9-BC25-B5E3E1056C51}" type="pres">
      <dgm:prSet presAssocID="{EAE6D3F4-EAA8-45B7-A943-0E0D3171FC9B}" presName="rect2ParTx" presStyleLbl="alignAcc1" presStyleIdx="3" presStyleCnt="4">
        <dgm:presLayoutVars>
          <dgm:chMax val="1"/>
          <dgm:bulletEnabled val="1"/>
        </dgm:presLayoutVars>
      </dgm:prSet>
      <dgm:spPr/>
      <dgm:t>
        <a:bodyPr/>
        <a:lstStyle/>
        <a:p>
          <a:endParaRPr lang="fi-FI"/>
        </a:p>
      </dgm:t>
    </dgm:pt>
    <dgm:pt modelId="{0FF6F31B-8408-414A-9F53-23FFD86088A4}" type="pres">
      <dgm:prSet presAssocID="{EAE6D3F4-EAA8-45B7-A943-0E0D3171FC9B}" presName="rect2ChTx" presStyleLbl="alignAcc1" presStyleIdx="3" presStyleCnt="4">
        <dgm:presLayoutVars>
          <dgm:bulletEnabled val="1"/>
        </dgm:presLayoutVars>
      </dgm:prSet>
      <dgm:spPr/>
    </dgm:pt>
    <dgm:pt modelId="{A7F136CA-065B-4685-8251-8208DC8FCEF0}" type="pres">
      <dgm:prSet presAssocID="{6536C1E8-757E-4A74-AF5B-96443E602270}" presName="rect3ParTx" presStyleLbl="alignAcc1" presStyleIdx="3" presStyleCnt="4">
        <dgm:presLayoutVars>
          <dgm:chMax val="1"/>
          <dgm:bulletEnabled val="1"/>
        </dgm:presLayoutVars>
      </dgm:prSet>
      <dgm:spPr/>
      <dgm:t>
        <a:bodyPr/>
        <a:lstStyle/>
        <a:p>
          <a:endParaRPr lang="fi-FI"/>
        </a:p>
      </dgm:t>
    </dgm:pt>
    <dgm:pt modelId="{DE69811B-7BF5-4BB2-AC78-402BBAAADD57}" type="pres">
      <dgm:prSet presAssocID="{6536C1E8-757E-4A74-AF5B-96443E602270}" presName="rect3ChTx" presStyleLbl="alignAcc1" presStyleIdx="3" presStyleCnt="4">
        <dgm:presLayoutVars>
          <dgm:bulletEnabled val="1"/>
        </dgm:presLayoutVars>
      </dgm:prSet>
      <dgm:spPr/>
      <dgm:t>
        <a:bodyPr/>
        <a:lstStyle/>
        <a:p>
          <a:endParaRPr lang="fi-FI"/>
        </a:p>
      </dgm:t>
    </dgm:pt>
    <dgm:pt modelId="{B92A4AAA-4892-47FC-B41A-9E10AA2637C7}" type="pres">
      <dgm:prSet presAssocID="{8FE1D966-8C88-4187-AB0D-AC65F66DEFB9}" presName="rect4ParTx" presStyleLbl="alignAcc1" presStyleIdx="3" presStyleCnt="4">
        <dgm:presLayoutVars>
          <dgm:chMax val="1"/>
          <dgm:bulletEnabled val="1"/>
        </dgm:presLayoutVars>
      </dgm:prSet>
      <dgm:spPr/>
      <dgm:t>
        <a:bodyPr/>
        <a:lstStyle/>
        <a:p>
          <a:endParaRPr lang="fi-FI"/>
        </a:p>
      </dgm:t>
    </dgm:pt>
    <dgm:pt modelId="{B6A26362-242D-46BF-BFC2-BA4F15092412}" type="pres">
      <dgm:prSet presAssocID="{8FE1D966-8C88-4187-AB0D-AC65F66DEFB9}" presName="rect4ChTx" presStyleLbl="alignAcc1" presStyleIdx="3" presStyleCnt="4">
        <dgm:presLayoutVars>
          <dgm:bulletEnabled val="1"/>
        </dgm:presLayoutVars>
      </dgm:prSet>
      <dgm:spPr/>
    </dgm:pt>
  </dgm:ptLst>
  <dgm:cxnLst>
    <dgm:cxn modelId="{60915DA5-14FC-44ED-A8B2-99136740CDBA}" srcId="{6536C1E8-757E-4A74-AF5B-96443E602270}" destId="{2478B7CC-8684-47BC-A13A-88064C4909C4}" srcOrd="0" destOrd="0" parTransId="{2382FECE-9994-4714-B4B8-5AB12C5BF0D2}" sibTransId="{8D080CDD-14A4-4FF0-97B7-19D35A4850CB}"/>
    <dgm:cxn modelId="{15121529-A497-47B1-B985-3879A0CE1783}" srcId="{78A94527-3849-4960-B00D-47897D78E007}" destId="{EAE6D3F4-EAA8-45B7-A943-0E0D3171FC9B}" srcOrd="1" destOrd="0" parTransId="{6E2FFCA3-FF80-47E7-ADF4-7BAC94E0DBD2}" sibTransId="{9A0E9359-8D3A-4548-9DD6-4CF2EC5EAA4E}"/>
    <dgm:cxn modelId="{12B8CEE9-8679-46A3-9555-2DBBC0185BE4}" type="presOf" srcId="{EAE6D3F4-EAA8-45B7-A943-0E0D3171FC9B}" destId="{13D3DCD6-470F-4CB9-BC25-B5E3E1056C51}" srcOrd="1" destOrd="0" presId="urn:microsoft.com/office/officeart/2005/8/layout/target3"/>
    <dgm:cxn modelId="{C47CD238-5002-4298-8B78-358921D7B3EF}" srcId="{6536C1E8-757E-4A74-AF5B-96443E602270}" destId="{B28ECFE4-717D-4283-B2DC-654AD4614E9D}" srcOrd="2" destOrd="0" parTransId="{80D83B7E-0346-4BEF-B8D6-83F535894CC7}" sibTransId="{6AD8A64C-E0AB-4EF7-BA90-08447A75EE99}"/>
    <dgm:cxn modelId="{FD6942B8-3BA7-4D4D-8CA7-FFDC4FC07FB9}" type="presOf" srcId="{73649C4F-F297-411C-9909-F138715E1E7D}" destId="{53492E40-6907-49AA-8F11-D49B4D52BD0A}" srcOrd="1" destOrd="0" presId="urn:microsoft.com/office/officeart/2005/8/layout/target3"/>
    <dgm:cxn modelId="{9543D163-6319-48C2-9280-A1FD327171D8}" type="presOf" srcId="{78A94527-3849-4960-B00D-47897D78E007}" destId="{875AE164-64A2-4D6E-9D39-BFD7D156F1FE}" srcOrd="0" destOrd="0" presId="urn:microsoft.com/office/officeart/2005/8/layout/target3"/>
    <dgm:cxn modelId="{97D3A0C1-E176-466B-A55C-42FE7EB1E97D}" srcId="{78A94527-3849-4960-B00D-47897D78E007}" destId="{73649C4F-F297-411C-9909-F138715E1E7D}" srcOrd="0" destOrd="0" parTransId="{AD3805C4-8BFC-42F2-8CA6-CCB9261A212E}" sibTransId="{59F354FF-7DE1-46DB-8C8A-A43B367D5FBE}"/>
    <dgm:cxn modelId="{2C9F02A8-FA2E-4EF9-B18F-47CB23BFA003}" type="presOf" srcId="{6536C1E8-757E-4A74-AF5B-96443E602270}" destId="{CA61B070-DD80-44C9-A4E4-A0C6808761CB}" srcOrd="0" destOrd="0" presId="urn:microsoft.com/office/officeart/2005/8/layout/target3"/>
    <dgm:cxn modelId="{6460ED2A-C3AB-43DF-9FC6-2B1ADE18593C}" type="presOf" srcId="{73649C4F-F297-411C-9909-F138715E1E7D}" destId="{F2B88D49-F76C-44CA-B0C7-BB930081E0C0}" srcOrd="0" destOrd="0" presId="urn:microsoft.com/office/officeart/2005/8/layout/target3"/>
    <dgm:cxn modelId="{06A03538-2500-478B-BA58-DD44F67F244B}" type="presOf" srcId="{6536C1E8-757E-4A74-AF5B-96443E602270}" destId="{A7F136CA-065B-4685-8251-8208DC8FCEF0}" srcOrd="1" destOrd="0" presId="urn:microsoft.com/office/officeart/2005/8/layout/target3"/>
    <dgm:cxn modelId="{AC1BB1F2-B20F-46AE-8BCC-BF19EADC97AB}" type="presOf" srcId="{455071DB-5457-4A09-961A-D0BF6BBDD830}" destId="{DE69811B-7BF5-4BB2-AC78-402BBAAADD57}" srcOrd="0" destOrd="1" presId="urn:microsoft.com/office/officeart/2005/8/layout/target3"/>
    <dgm:cxn modelId="{447A59D6-6815-4092-A4D2-676F0BE6076A}" type="presOf" srcId="{EAE6D3F4-EAA8-45B7-A943-0E0D3171FC9B}" destId="{CC65F530-3128-49F8-89F0-B067B307912D}" srcOrd="0" destOrd="0" presId="urn:microsoft.com/office/officeart/2005/8/layout/target3"/>
    <dgm:cxn modelId="{2A3512C6-5ED6-4324-89F5-F8A59CB314A4}" type="presOf" srcId="{8FE1D966-8C88-4187-AB0D-AC65F66DEFB9}" destId="{B92A4AAA-4892-47FC-B41A-9E10AA2637C7}" srcOrd="1" destOrd="0" presId="urn:microsoft.com/office/officeart/2005/8/layout/target3"/>
    <dgm:cxn modelId="{F518FE15-7513-4FE4-BB12-CD9A05AE7EC4}" type="presOf" srcId="{8FE1D966-8C88-4187-AB0D-AC65F66DEFB9}" destId="{16DF772F-3E52-4C21-A37F-20B4A427BF9A}" srcOrd="0" destOrd="0" presId="urn:microsoft.com/office/officeart/2005/8/layout/target3"/>
    <dgm:cxn modelId="{03657F57-B4FC-45EB-B608-D44321296B20}" srcId="{78A94527-3849-4960-B00D-47897D78E007}" destId="{6536C1E8-757E-4A74-AF5B-96443E602270}" srcOrd="2" destOrd="0" parTransId="{319B261D-F96C-45C7-BD30-5F49F36C94BE}" sibTransId="{C0E7428C-00EB-4422-8CD1-EA58A4EEF9F3}"/>
    <dgm:cxn modelId="{720B9F6B-D869-4092-922E-EA6B99DAC40E}" srcId="{6536C1E8-757E-4A74-AF5B-96443E602270}" destId="{455071DB-5457-4A09-961A-D0BF6BBDD830}" srcOrd="1" destOrd="0" parTransId="{6D16E0A3-6BD4-42B8-AD2B-69ACCD746104}" sibTransId="{98A1DDF7-133B-403A-9A84-A900E3AF91F2}"/>
    <dgm:cxn modelId="{4029227B-53EB-402E-A1A5-C7B4D030E257}" type="presOf" srcId="{2478B7CC-8684-47BC-A13A-88064C4909C4}" destId="{DE69811B-7BF5-4BB2-AC78-402BBAAADD57}" srcOrd="0" destOrd="0" presId="urn:microsoft.com/office/officeart/2005/8/layout/target3"/>
    <dgm:cxn modelId="{30BEB445-9E2B-4536-95B5-4186094D7AD0}" type="presOf" srcId="{B28ECFE4-717D-4283-B2DC-654AD4614E9D}" destId="{DE69811B-7BF5-4BB2-AC78-402BBAAADD57}" srcOrd="0" destOrd="2" presId="urn:microsoft.com/office/officeart/2005/8/layout/target3"/>
    <dgm:cxn modelId="{EBCBF550-AF0F-42EC-AB30-D5CD6667445F}" srcId="{78A94527-3849-4960-B00D-47897D78E007}" destId="{8FE1D966-8C88-4187-AB0D-AC65F66DEFB9}" srcOrd="3" destOrd="0" parTransId="{8712DB8A-EAB0-4F84-8484-1198D706D0AA}" sibTransId="{D7089050-86A0-4E49-BB3D-C05DC7EB0AA7}"/>
    <dgm:cxn modelId="{71273710-3582-480F-B852-4290E61D3D29}" type="presParOf" srcId="{875AE164-64A2-4D6E-9D39-BFD7D156F1FE}" destId="{3B7B0904-AEAC-41B0-8485-BB4170A719F4}" srcOrd="0" destOrd="0" presId="urn:microsoft.com/office/officeart/2005/8/layout/target3"/>
    <dgm:cxn modelId="{6D059A5E-0713-4138-B697-083EE3FA445B}" type="presParOf" srcId="{875AE164-64A2-4D6E-9D39-BFD7D156F1FE}" destId="{29D079A7-76CB-4DAC-9238-EF789065229F}" srcOrd="1" destOrd="0" presId="urn:microsoft.com/office/officeart/2005/8/layout/target3"/>
    <dgm:cxn modelId="{106DEFF4-FBA8-4EEE-899D-906E06C6F4AA}" type="presParOf" srcId="{875AE164-64A2-4D6E-9D39-BFD7D156F1FE}" destId="{F2B88D49-F76C-44CA-B0C7-BB930081E0C0}" srcOrd="2" destOrd="0" presId="urn:microsoft.com/office/officeart/2005/8/layout/target3"/>
    <dgm:cxn modelId="{F9FE3348-2A67-474E-9814-B3E4DA74A318}" type="presParOf" srcId="{875AE164-64A2-4D6E-9D39-BFD7D156F1FE}" destId="{2D38C96C-6388-462C-A09F-054B13D7CE11}" srcOrd="3" destOrd="0" presId="urn:microsoft.com/office/officeart/2005/8/layout/target3"/>
    <dgm:cxn modelId="{B87ED968-128E-408B-B735-BA50F4A15EA7}" type="presParOf" srcId="{875AE164-64A2-4D6E-9D39-BFD7D156F1FE}" destId="{BEABC7D2-E9A7-4A2F-92BA-F5B6399DEE47}" srcOrd="4" destOrd="0" presId="urn:microsoft.com/office/officeart/2005/8/layout/target3"/>
    <dgm:cxn modelId="{06990824-73AD-42AE-BBA7-530E18F7FD90}" type="presParOf" srcId="{875AE164-64A2-4D6E-9D39-BFD7D156F1FE}" destId="{CC65F530-3128-49F8-89F0-B067B307912D}" srcOrd="5" destOrd="0" presId="urn:microsoft.com/office/officeart/2005/8/layout/target3"/>
    <dgm:cxn modelId="{5507D750-BE4E-40C6-8462-3EA070175759}" type="presParOf" srcId="{875AE164-64A2-4D6E-9D39-BFD7D156F1FE}" destId="{12767C70-E7B1-4D56-8208-270370306021}" srcOrd="6" destOrd="0" presId="urn:microsoft.com/office/officeart/2005/8/layout/target3"/>
    <dgm:cxn modelId="{6F8F582E-6527-4333-910E-ECBE0F102E6B}" type="presParOf" srcId="{875AE164-64A2-4D6E-9D39-BFD7D156F1FE}" destId="{2024FD52-154A-4A91-81B7-5CC258117C62}" srcOrd="7" destOrd="0" presId="urn:microsoft.com/office/officeart/2005/8/layout/target3"/>
    <dgm:cxn modelId="{FC49FE49-7770-440A-8845-F4F800CD8BCF}" type="presParOf" srcId="{875AE164-64A2-4D6E-9D39-BFD7D156F1FE}" destId="{CA61B070-DD80-44C9-A4E4-A0C6808761CB}" srcOrd="8" destOrd="0" presId="urn:microsoft.com/office/officeart/2005/8/layout/target3"/>
    <dgm:cxn modelId="{FFADF59E-AB60-4C55-B758-6D1C25D98495}" type="presParOf" srcId="{875AE164-64A2-4D6E-9D39-BFD7D156F1FE}" destId="{26CB3A42-1B73-4AD9-9C86-3EAFF1D34872}" srcOrd="9" destOrd="0" presId="urn:microsoft.com/office/officeart/2005/8/layout/target3"/>
    <dgm:cxn modelId="{B86FA3A4-212D-4989-9C4F-89BCAE6AF745}" type="presParOf" srcId="{875AE164-64A2-4D6E-9D39-BFD7D156F1FE}" destId="{874DC0F8-ACB7-4CEB-9EED-B5B6527B195C}" srcOrd="10" destOrd="0" presId="urn:microsoft.com/office/officeart/2005/8/layout/target3"/>
    <dgm:cxn modelId="{A270EBD9-FC7C-44EA-A452-272AD6825EF2}" type="presParOf" srcId="{875AE164-64A2-4D6E-9D39-BFD7D156F1FE}" destId="{16DF772F-3E52-4C21-A37F-20B4A427BF9A}" srcOrd="11" destOrd="0" presId="urn:microsoft.com/office/officeart/2005/8/layout/target3"/>
    <dgm:cxn modelId="{C90D3115-9246-4F05-973F-B8208DDF7F8D}" type="presParOf" srcId="{875AE164-64A2-4D6E-9D39-BFD7D156F1FE}" destId="{53492E40-6907-49AA-8F11-D49B4D52BD0A}" srcOrd="12" destOrd="0" presId="urn:microsoft.com/office/officeart/2005/8/layout/target3"/>
    <dgm:cxn modelId="{31A065A1-1D3A-45E6-BE3E-DC7633D12BCA}" type="presParOf" srcId="{875AE164-64A2-4D6E-9D39-BFD7D156F1FE}" destId="{9C858CEE-C8FA-4C5F-A7DF-0DE6DE528A02}" srcOrd="13" destOrd="0" presId="urn:microsoft.com/office/officeart/2005/8/layout/target3"/>
    <dgm:cxn modelId="{B0A36E59-E896-417D-990F-C01EC6F8AD2A}" type="presParOf" srcId="{875AE164-64A2-4D6E-9D39-BFD7D156F1FE}" destId="{13D3DCD6-470F-4CB9-BC25-B5E3E1056C51}" srcOrd="14" destOrd="0" presId="urn:microsoft.com/office/officeart/2005/8/layout/target3"/>
    <dgm:cxn modelId="{D3A6CF63-9C0B-4D0A-8891-B3A1CDE0539F}" type="presParOf" srcId="{875AE164-64A2-4D6E-9D39-BFD7D156F1FE}" destId="{0FF6F31B-8408-414A-9F53-23FFD86088A4}" srcOrd="15" destOrd="0" presId="urn:microsoft.com/office/officeart/2005/8/layout/target3"/>
    <dgm:cxn modelId="{94BFDEB5-B5BF-447A-8440-4609DF4E75C6}" type="presParOf" srcId="{875AE164-64A2-4D6E-9D39-BFD7D156F1FE}" destId="{A7F136CA-065B-4685-8251-8208DC8FCEF0}" srcOrd="16" destOrd="0" presId="urn:microsoft.com/office/officeart/2005/8/layout/target3"/>
    <dgm:cxn modelId="{EE6B3DEB-6A01-4835-8CA6-3264E5B703A0}" type="presParOf" srcId="{875AE164-64A2-4D6E-9D39-BFD7D156F1FE}" destId="{DE69811B-7BF5-4BB2-AC78-402BBAAADD57}" srcOrd="17" destOrd="0" presId="urn:microsoft.com/office/officeart/2005/8/layout/target3"/>
    <dgm:cxn modelId="{A2E4A5C3-4137-4583-8BDE-A4B417524E5F}" type="presParOf" srcId="{875AE164-64A2-4D6E-9D39-BFD7D156F1FE}" destId="{B92A4AAA-4892-47FC-B41A-9E10AA2637C7}" srcOrd="18" destOrd="0" presId="urn:microsoft.com/office/officeart/2005/8/layout/target3"/>
    <dgm:cxn modelId="{AF4A62CF-CD15-42E2-8763-80FC21F6BF92}" type="presParOf" srcId="{875AE164-64A2-4D6E-9D39-BFD7D156F1FE}" destId="{B6A26362-242D-46BF-BFC2-BA4F15092412}" srcOrd="19"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128D1691-8235-4059-A166-42EC79C919B5}" type="doc">
      <dgm:prSet loTypeId="urn:microsoft.com/office/officeart/2005/8/layout/hierarchy1" loCatId="hierarchy" qsTypeId="urn:microsoft.com/office/officeart/2005/8/quickstyle/3d2" qsCatId="3D" csTypeId="urn:microsoft.com/office/officeart/2005/8/colors/accent5_2" csCatId="accent5" phldr="1"/>
      <dgm:spPr/>
      <dgm:t>
        <a:bodyPr/>
        <a:lstStyle/>
        <a:p>
          <a:endParaRPr lang="fi-FI"/>
        </a:p>
      </dgm:t>
    </dgm:pt>
    <dgm:pt modelId="{1659FF1B-27F4-4C3A-9215-040F005019D5}">
      <dgm:prSet/>
      <dgm:spPr/>
      <dgm:t>
        <a:bodyPr/>
        <a:lstStyle/>
        <a:p>
          <a:pPr rtl="0"/>
          <a:r>
            <a:rPr lang="fi-FI" b="1" dirty="0" smtClean="0"/>
            <a:t>Vaikeampi löytää</a:t>
          </a:r>
          <a:endParaRPr lang="fi-FI" b="1" dirty="0"/>
        </a:p>
      </dgm:t>
    </dgm:pt>
    <dgm:pt modelId="{1C59E0A1-185F-43AC-B829-7152197176B8}" type="parTrans" cxnId="{780CB58F-841A-40DE-998B-1A742A0994E5}">
      <dgm:prSet/>
      <dgm:spPr/>
      <dgm:t>
        <a:bodyPr/>
        <a:lstStyle/>
        <a:p>
          <a:endParaRPr lang="fi-FI"/>
        </a:p>
      </dgm:t>
    </dgm:pt>
    <dgm:pt modelId="{B0C7AEA0-F544-4488-9B2A-98010302E4B2}" type="sibTrans" cxnId="{780CB58F-841A-40DE-998B-1A742A0994E5}">
      <dgm:prSet/>
      <dgm:spPr/>
      <dgm:t>
        <a:bodyPr/>
        <a:lstStyle/>
        <a:p>
          <a:endParaRPr lang="fi-FI"/>
        </a:p>
      </dgm:t>
    </dgm:pt>
    <dgm:pt modelId="{E0D82B09-976F-4BE5-BBA9-F95260467196}">
      <dgm:prSet/>
      <dgm:spPr/>
      <dgm:t>
        <a:bodyPr/>
        <a:lstStyle/>
        <a:p>
          <a:pPr rtl="0"/>
          <a:r>
            <a:rPr lang="fi-FI" b="1" dirty="0" smtClean="0"/>
            <a:t>Sopivaa antibioottia</a:t>
          </a:r>
          <a:endParaRPr lang="fi-FI" b="1" dirty="0"/>
        </a:p>
      </dgm:t>
    </dgm:pt>
    <dgm:pt modelId="{DD1C2FFC-6548-470E-8014-F0D58E3D7950}" type="parTrans" cxnId="{E2A25924-3B9F-46F8-9159-1B7B9A1FDF09}">
      <dgm:prSet/>
      <dgm:spPr/>
      <dgm:t>
        <a:bodyPr/>
        <a:lstStyle/>
        <a:p>
          <a:endParaRPr lang="fi-FI"/>
        </a:p>
      </dgm:t>
    </dgm:pt>
    <dgm:pt modelId="{D10C4B74-5F6E-4AF6-A9E0-F6C02B651A2A}" type="sibTrans" cxnId="{E2A25924-3B9F-46F8-9159-1B7B9A1FDF09}">
      <dgm:prSet/>
      <dgm:spPr/>
      <dgm:t>
        <a:bodyPr/>
        <a:lstStyle/>
        <a:p>
          <a:endParaRPr lang="fi-FI"/>
        </a:p>
      </dgm:t>
    </dgm:pt>
    <dgm:pt modelId="{A354F852-91E6-425B-82B5-E738BC7C1FFA}">
      <dgm:prSet/>
      <dgm:spPr/>
      <dgm:t>
        <a:bodyPr/>
        <a:lstStyle/>
        <a:p>
          <a:pPr rtl="0"/>
          <a:r>
            <a:rPr lang="fi-FI" b="1" dirty="0" smtClean="0"/>
            <a:t>Edullista antibioottia</a:t>
          </a:r>
          <a:endParaRPr lang="fi-FI" b="1" dirty="0"/>
        </a:p>
      </dgm:t>
    </dgm:pt>
    <dgm:pt modelId="{75E96B54-3668-4051-B040-C3AD8D21C5DF}" type="parTrans" cxnId="{6200996A-E8F0-4740-88E7-0DFAAEB6F435}">
      <dgm:prSet/>
      <dgm:spPr/>
      <dgm:t>
        <a:bodyPr/>
        <a:lstStyle/>
        <a:p>
          <a:endParaRPr lang="fi-FI"/>
        </a:p>
      </dgm:t>
    </dgm:pt>
    <dgm:pt modelId="{95F42A75-804D-477A-8653-DEDA40084D16}" type="sibTrans" cxnId="{6200996A-E8F0-4740-88E7-0DFAAEB6F435}">
      <dgm:prSet/>
      <dgm:spPr/>
      <dgm:t>
        <a:bodyPr/>
        <a:lstStyle/>
        <a:p>
          <a:endParaRPr lang="fi-FI"/>
        </a:p>
      </dgm:t>
    </dgm:pt>
    <dgm:pt modelId="{4FCDD50E-D768-4910-9A4D-BFF5EE183CFC}">
      <dgm:prSet/>
      <dgm:spPr/>
      <dgm:t>
        <a:bodyPr/>
        <a:lstStyle/>
        <a:p>
          <a:pPr rtl="0"/>
          <a:r>
            <a:rPr lang="fi-FI" b="1" dirty="0" smtClean="0"/>
            <a:t>Po-antibioottia</a:t>
          </a:r>
          <a:endParaRPr lang="fi-FI" b="1" dirty="0"/>
        </a:p>
      </dgm:t>
    </dgm:pt>
    <dgm:pt modelId="{D586ED56-46D4-4099-A0DE-E0346E30B315}" type="parTrans" cxnId="{9AC7E4A1-2515-4CE0-B19D-C7568124DC64}">
      <dgm:prSet/>
      <dgm:spPr/>
      <dgm:t>
        <a:bodyPr/>
        <a:lstStyle/>
        <a:p>
          <a:endParaRPr lang="fi-FI"/>
        </a:p>
      </dgm:t>
    </dgm:pt>
    <dgm:pt modelId="{F480DD07-B005-478F-8998-7E9C53AB7042}" type="sibTrans" cxnId="{9AC7E4A1-2515-4CE0-B19D-C7568124DC64}">
      <dgm:prSet/>
      <dgm:spPr/>
      <dgm:t>
        <a:bodyPr/>
        <a:lstStyle/>
        <a:p>
          <a:endParaRPr lang="fi-FI"/>
        </a:p>
      </dgm:t>
    </dgm:pt>
    <dgm:pt modelId="{C3F38A91-DB81-43D0-967F-63AB7E47DA97}" type="pres">
      <dgm:prSet presAssocID="{128D1691-8235-4059-A166-42EC79C919B5}" presName="hierChild1" presStyleCnt="0">
        <dgm:presLayoutVars>
          <dgm:chPref val="1"/>
          <dgm:dir/>
          <dgm:animOne val="branch"/>
          <dgm:animLvl val="lvl"/>
          <dgm:resizeHandles/>
        </dgm:presLayoutVars>
      </dgm:prSet>
      <dgm:spPr/>
      <dgm:t>
        <a:bodyPr/>
        <a:lstStyle/>
        <a:p>
          <a:endParaRPr lang="fi-FI"/>
        </a:p>
      </dgm:t>
    </dgm:pt>
    <dgm:pt modelId="{08251A86-A52B-4FF2-95C4-1EFBC7947C7A}" type="pres">
      <dgm:prSet presAssocID="{1659FF1B-27F4-4C3A-9215-040F005019D5}" presName="hierRoot1" presStyleCnt="0"/>
      <dgm:spPr/>
      <dgm:t>
        <a:bodyPr/>
        <a:lstStyle/>
        <a:p>
          <a:endParaRPr lang="fi-FI"/>
        </a:p>
      </dgm:t>
    </dgm:pt>
    <dgm:pt modelId="{1654BF03-CBA5-4693-B4B6-0FCC392BA37D}" type="pres">
      <dgm:prSet presAssocID="{1659FF1B-27F4-4C3A-9215-040F005019D5}" presName="composite" presStyleCnt="0"/>
      <dgm:spPr/>
      <dgm:t>
        <a:bodyPr/>
        <a:lstStyle/>
        <a:p>
          <a:endParaRPr lang="fi-FI"/>
        </a:p>
      </dgm:t>
    </dgm:pt>
    <dgm:pt modelId="{308FECB9-1665-4138-8C4E-201BEECF722F}" type="pres">
      <dgm:prSet presAssocID="{1659FF1B-27F4-4C3A-9215-040F005019D5}" presName="background" presStyleLbl="node0" presStyleIdx="0" presStyleCnt="1"/>
      <dgm:spPr/>
      <dgm:t>
        <a:bodyPr/>
        <a:lstStyle/>
        <a:p>
          <a:endParaRPr lang="fi-FI"/>
        </a:p>
      </dgm:t>
    </dgm:pt>
    <dgm:pt modelId="{1FE0842C-74B8-4B6F-B514-DA655F81455A}" type="pres">
      <dgm:prSet presAssocID="{1659FF1B-27F4-4C3A-9215-040F005019D5}" presName="text" presStyleLbl="fgAcc0" presStyleIdx="0" presStyleCnt="1">
        <dgm:presLayoutVars>
          <dgm:chPref val="3"/>
        </dgm:presLayoutVars>
      </dgm:prSet>
      <dgm:spPr/>
      <dgm:t>
        <a:bodyPr/>
        <a:lstStyle/>
        <a:p>
          <a:endParaRPr lang="fi-FI"/>
        </a:p>
      </dgm:t>
    </dgm:pt>
    <dgm:pt modelId="{73E15A7D-57D3-4553-9F6F-2D64B33B95FD}" type="pres">
      <dgm:prSet presAssocID="{1659FF1B-27F4-4C3A-9215-040F005019D5}" presName="hierChild2" presStyleCnt="0"/>
      <dgm:spPr/>
      <dgm:t>
        <a:bodyPr/>
        <a:lstStyle/>
        <a:p>
          <a:endParaRPr lang="fi-FI"/>
        </a:p>
      </dgm:t>
    </dgm:pt>
    <dgm:pt modelId="{B6896738-2667-4AB6-8CE5-640A324E2100}" type="pres">
      <dgm:prSet presAssocID="{DD1C2FFC-6548-470E-8014-F0D58E3D7950}" presName="Name10" presStyleLbl="parChTrans1D2" presStyleIdx="0" presStyleCnt="3"/>
      <dgm:spPr/>
      <dgm:t>
        <a:bodyPr/>
        <a:lstStyle/>
        <a:p>
          <a:endParaRPr lang="fi-FI"/>
        </a:p>
      </dgm:t>
    </dgm:pt>
    <dgm:pt modelId="{7A122E52-5693-4756-9CAB-9F2928FB05E6}" type="pres">
      <dgm:prSet presAssocID="{E0D82B09-976F-4BE5-BBA9-F95260467196}" presName="hierRoot2" presStyleCnt="0"/>
      <dgm:spPr/>
      <dgm:t>
        <a:bodyPr/>
        <a:lstStyle/>
        <a:p>
          <a:endParaRPr lang="fi-FI"/>
        </a:p>
      </dgm:t>
    </dgm:pt>
    <dgm:pt modelId="{129064DE-ED5F-4D28-91B8-AA363E3A22C1}" type="pres">
      <dgm:prSet presAssocID="{E0D82B09-976F-4BE5-BBA9-F95260467196}" presName="composite2" presStyleCnt="0"/>
      <dgm:spPr/>
      <dgm:t>
        <a:bodyPr/>
        <a:lstStyle/>
        <a:p>
          <a:endParaRPr lang="fi-FI"/>
        </a:p>
      </dgm:t>
    </dgm:pt>
    <dgm:pt modelId="{17B86735-2BD8-48E8-9B3C-DC26D879785F}" type="pres">
      <dgm:prSet presAssocID="{E0D82B09-976F-4BE5-BBA9-F95260467196}" presName="background2" presStyleLbl="node2" presStyleIdx="0" presStyleCnt="3"/>
      <dgm:spPr/>
      <dgm:t>
        <a:bodyPr/>
        <a:lstStyle/>
        <a:p>
          <a:endParaRPr lang="fi-FI"/>
        </a:p>
      </dgm:t>
    </dgm:pt>
    <dgm:pt modelId="{68A7C3F5-83B6-4482-BEE9-DEC7A5628A32}" type="pres">
      <dgm:prSet presAssocID="{E0D82B09-976F-4BE5-BBA9-F95260467196}" presName="text2" presStyleLbl="fgAcc2" presStyleIdx="0" presStyleCnt="3" custLinFactNeighborX="-2222" custLinFactNeighborY="-3215">
        <dgm:presLayoutVars>
          <dgm:chPref val="3"/>
        </dgm:presLayoutVars>
      </dgm:prSet>
      <dgm:spPr/>
      <dgm:t>
        <a:bodyPr/>
        <a:lstStyle/>
        <a:p>
          <a:endParaRPr lang="fi-FI"/>
        </a:p>
      </dgm:t>
    </dgm:pt>
    <dgm:pt modelId="{5A7C19FE-1F21-40DB-84A2-A746B722CA27}" type="pres">
      <dgm:prSet presAssocID="{E0D82B09-976F-4BE5-BBA9-F95260467196}" presName="hierChild3" presStyleCnt="0"/>
      <dgm:spPr/>
      <dgm:t>
        <a:bodyPr/>
        <a:lstStyle/>
        <a:p>
          <a:endParaRPr lang="fi-FI"/>
        </a:p>
      </dgm:t>
    </dgm:pt>
    <dgm:pt modelId="{9B4E3E3B-92CC-4A74-9DD3-8A84CB104A82}" type="pres">
      <dgm:prSet presAssocID="{75E96B54-3668-4051-B040-C3AD8D21C5DF}" presName="Name10" presStyleLbl="parChTrans1D2" presStyleIdx="1" presStyleCnt="3"/>
      <dgm:spPr/>
      <dgm:t>
        <a:bodyPr/>
        <a:lstStyle/>
        <a:p>
          <a:endParaRPr lang="fi-FI"/>
        </a:p>
      </dgm:t>
    </dgm:pt>
    <dgm:pt modelId="{4793F2FC-1CAC-4B05-A56E-AAFF5C71FB51}" type="pres">
      <dgm:prSet presAssocID="{A354F852-91E6-425B-82B5-E738BC7C1FFA}" presName="hierRoot2" presStyleCnt="0"/>
      <dgm:spPr/>
      <dgm:t>
        <a:bodyPr/>
        <a:lstStyle/>
        <a:p>
          <a:endParaRPr lang="fi-FI"/>
        </a:p>
      </dgm:t>
    </dgm:pt>
    <dgm:pt modelId="{41C5171E-7F41-4EB0-B666-7657F3907FCD}" type="pres">
      <dgm:prSet presAssocID="{A354F852-91E6-425B-82B5-E738BC7C1FFA}" presName="composite2" presStyleCnt="0"/>
      <dgm:spPr/>
      <dgm:t>
        <a:bodyPr/>
        <a:lstStyle/>
        <a:p>
          <a:endParaRPr lang="fi-FI"/>
        </a:p>
      </dgm:t>
    </dgm:pt>
    <dgm:pt modelId="{B4BCFB1A-3CFB-4313-9C6F-AABCEDF8DD38}" type="pres">
      <dgm:prSet presAssocID="{A354F852-91E6-425B-82B5-E738BC7C1FFA}" presName="background2" presStyleLbl="node2" presStyleIdx="1" presStyleCnt="3"/>
      <dgm:spPr/>
      <dgm:t>
        <a:bodyPr/>
        <a:lstStyle/>
        <a:p>
          <a:endParaRPr lang="fi-FI"/>
        </a:p>
      </dgm:t>
    </dgm:pt>
    <dgm:pt modelId="{1E8F1BAB-3E1F-4C86-91B7-E4823D34092A}" type="pres">
      <dgm:prSet presAssocID="{A354F852-91E6-425B-82B5-E738BC7C1FFA}" presName="text2" presStyleLbl="fgAcc2" presStyleIdx="1" presStyleCnt="3">
        <dgm:presLayoutVars>
          <dgm:chPref val="3"/>
        </dgm:presLayoutVars>
      </dgm:prSet>
      <dgm:spPr/>
      <dgm:t>
        <a:bodyPr/>
        <a:lstStyle/>
        <a:p>
          <a:endParaRPr lang="fi-FI"/>
        </a:p>
      </dgm:t>
    </dgm:pt>
    <dgm:pt modelId="{E81F582C-4555-4023-A031-9D75BE43D620}" type="pres">
      <dgm:prSet presAssocID="{A354F852-91E6-425B-82B5-E738BC7C1FFA}" presName="hierChild3" presStyleCnt="0"/>
      <dgm:spPr/>
      <dgm:t>
        <a:bodyPr/>
        <a:lstStyle/>
        <a:p>
          <a:endParaRPr lang="fi-FI"/>
        </a:p>
      </dgm:t>
    </dgm:pt>
    <dgm:pt modelId="{C99BE9CA-19BC-4D71-89E6-1A930CF679C8}" type="pres">
      <dgm:prSet presAssocID="{D586ED56-46D4-4099-A0DE-E0346E30B315}" presName="Name10" presStyleLbl="parChTrans1D2" presStyleIdx="2" presStyleCnt="3"/>
      <dgm:spPr/>
      <dgm:t>
        <a:bodyPr/>
        <a:lstStyle/>
        <a:p>
          <a:endParaRPr lang="fi-FI"/>
        </a:p>
      </dgm:t>
    </dgm:pt>
    <dgm:pt modelId="{6FE90D7B-24FC-43ED-9F8F-3CD23FB77CBD}" type="pres">
      <dgm:prSet presAssocID="{4FCDD50E-D768-4910-9A4D-BFF5EE183CFC}" presName="hierRoot2" presStyleCnt="0"/>
      <dgm:spPr/>
      <dgm:t>
        <a:bodyPr/>
        <a:lstStyle/>
        <a:p>
          <a:endParaRPr lang="fi-FI"/>
        </a:p>
      </dgm:t>
    </dgm:pt>
    <dgm:pt modelId="{8BB7E722-92DE-4296-9A11-B1699A1FB1A5}" type="pres">
      <dgm:prSet presAssocID="{4FCDD50E-D768-4910-9A4D-BFF5EE183CFC}" presName="composite2" presStyleCnt="0"/>
      <dgm:spPr/>
      <dgm:t>
        <a:bodyPr/>
        <a:lstStyle/>
        <a:p>
          <a:endParaRPr lang="fi-FI"/>
        </a:p>
      </dgm:t>
    </dgm:pt>
    <dgm:pt modelId="{AB1B6A00-3ABB-465E-B194-D586C69C5CCB}" type="pres">
      <dgm:prSet presAssocID="{4FCDD50E-D768-4910-9A4D-BFF5EE183CFC}" presName="background2" presStyleLbl="node2" presStyleIdx="2" presStyleCnt="3"/>
      <dgm:spPr/>
      <dgm:t>
        <a:bodyPr/>
        <a:lstStyle/>
        <a:p>
          <a:endParaRPr lang="fi-FI"/>
        </a:p>
      </dgm:t>
    </dgm:pt>
    <dgm:pt modelId="{575364BC-7C57-4EAE-AC99-F657794F354D}" type="pres">
      <dgm:prSet presAssocID="{4FCDD50E-D768-4910-9A4D-BFF5EE183CFC}" presName="text2" presStyleLbl="fgAcc2" presStyleIdx="2" presStyleCnt="3">
        <dgm:presLayoutVars>
          <dgm:chPref val="3"/>
        </dgm:presLayoutVars>
      </dgm:prSet>
      <dgm:spPr/>
      <dgm:t>
        <a:bodyPr/>
        <a:lstStyle/>
        <a:p>
          <a:endParaRPr lang="fi-FI"/>
        </a:p>
      </dgm:t>
    </dgm:pt>
    <dgm:pt modelId="{07A2A50B-4B34-4574-9C41-09E62EF2440B}" type="pres">
      <dgm:prSet presAssocID="{4FCDD50E-D768-4910-9A4D-BFF5EE183CFC}" presName="hierChild3" presStyleCnt="0"/>
      <dgm:spPr/>
      <dgm:t>
        <a:bodyPr/>
        <a:lstStyle/>
        <a:p>
          <a:endParaRPr lang="fi-FI"/>
        </a:p>
      </dgm:t>
    </dgm:pt>
  </dgm:ptLst>
  <dgm:cxnLst>
    <dgm:cxn modelId="{6200996A-E8F0-4740-88E7-0DFAAEB6F435}" srcId="{1659FF1B-27F4-4C3A-9215-040F005019D5}" destId="{A354F852-91E6-425B-82B5-E738BC7C1FFA}" srcOrd="1" destOrd="0" parTransId="{75E96B54-3668-4051-B040-C3AD8D21C5DF}" sibTransId="{95F42A75-804D-477A-8653-DEDA40084D16}"/>
    <dgm:cxn modelId="{9AC7E4A1-2515-4CE0-B19D-C7568124DC64}" srcId="{1659FF1B-27F4-4C3A-9215-040F005019D5}" destId="{4FCDD50E-D768-4910-9A4D-BFF5EE183CFC}" srcOrd="2" destOrd="0" parTransId="{D586ED56-46D4-4099-A0DE-E0346E30B315}" sibTransId="{F480DD07-B005-478F-8998-7E9C53AB7042}"/>
    <dgm:cxn modelId="{EFF9908E-52E9-486B-9AD7-747EB86D982B}" type="presOf" srcId="{1659FF1B-27F4-4C3A-9215-040F005019D5}" destId="{1FE0842C-74B8-4B6F-B514-DA655F81455A}" srcOrd="0" destOrd="0" presId="urn:microsoft.com/office/officeart/2005/8/layout/hierarchy1"/>
    <dgm:cxn modelId="{F740A1EA-440A-4288-A4F5-CD55EB56E605}" type="presOf" srcId="{A354F852-91E6-425B-82B5-E738BC7C1FFA}" destId="{1E8F1BAB-3E1F-4C86-91B7-E4823D34092A}" srcOrd="0" destOrd="0" presId="urn:microsoft.com/office/officeart/2005/8/layout/hierarchy1"/>
    <dgm:cxn modelId="{5F372D2C-5180-4A12-B572-E1342A2ED35F}" type="presOf" srcId="{DD1C2FFC-6548-470E-8014-F0D58E3D7950}" destId="{B6896738-2667-4AB6-8CE5-640A324E2100}" srcOrd="0" destOrd="0" presId="urn:microsoft.com/office/officeart/2005/8/layout/hierarchy1"/>
    <dgm:cxn modelId="{BEF18399-EF8B-43EC-8B8F-FF078E2D386A}" type="presOf" srcId="{75E96B54-3668-4051-B040-C3AD8D21C5DF}" destId="{9B4E3E3B-92CC-4A74-9DD3-8A84CB104A82}" srcOrd="0" destOrd="0" presId="urn:microsoft.com/office/officeart/2005/8/layout/hierarchy1"/>
    <dgm:cxn modelId="{E2A25924-3B9F-46F8-9159-1B7B9A1FDF09}" srcId="{1659FF1B-27F4-4C3A-9215-040F005019D5}" destId="{E0D82B09-976F-4BE5-BBA9-F95260467196}" srcOrd="0" destOrd="0" parTransId="{DD1C2FFC-6548-470E-8014-F0D58E3D7950}" sibTransId="{D10C4B74-5F6E-4AF6-A9E0-F6C02B651A2A}"/>
    <dgm:cxn modelId="{CCD1CDA0-FC37-4D7D-9676-97E9A67DB1E7}" type="presOf" srcId="{4FCDD50E-D768-4910-9A4D-BFF5EE183CFC}" destId="{575364BC-7C57-4EAE-AC99-F657794F354D}" srcOrd="0" destOrd="0" presId="urn:microsoft.com/office/officeart/2005/8/layout/hierarchy1"/>
    <dgm:cxn modelId="{893D7843-BB31-4FD6-9E15-C40DF6CDBAC6}" type="presOf" srcId="{D586ED56-46D4-4099-A0DE-E0346E30B315}" destId="{C99BE9CA-19BC-4D71-89E6-1A930CF679C8}" srcOrd="0" destOrd="0" presId="urn:microsoft.com/office/officeart/2005/8/layout/hierarchy1"/>
    <dgm:cxn modelId="{780CB58F-841A-40DE-998B-1A742A0994E5}" srcId="{128D1691-8235-4059-A166-42EC79C919B5}" destId="{1659FF1B-27F4-4C3A-9215-040F005019D5}" srcOrd="0" destOrd="0" parTransId="{1C59E0A1-185F-43AC-B829-7152197176B8}" sibTransId="{B0C7AEA0-F544-4488-9B2A-98010302E4B2}"/>
    <dgm:cxn modelId="{82534A57-5C71-4EC2-AF0C-213BDDBA37A4}" type="presOf" srcId="{E0D82B09-976F-4BE5-BBA9-F95260467196}" destId="{68A7C3F5-83B6-4482-BEE9-DEC7A5628A32}" srcOrd="0" destOrd="0" presId="urn:microsoft.com/office/officeart/2005/8/layout/hierarchy1"/>
    <dgm:cxn modelId="{5C82F6B7-591A-43B6-9A02-4EBC654C5B0B}" type="presOf" srcId="{128D1691-8235-4059-A166-42EC79C919B5}" destId="{C3F38A91-DB81-43D0-967F-63AB7E47DA97}" srcOrd="0" destOrd="0" presId="urn:microsoft.com/office/officeart/2005/8/layout/hierarchy1"/>
    <dgm:cxn modelId="{EAB881BE-80C3-44A3-9874-22F5A8DC3559}" type="presParOf" srcId="{C3F38A91-DB81-43D0-967F-63AB7E47DA97}" destId="{08251A86-A52B-4FF2-95C4-1EFBC7947C7A}" srcOrd="0" destOrd="0" presId="urn:microsoft.com/office/officeart/2005/8/layout/hierarchy1"/>
    <dgm:cxn modelId="{E5063A9D-173D-48E1-9892-6D026F5EFCC9}" type="presParOf" srcId="{08251A86-A52B-4FF2-95C4-1EFBC7947C7A}" destId="{1654BF03-CBA5-4693-B4B6-0FCC392BA37D}" srcOrd="0" destOrd="0" presId="urn:microsoft.com/office/officeart/2005/8/layout/hierarchy1"/>
    <dgm:cxn modelId="{25C95039-8AB4-4374-87C7-1347D4099898}" type="presParOf" srcId="{1654BF03-CBA5-4693-B4B6-0FCC392BA37D}" destId="{308FECB9-1665-4138-8C4E-201BEECF722F}" srcOrd="0" destOrd="0" presId="urn:microsoft.com/office/officeart/2005/8/layout/hierarchy1"/>
    <dgm:cxn modelId="{9A5E4B31-075B-4663-B5D5-1653658C6AB8}" type="presParOf" srcId="{1654BF03-CBA5-4693-B4B6-0FCC392BA37D}" destId="{1FE0842C-74B8-4B6F-B514-DA655F81455A}" srcOrd="1" destOrd="0" presId="urn:microsoft.com/office/officeart/2005/8/layout/hierarchy1"/>
    <dgm:cxn modelId="{9D33DD75-F085-45FB-AE2D-1B339E333AFD}" type="presParOf" srcId="{08251A86-A52B-4FF2-95C4-1EFBC7947C7A}" destId="{73E15A7D-57D3-4553-9F6F-2D64B33B95FD}" srcOrd="1" destOrd="0" presId="urn:microsoft.com/office/officeart/2005/8/layout/hierarchy1"/>
    <dgm:cxn modelId="{8D1DE182-3A1E-423F-A9FD-95677C82616B}" type="presParOf" srcId="{73E15A7D-57D3-4553-9F6F-2D64B33B95FD}" destId="{B6896738-2667-4AB6-8CE5-640A324E2100}" srcOrd="0" destOrd="0" presId="urn:microsoft.com/office/officeart/2005/8/layout/hierarchy1"/>
    <dgm:cxn modelId="{D5409199-CA7B-4A5C-8689-8B5EFCEF0C21}" type="presParOf" srcId="{73E15A7D-57D3-4553-9F6F-2D64B33B95FD}" destId="{7A122E52-5693-4756-9CAB-9F2928FB05E6}" srcOrd="1" destOrd="0" presId="urn:microsoft.com/office/officeart/2005/8/layout/hierarchy1"/>
    <dgm:cxn modelId="{BB127F13-C28B-41C7-ACB7-04BC1CDCE22B}" type="presParOf" srcId="{7A122E52-5693-4756-9CAB-9F2928FB05E6}" destId="{129064DE-ED5F-4D28-91B8-AA363E3A22C1}" srcOrd="0" destOrd="0" presId="urn:microsoft.com/office/officeart/2005/8/layout/hierarchy1"/>
    <dgm:cxn modelId="{77D2A1BA-28E9-4A66-916C-917544D583DD}" type="presParOf" srcId="{129064DE-ED5F-4D28-91B8-AA363E3A22C1}" destId="{17B86735-2BD8-48E8-9B3C-DC26D879785F}" srcOrd="0" destOrd="0" presId="urn:microsoft.com/office/officeart/2005/8/layout/hierarchy1"/>
    <dgm:cxn modelId="{85D90D92-C877-46F6-AB2B-8D61D5F3210F}" type="presParOf" srcId="{129064DE-ED5F-4D28-91B8-AA363E3A22C1}" destId="{68A7C3F5-83B6-4482-BEE9-DEC7A5628A32}" srcOrd="1" destOrd="0" presId="urn:microsoft.com/office/officeart/2005/8/layout/hierarchy1"/>
    <dgm:cxn modelId="{C098A9B4-BC60-4BB3-87BD-4C6291D6A99E}" type="presParOf" srcId="{7A122E52-5693-4756-9CAB-9F2928FB05E6}" destId="{5A7C19FE-1F21-40DB-84A2-A746B722CA27}" srcOrd="1" destOrd="0" presId="urn:microsoft.com/office/officeart/2005/8/layout/hierarchy1"/>
    <dgm:cxn modelId="{75855785-25BF-4D33-89F2-23D7C2EF7940}" type="presParOf" srcId="{73E15A7D-57D3-4553-9F6F-2D64B33B95FD}" destId="{9B4E3E3B-92CC-4A74-9DD3-8A84CB104A82}" srcOrd="2" destOrd="0" presId="urn:microsoft.com/office/officeart/2005/8/layout/hierarchy1"/>
    <dgm:cxn modelId="{957C0E5C-59AD-46A2-9269-D1A90646329F}" type="presParOf" srcId="{73E15A7D-57D3-4553-9F6F-2D64B33B95FD}" destId="{4793F2FC-1CAC-4B05-A56E-AAFF5C71FB51}" srcOrd="3" destOrd="0" presId="urn:microsoft.com/office/officeart/2005/8/layout/hierarchy1"/>
    <dgm:cxn modelId="{38C8CC62-AB92-4F88-BE77-76087B6201A8}" type="presParOf" srcId="{4793F2FC-1CAC-4B05-A56E-AAFF5C71FB51}" destId="{41C5171E-7F41-4EB0-B666-7657F3907FCD}" srcOrd="0" destOrd="0" presId="urn:microsoft.com/office/officeart/2005/8/layout/hierarchy1"/>
    <dgm:cxn modelId="{ED39F527-F8C5-4850-8AE8-9F28B24B2C56}" type="presParOf" srcId="{41C5171E-7F41-4EB0-B666-7657F3907FCD}" destId="{B4BCFB1A-3CFB-4313-9C6F-AABCEDF8DD38}" srcOrd="0" destOrd="0" presId="urn:microsoft.com/office/officeart/2005/8/layout/hierarchy1"/>
    <dgm:cxn modelId="{362FEAA1-4F98-4325-B7B1-C9E54340EC57}" type="presParOf" srcId="{41C5171E-7F41-4EB0-B666-7657F3907FCD}" destId="{1E8F1BAB-3E1F-4C86-91B7-E4823D34092A}" srcOrd="1" destOrd="0" presId="urn:microsoft.com/office/officeart/2005/8/layout/hierarchy1"/>
    <dgm:cxn modelId="{23F80457-65AD-46A4-B8A9-F9C0DD570008}" type="presParOf" srcId="{4793F2FC-1CAC-4B05-A56E-AAFF5C71FB51}" destId="{E81F582C-4555-4023-A031-9D75BE43D620}" srcOrd="1" destOrd="0" presId="urn:microsoft.com/office/officeart/2005/8/layout/hierarchy1"/>
    <dgm:cxn modelId="{74B1842B-CFE6-494E-B8BA-829B3EF6C492}" type="presParOf" srcId="{73E15A7D-57D3-4553-9F6F-2D64B33B95FD}" destId="{C99BE9CA-19BC-4D71-89E6-1A930CF679C8}" srcOrd="4" destOrd="0" presId="urn:microsoft.com/office/officeart/2005/8/layout/hierarchy1"/>
    <dgm:cxn modelId="{D2794515-BB86-4F09-81B5-10796764F6CC}" type="presParOf" srcId="{73E15A7D-57D3-4553-9F6F-2D64B33B95FD}" destId="{6FE90D7B-24FC-43ED-9F8F-3CD23FB77CBD}" srcOrd="5" destOrd="0" presId="urn:microsoft.com/office/officeart/2005/8/layout/hierarchy1"/>
    <dgm:cxn modelId="{3CD0D4AB-029A-43FD-8A71-0996844D203F}" type="presParOf" srcId="{6FE90D7B-24FC-43ED-9F8F-3CD23FB77CBD}" destId="{8BB7E722-92DE-4296-9A11-B1699A1FB1A5}" srcOrd="0" destOrd="0" presId="urn:microsoft.com/office/officeart/2005/8/layout/hierarchy1"/>
    <dgm:cxn modelId="{5D90C894-338E-46DD-ADF5-E6A702258DB4}" type="presParOf" srcId="{8BB7E722-92DE-4296-9A11-B1699A1FB1A5}" destId="{AB1B6A00-3ABB-465E-B194-D586C69C5CCB}" srcOrd="0" destOrd="0" presId="urn:microsoft.com/office/officeart/2005/8/layout/hierarchy1"/>
    <dgm:cxn modelId="{D7F40D35-95B8-47CB-9EE1-25F3C357D536}" type="presParOf" srcId="{8BB7E722-92DE-4296-9A11-B1699A1FB1A5}" destId="{575364BC-7C57-4EAE-AC99-F657794F354D}" srcOrd="1" destOrd="0" presId="urn:microsoft.com/office/officeart/2005/8/layout/hierarchy1"/>
    <dgm:cxn modelId="{12872B1E-37BE-4E15-950F-431D11A9C330}" type="presParOf" srcId="{6FE90D7B-24FC-43ED-9F8F-3CD23FB77CBD}" destId="{07A2A50B-4B34-4574-9C41-09E62EF2440B}"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BAECB96-9214-4BFB-9DD7-22EE77369EE4}" type="doc">
      <dgm:prSet loTypeId="urn:microsoft.com/office/officeart/2005/8/layout/vList2" loCatId="list" qsTypeId="urn:microsoft.com/office/officeart/2005/8/quickstyle/3d2" qsCatId="3D" csTypeId="urn:microsoft.com/office/officeart/2005/8/colors/colorful3" csCatId="colorful"/>
      <dgm:spPr/>
      <dgm:t>
        <a:bodyPr/>
        <a:lstStyle/>
        <a:p>
          <a:endParaRPr lang="fi-FI"/>
        </a:p>
      </dgm:t>
    </dgm:pt>
    <dgm:pt modelId="{184AE0BB-6CA7-4E94-8B64-6CEAF0FA5A30}">
      <dgm:prSet custT="1"/>
      <dgm:spPr/>
      <dgm:t>
        <a:bodyPr/>
        <a:lstStyle/>
        <a:p>
          <a:pPr algn="ctr" rtl="0"/>
          <a:r>
            <a:rPr lang="fi-FI" sz="2800" b="1" dirty="0" smtClean="0"/>
            <a:t>Hygieniahoitaja	</a:t>
          </a:r>
          <a:endParaRPr lang="fi-FI" sz="2800" b="1" dirty="0"/>
        </a:p>
      </dgm:t>
    </dgm:pt>
    <dgm:pt modelId="{917F9D0B-C598-41D2-BACF-3D946942AE4E}" type="parTrans" cxnId="{4BDA8463-3489-4559-86D6-C28E0EC5CC53}">
      <dgm:prSet/>
      <dgm:spPr/>
      <dgm:t>
        <a:bodyPr/>
        <a:lstStyle/>
        <a:p>
          <a:endParaRPr lang="fi-FI"/>
        </a:p>
      </dgm:t>
    </dgm:pt>
    <dgm:pt modelId="{E3CA279E-D5D5-4107-A791-33167A944661}" type="sibTrans" cxnId="{4BDA8463-3489-4559-86D6-C28E0EC5CC53}">
      <dgm:prSet/>
      <dgm:spPr/>
      <dgm:t>
        <a:bodyPr/>
        <a:lstStyle/>
        <a:p>
          <a:endParaRPr lang="fi-FI"/>
        </a:p>
      </dgm:t>
    </dgm:pt>
    <dgm:pt modelId="{073B9A63-3913-4D0A-986B-E2AF51D94C24}">
      <dgm:prSet custT="1"/>
      <dgm:spPr/>
      <dgm:t>
        <a:bodyPr/>
        <a:lstStyle/>
        <a:p>
          <a:pPr algn="ctr" rtl="0"/>
          <a:r>
            <a:rPr lang="fi-FI" sz="2800" b="1" dirty="0" smtClean="0"/>
            <a:t>Anu Hintikka</a:t>
          </a:r>
          <a:endParaRPr lang="fi-FI" sz="2800" b="1" dirty="0"/>
        </a:p>
      </dgm:t>
    </dgm:pt>
    <dgm:pt modelId="{5DCB563C-ED81-4A0B-AAF3-1C5B25B430EF}" type="parTrans" cxnId="{087FBB10-408E-403F-BB78-ACB664182D02}">
      <dgm:prSet/>
      <dgm:spPr/>
      <dgm:t>
        <a:bodyPr/>
        <a:lstStyle/>
        <a:p>
          <a:endParaRPr lang="fi-FI"/>
        </a:p>
      </dgm:t>
    </dgm:pt>
    <dgm:pt modelId="{7F77D3CB-CB7C-4570-8CA8-069A2CAC147D}" type="sibTrans" cxnId="{087FBB10-408E-403F-BB78-ACB664182D02}">
      <dgm:prSet/>
      <dgm:spPr/>
      <dgm:t>
        <a:bodyPr/>
        <a:lstStyle/>
        <a:p>
          <a:endParaRPr lang="fi-FI"/>
        </a:p>
      </dgm:t>
    </dgm:pt>
    <dgm:pt modelId="{22D3B8DA-6181-469E-85FB-B9B88EAB4CDF}">
      <dgm:prSet custT="1"/>
      <dgm:spPr/>
      <dgm:t>
        <a:bodyPr/>
        <a:lstStyle/>
        <a:p>
          <a:pPr algn="ctr" rtl="0"/>
          <a:r>
            <a:rPr lang="fi-FI" sz="2800" b="1" dirty="0" smtClean="0"/>
            <a:t>HUS Jorvin Sairaala</a:t>
          </a:r>
          <a:endParaRPr lang="fi-FI" sz="2800" b="1" dirty="0"/>
        </a:p>
      </dgm:t>
    </dgm:pt>
    <dgm:pt modelId="{63CDFA9B-8C38-495C-B939-792F06614FAE}" type="parTrans" cxnId="{37620027-902F-4F07-963A-E5DD4CCD2D11}">
      <dgm:prSet/>
      <dgm:spPr/>
      <dgm:t>
        <a:bodyPr/>
        <a:lstStyle/>
        <a:p>
          <a:endParaRPr lang="fi-FI"/>
        </a:p>
      </dgm:t>
    </dgm:pt>
    <dgm:pt modelId="{A91F6CBD-8090-4BD4-A2D0-57E9BAC59BA1}" type="sibTrans" cxnId="{37620027-902F-4F07-963A-E5DD4CCD2D11}">
      <dgm:prSet/>
      <dgm:spPr/>
      <dgm:t>
        <a:bodyPr/>
        <a:lstStyle/>
        <a:p>
          <a:endParaRPr lang="fi-FI"/>
        </a:p>
      </dgm:t>
    </dgm:pt>
    <dgm:pt modelId="{F63E3BFE-DD28-40EA-8C2D-40C66C3A11DC}" type="pres">
      <dgm:prSet presAssocID="{DBAECB96-9214-4BFB-9DD7-22EE77369EE4}" presName="linear" presStyleCnt="0">
        <dgm:presLayoutVars>
          <dgm:animLvl val="lvl"/>
          <dgm:resizeHandles val="exact"/>
        </dgm:presLayoutVars>
      </dgm:prSet>
      <dgm:spPr/>
      <dgm:t>
        <a:bodyPr/>
        <a:lstStyle/>
        <a:p>
          <a:endParaRPr lang="fi-FI"/>
        </a:p>
      </dgm:t>
    </dgm:pt>
    <dgm:pt modelId="{C9809C79-5BA6-4026-8D16-35999A056C10}" type="pres">
      <dgm:prSet presAssocID="{184AE0BB-6CA7-4E94-8B64-6CEAF0FA5A30}" presName="parentText" presStyleLbl="node1" presStyleIdx="0" presStyleCnt="3">
        <dgm:presLayoutVars>
          <dgm:chMax val="0"/>
          <dgm:bulletEnabled val="1"/>
        </dgm:presLayoutVars>
      </dgm:prSet>
      <dgm:spPr/>
      <dgm:t>
        <a:bodyPr/>
        <a:lstStyle/>
        <a:p>
          <a:endParaRPr lang="fi-FI"/>
        </a:p>
      </dgm:t>
    </dgm:pt>
    <dgm:pt modelId="{244ACFE4-4DC9-47A4-AB05-DF2D223393AF}" type="pres">
      <dgm:prSet presAssocID="{E3CA279E-D5D5-4107-A791-33167A944661}" presName="spacer" presStyleCnt="0"/>
      <dgm:spPr/>
      <dgm:t>
        <a:bodyPr/>
        <a:lstStyle/>
        <a:p>
          <a:endParaRPr lang="fi-FI"/>
        </a:p>
      </dgm:t>
    </dgm:pt>
    <dgm:pt modelId="{6A18C8ED-28EF-4B6D-9BA1-1D94A6CFCD5F}" type="pres">
      <dgm:prSet presAssocID="{073B9A63-3913-4D0A-986B-E2AF51D94C24}" presName="parentText" presStyleLbl="node1" presStyleIdx="1" presStyleCnt="3">
        <dgm:presLayoutVars>
          <dgm:chMax val="0"/>
          <dgm:bulletEnabled val="1"/>
        </dgm:presLayoutVars>
      </dgm:prSet>
      <dgm:spPr/>
      <dgm:t>
        <a:bodyPr/>
        <a:lstStyle/>
        <a:p>
          <a:endParaRPr lang="fi-FI"/>
        </a:p>
      </dgm:t>
    </dgm:pt>
    <dgm:pt modelId="{B3467AA5-8859-4030-AAAC-356D1E0D6953}" type="pres">
      <dgm:prSet presAssocID="{7F77D3CB-CB7C-4570-8CA8-069A2CAC147D}" presName="spacer" presStyleCnt="0"/>
      <dgm:spPr/>
      <dgm:t>
        <a:bodyPr/>
        <a:lstStyle/>
        <a:p>
          <a:endParaRPr lang="fi-FI"/>
        </a:p>
      </dgm:t>
    </dgm:pt>
    <dgm:pt modelId="{C80956AB-9F1E-43A1-ACA0-11708D63C8BC}" type="pres">
      <dgm:prSet presAssocID="{22D3B8DA-6181-469E-85FB-B9B88EAB4CDF}" presName="parentText" presStyleLbl="node1" presStyleIdx="2" presStyleCnt="3">
        <dgm:presLayoutVars>
          <dgm:chMax val="0"/>
          <dgm:bulletEnabled val="1"/>
        </dgm:presLayoutVars>
      </dgm:prSet>
      <dgm:spPr/>
      <dgm:t>
        <a:bodyPr/>
        <a:lstStyle/>
        <a:p>
          <a:endParaRPr lang="fi-FI"/>
        </a:p>
      </dgm:t>
    </dgm:pt>
  </dgm:ptLst>
  <dgm:cxnLst>
    <dgm:cxn modelId="{09F997B8-E982-4601-89F4-21E522E66D35}" type="presOf" srcId="{22D3B8DA-6181-469E-85FB-B9B88EAB4CDF}" destId="{C80956AB-9F1E-43A1-ACA0-11708D63C8BC}" srcOrd="0" destOrd="0" presId="urn:microsoft.com/office/officeart/2005/8/layout/vList2"/>
    <dgm:cxn modelId="{33616AFB-F0C3-407C-9AD3-847858D3BD96}" type="presOf" srcId="{073B9A63-3913-4D0A-986B-E2AF51D94C24}" destId="{6A18C8ED-28EF-4B6D-9BA1-1D94A6CFCD5F}" srcOrd="0" destOrd="0" presId="urn:microsoft.com/office/officeart/2005/8/layout/vList2"/>
    <dgm:cxn modelId="{087FBB10-408E-403F-BB78-ACB664182D02}" srcId="{DBAECB96-9214-4BFB-9DD7-22EE77369EE4}" destId="{073B9A63-3913-4D0A-986B-E2AF51D94C24}" srcOrd="1" destOrd="0" parTransId="{5DCB563C-ED81-4A0B-AAF3-1C5B25B430EF}" sibTransId="{7F77D3CB-CB7C-4570-8CA8-069A2CAC147D}"/>
    <dgm:cxn modelId="{4BDA8463-3489-4559-86D6-C28E0EC5CC53}" srcId="{DBAECB96-9214-4BFB-9DD7-22EE77369EE4}" destId="{184AE0BB-6CA7-4E94-8B64-6CEAF0FA5A30}" srcOrd="0" destOrd="0" parTransId="{917F9D0B-C598-41D2-BACF-3D946942AE4E}" sibTransId="{E3CA279E-D5D5-4107-A791-33167A944661}"/>
    <dgm:cxn modelId="{875BB267-0662-4F99-8FBF-A5AFE2A022FC}" type="presOf" srcId="{184AE0BB-6CA7-4E94-8B64-6CEAF0FA5A30}" destId="{C9809C79-5BA6-4026-8D16-35999A056C10}" srcOrd="0" destOrd="0" presId="urn:microsoft.com/office/officeart/2005/8/layout/vList2"/>
    <dgm:cxn modelId="{DBA7AB05-F814-4631-82F2-4FCB8E22123F}" type="presOf" srcId="{DBAECB96-9214-4BFB-9DD7-22EE77369EE4}" destId="{F63E3BFE-DD28-40EA-8C2D-40C66C3A11DC}" srcOrd="0" destOrd="0" presId="urn:microsoft.com/office/officeart/2005/8/layout/vList2"/>
    <dgm:cxn modelId="{37620027-902F-4F07-963A-E5DD4CCD2D11}" srcId="{DBAECB96-9214-4BFB-9DD7-22EE77369EE4}" destId="{22D3B8DA-6181-469E-85FB-B9B88EAB4CDF}" srcOrd="2" destOrd="0" parTransId="{63CDFA9B-8C38-495C-B939-792F06614FAE}" sibTransId="{A91F6CBD-8090-4BD4-A2D0-57E9BAC59BA1}"/>
    <dgm:cxn modelId="{4B1178A4-2302-4FD3-AB8F-C6FAD607CD66}" type="presParOf" srcId="{F63E3BFE-DD28-40EA-8C2D-40C66C3A11DC}" destId="{C9809C79-5BA6-4026-8D16-35999A056C10}" srcOrd="0" destOrd="0" presId="urn:microsoft.com/office/officeart/2005/8/layout/vList2"/>
    <dgm:cxn modelId="{D312D770-C879-4F7C-A797-7AD0EE57921E}" type="presParOf" srcId="{F63E3BFE-DD28-40EA-8C2D-40C66C3A11DC}" destId="{244ACFE4-4DC9-47A4-AB05-DF2D223393AF}" srcOrd="1" destOrd="0" presId="urn:microsoft.com/office/officeart/2005/8/layout/vList2"/>
    <dgm:cxn modelId="{FA13FDC1-30DA-4F0A-B398-55B6AB4406AD}" type="presParOf" srcId="{F63E3BFE-DD28-40EA-8C2D-40C66C3A11DC}" destId="{6A18C8ED-28EF-4B6D-9BA1-1D94A6CFCD5F}" srcOrd="2" destOrd="0" presId="urn:microsoft.com/office/officeart/2005/8/layout/vList2"/>
    <dgm:cxn modelId="{08D47B26-BACA-4595-897E-30769571F31F}" type="presParOf" srcId="{F63E3BFE-DD28-40EA-8C2D-40C66C3A11DC}" destId="{B3467AA5-8859-4030-AAAC-356D1E0D6953}" srcOrd="3" destOrd="0" presId="urn:microsoft.com/office/officeart/2005/8/layout/vList2"/>
    <dgm:cxn modelId="{DFDDAA79-B6B1-4B66-A5F1-3AC8CD5AB37D}" type="presParOf" srcId="{F63E3BFE-DD28-40EA-8C2D-40C66C3A11DC}" destId="{C80956AB-9F1E-43A1-ACA0-11708D63C8BC}" srcOrd="4"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F01D66C4-FEDF-4E06-A600-378FED4133A8}" type="doc">
      <dgm:prSet loTypeId="urn:microsoft.com/office/officeart/2005/8/layout/vList2" loCatId="list" qsTypeId="urn:microsoft.com/office/officeart/2005/8/quickstyle/simple5" qsCatId="simple" csTypeId="urn:microsoft.com/office/officeart/2005/8/colors/accent1_2" csCatId="accent1" phldr="1"/>
      <dgm:spPr/>
      <dgm:t>
        <a:bodyPr/>
        <a:lstStyle/>
        <a:p>
          <a:endParaRPr lang="fi-FI"/>
        </a:p>
      </dgm:t>
    </dgm:pt>
    <dgm:pt modelId="{9E070C7D-F682-46F2-A6C7-8297577B277A}">
      <dgm:prSet/>
      <dgm:spPr/>
      <dgm:t>
        <a:bodyPr/>
        <a:lstStyle/>
        <a:p>
          <a:pPr rtl="0"/>
          <a:r>
            <a:rPr lang="fi-FI" dirty="0" smtClean="0"/>
            <a:t>Millainen bakteeri on ongelma?</a:t>
          </a:r>
          <a:endParaRPr lang="fi-FI" dirty="0"/>
        </a:p>
      </dgm:t>
    </dgm:pt>
    <dgm:pt modelId="{5DF5D74B-C8C3-4316-84D5-A83B882CAF9A}" type="parTrans" cxnId="{B3D571EC-9419-4017-815C-CAB82009C153}">
      <dgm:prSet/>
      <dgm:spPr/>
      <dgm:t>
        <a:bodyPr/>
        <a:lstStyle/>
        <a:p>
          <a:endParaRPr lang="fi-FI"/>
        </a:p>
      </dgm:t>
    </dgm:pt>
    <dgm:pt modelId="{5622E02F-BF5B-4E56-86E6-0486F0BFCC1C}" type="sibTrans" cxnId="{B3D571EC-9419-4017-815C-CAB82009C153}">
      <dgm:prSet/>
      <dgm:spPr/>
      <dgm:t>
        <a:bodyPr/>
        <a:lstStyle/>
        <a:p>
          <a:endParaRPr lang="fi-FI"/>
        </a:p>
      </dgm:t>
    </dgm:pt>
    <dgm:pt modelId="{86FA0EF8-0CD9-4E5B-82AD-EDF65F7A2483}" type="pres">
      <dgm:prSet presAssocID="{F01D66C4-FEDF-4E06-A600-378FED4133A8}" presName="linear" presStyleCnt="0">
        <dgm:presLayoutVars>
          <dgm:animLvl val="lvl"/>
          <dgm:resizeHandles val="exact"/>
        </dgm:presLayoutVars>
      </dgm:prSet>
      <dgm:spPr/>
      <dgm:t>
        <a:bodyPr/>
        <a:lstStyle/>
        <a:p>
          <a:endParaRPr lang="fi-FI"/>
        </a:p>
      </dgm:t>
    </dgm:pt>
    <dgm:pt modelId="{E84287CC-38ED-46E0-A0F7-620D50EDC1DF}" type="pres">
      <dgm:prSet presAssocID="{9E070C7D-F682-46F2-A6C7-8297577B277A}" presName="parentText" presStyleLbl="node1" presStyleIdx="0" presStyleCnt="1">
        <dgm:presLayoutVars>
          <dgm:chMax val="0"/>
          <dgm:bulletEnabled val="1"/>
        </dgm:presLayoutVars>
      </dgm:prSet>
      <dgm:spPr/>
      <dgm:t>
        <a:bodyPr/>
        <a:lstStyle/>
        <a:p>
          <a:endParaRPr lang="fi-FI"/>
        </a:p>
      </dgm:t>
    </dgm:pt>
  </dgm:ptLst>
  <dgm:cxnLst>
    <dgm:cxn modelId="{55CFCB83-AE5B-435B-8AC3-7ECCA91DB496}" type="presOf" srcId="{9E070C7D-F682-46F2-A6C7-8297577B277A}" destId="{E84287CC-38ED-46E0-A0F7-620D50EDC1DF}" srcOrd="0" destOrd="0" presId="urn:microsoft.com/office/officeart/2005/8/layout/vList2"/>
    <dgm:cxn modelId="{1A6F9E45-EA55-4DD8-BE18-6009CA6F92D5}" type="presOf" srcId="{F01D66C4-FEDF-4E06-A600-378FED4133A8}" destId="{86FA0EF8-0CD9-4E5B-82AD-EDF65F7A2483}" srcOrd="0" destOrd="0" presId="urn:microsoft.com/office/officeart/2005/8/layout/vList2"/>
    <dgm:cxn modelId="{B3D571EC-9419-4017-815C-CAB82009C153}" srcId="{F01D66C4-FEDF-4E06-A600-378FED4133A8}" destId="{9E070C7D-F682-46F2-A6C7-8297577B277A}" srcOrd="0" destOrd="0" parTransId="{5DF5D74B-C8C3-4316-84D5-A83B882CAF9A}" sibTransId="{5622E02F-BF5B-4E56-86E6-0486F0BFCC1C}"/>
    <dgm:cxn modelId="{0A059527-FDC7-4525-8E77-FBF601742F99}" type="presParOf" srcId="{86FA0EF8-0CD9-4E5B-82AD-EDF65F7A2483}" destId="{E84287CC-38ED-46E0-A0F7-620D50EDC1DF}"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93467E28-FB0E-4ED9-87B7-ECD7F47AEE71}" type="doc">
      <dgm:prSet loTypeId="urn:microsoft.com/office/officeart/2005/8/layout/arrow5" loCatId="relationship" qsTypeId="urn:microsoft.com/office/officeart/2005/8/quickstyle/simple5" qsCatId="simple" csTypeId="urn:microsoft.com/office/officeart/2005/8/colors/colorful3" csCatId="colorful" phldr="1"/>
      <dgm:spPr/>
      <dgm:t>
        <a:bodyPr/>
        <a:lstStyle/>
        <a:p>
          <a:endParaRPr lang="fi-FI"/>
        </a:p>
      </dgm:t>
    </dgm:pt>
    <dgm:pt modelId="{300F7E18-3F58-4181-9FD6-18B1438C800A}">
      <dgm:prSet custT="1"/>
      <dgm:spPr/>
      <dgm:t>
        <a:bodyPr/>
        <a:lstStyle/>
        <a:p>
          <a:pPr rtl="0"/>
          <a:r>
            <a:rPr lang="fi-FI" sz="2800" b="1" dirty="0" smtClean="0"/>
            <a:t>Vastustuskyky antibiooteille</a:t>
          </a:r>
          <a:endParaRPr lang="fi-FI" sz="2800" b="1" dirty="0"/>
        </a:p>
      </dgm:t>
    </dgm:pt>
    <dgm:pt modelId="{B1CE0454-6290-4A1B-A4AF-E33F56ED31BE}" type="parTrans" cxnId="{A29FFF7A-60DF-4ECC-83E5-98F16DC05F9F}">
      <dgm:prSet/>
      <dgm:spPr/>
      <dgm:t>
        <a:bodyPr/>
        <a:lstStyle/>
        <a:p>
          <a:endParaRPr lang="fi-FI"/>
        </a:p>
      </dgm:t>
    </dgm:pt>
    <dgm:pt modelId="{B12DF2A4-6D9E-4DE0-AF9E-ED6BDFFC5994}" type="sibTrans" cxnId="{A29FFF7A-60DF-4ECC-83E5-98F16DC05F9F}">
      <dgm:prSet/>
      <dgm:spPr/>
      <dgm:t>
        <a:bodyPr/>
        <a:lstStyle/>
        <a:p>
          <a:endParaRPr lang="fi-FI"/>
        </a:p>
      </dgm:t>
    </dgm:pt>
    <dgm:pt modelId="{C8A00216-8780-4AD4-9DF3-773908976395}">
      <dgm:prSet custT="1"/>
      <dgm:spPr/>
      <dgm:t>
        <a:bodyPr/>
        <a:lstStyle/>
        <a:p>
          <a:pPr rtl="0"/>
          <a:r>
            <a:rPr lang="fi-FI" sz="2800" b="1" dirty="0" smtClean="0"/>
            <a:t>Taudin-aiheuttamiskyky</a:t>
          </a:r>
          <a:endParaRPr lang="fi-FI" sz="2800" b="1" dirty="0"/>
        </a:p>
      </dgm:t>
    </dgm:pt>
    <dgm:pt modelId="{0131FC74-4299-4B5E-B8E8-8C8EFBE42EC0}" type="parTrans" cxnId="{6B0969C1-7F9E-487B-8E20-EB6CD8862CF2}">
      <dgm:prSet/>
      <dgm:spPr/>
      <dgm:t>
        <a:bodyPr/>
        <a:lstStyle/>
        <a:p>
          <a:endParaRPr lang="fi-FI"/>
        </a:p>
      </dgm:t>
    </dgm:pt>
    <dgm:pt modelId="{A84A6AA4-D1C6-42C4-BD80-1F897ED24FBF}" type="sibTrans" cxnId="{6B0969C1-7F9E-487B-8E20-EB6CD8862CF2}">
      <dgm:prSet/>
      <dgm:spPr/>
      <dgm:t>
        <a:bodyPr/>
        <a:lstStyle/>
        <a:p>
          <a:endParaRPr lang="fi-FI"/>
        </a:p>
      </dgm:t>
    </dgm:pt>
    <dgm:pt modelId="{ADD86D73-5F0E-4BFE-AFA7-B1CD1B658D63}" type="pres">
      <dgm:prSet presAssocID="{93467E28-FB0E-4ED9-87B7-ECD7F47AEE71}" presName="diagram" presStyleCnt="0">
        <dgm:presLayoutVars>
          <dgm:dir/>
          <dgm:resizeHandles val="exact"/>
        </dgm:presLayoutVars>
      </dgm:prSet>
      <dgm:spPr/>
      <dgm:t>
        <a:bodyPr/>
        <a:lstStyle/>
        <a:p>
          <a:endParaRPr lang="fi-FI"/>
        </a:p>
      </dgm:t>
    </dgm:pt>
    <dgm:pt modelId="{BE218CC7-B438-4E75-92AA-F26D7B433E10}" type="pres">
      <dgm:prSet presAssocID="{C8A00216-8780-4AD4-9DF3-773908976395}" presName="arrow" presStyleLbl="node1" presStyleIdx="0" presStyleCnt="2" custScaleX="128200" custRadScaleRad="99368" custRadScaleInc="532">
        <dgm:presLayoutVars>
          <dgm:bulletEnabled val="1"/>
        </dgm:presLayoutVars>
      </dgm:prSet>
      <dgm:spPr/>
      <dgm:t>
        <a:bodyPr/>
        <a:lstStyle/>
        <a:p>
          <a:endParaRPr lang="fi-FI"/>
        </a:p>
      </dgm:t>
    </dgm:pt>
    <dgm:pt modelId="{12293B6D-DCB9-44A0-B173-AE2641ACEEB2}" type="pres">
      <dgm:prSet presAssocID="{300F7E18-3F58-4181-9FD6-18B1438C800A}" presName="arrow" presStyleLbl="node1" presStyleIdx="1" presStyleCnt="2" custScaleX="128200" custRadScaleRad="99367" custRadScaleInc="-532">
        <dgm:presLayoutVars>
          <dgm:bulletEnabled val="1"/>
        </dgm:presLayoutVars>
      </dgm:prSet>
      <dgm:spPr/>
      <dgm:t>
        <a:bodyPr/>
        <a:lstStyle/>
        <a:p>
          <a:endParaRPr lang="fi-FI"/>
        </a:p>
      </dgm:t>
    </dgm:pt>
  </dgm:ptLst>
  <dgm:cxnLst>
    <dgm:cxn modelId="{57565105-C6C6-4F1E-8A6C-B03D60BA27B0}" type="presOf" srcId="{C8A00216-8780-4AD4-9DF3-773908976395}" destId="{BE218CC7-B438-4E75-92AA-F26D7B433E10}" srcOrd="0" destOrd="0" presId="urn:microsoft.com/office/officeart/2005/8/layout/arrow5"/>
    <dgm:cxn modelId="{00778C9A-248E-4199-91F4-1E5FE052FBA5}" type="presOf" srcId="{300F7E18-3F58-4181-9FD6-18B1438C800A}" destId="{12293B6D-DCB9-44A0-B173-AE2641ACEEB2}" srcOrd="0" destOrd="0" presId="urn:microsoft.com/office/officeart/2005/8/layout/arrow5"/>
    <dgm:cxn modelId="{6B0969C1-7F9E-487B-8E20-EB6CD8862CF2}" srcId="{93467E28-FB0E-4ED9-87B7-ECD7F47AEE71}" destId="{C8A00216-8780-4AD4-9DF3-773908976395}" srcOrd="0" destOrd="0" parTransId="{0131FC74-4299-4B5E-B8E8-8C8EFBE42EC0}" sibTransId="{A84A6AA4-D1C6-42C4-BD80-1F897ED24FBF}"/>
    <dgm:cxn modelId="{A29FFF7A-60DF-4ECC-83E5-98F16DC05F9F}" srcId="{93467E28-FB0E-4ED9-87B7-ECD7F47AEE71}" destId="{300F7E18-3F58-4181-9FD6-18B1438C800A}" srcOrd="1" destOrd="0" parTransId="{B1CE0454-6290-4A1B-A4AF-E33F56ED31BE}" sibTransId="{B12DF2A4-6D9E-4DE0-AF9E-ED6BDFFC5994}"/>
    <dgm:cxn modelId="{DFE4F3D8-2BC8-41C4-853C-B1B5FD1F5F7A}" type="presOf" srcId="{93467E28-FB0E-4ED9-87B7-ECD7F47AEE71}" destId="{ADD86D73-5F0E-4BFE-AFA7-B1CD1B658D63}" srcOrd="0" destOrd="0" presId="urn:microsoft.com/office/officeart/2005/8/layout/arrow5"/>
    <dgm:cxn modelId="{9EDE5A6F-5C73-4AD0-8BEF-38C8685BAFEE}" type="presParOf" srcId="{ADD86D73-5F0E-4BFE-AFA7-B1CD1B658D63}" destId="{BE218CC7-B438-4E75-92AA-F26D7B433E10}" srcOrd="0" destOrd="0" presId="urn:microsoft.com/office/officeart/2005/8/layout/arrow5"/>
    <dgm:cxn modelId="{20F06740-DE59-44EA-82D5-5C7F742A67BD}" type="presParOf" srcId="{ADD86D73-5F0E-4BFE-AFA7-B1CD1B658D63}" destId="{12293B6D-DCB9-44A0-B173-AE2641ACEEB2}" srcOrd="1" destOrd="0" presId="urn:microsoft.com/office/officeart/2005/8/layout/arrow5"/>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518B39AB-F37A-4995-BE7A-AA2B6E208C4C}" type="doc">
      <dgm:prSet loTypeId="urn:microsoft.com/office/officeart/2005/8/layout/lProcess1" loCatId="process" qsTypeId="urn:microsoft.com/office/officeart/2005/8/quickstyle/3d2" qsCatId="3D" csTypeId="urn:microsoft.com/office/officeart/2005/8/colors/colorful2" csCatId="colorful" phldr="1"/>
      <dgm:spPr/>
      <dgm:t>
        <a:bodyPr/>
        <a:lstStyle/>
        <a:p>
          <a:endParaRPr lang="fi-FI"/>
        </a:p>
      </dgm:t>
    </dgm:pt>
    <dgm:pt modelId="{37E99CAE-0C60-4BE2-83E4-016E73B29C49}">
      <dgm:prSet custT="1"/>
      <dgm:spPr/>
      <dgm:t>
        <a:bodyPr/>
        <a:lstStyle/>
        <a:p>
          <a:pPr rtl="0"/>
          <a:r>
            <a:rPr lang="fi-FI" sz="2000" b="1" dirty="0" smtClean="0">
              <a:solidFill>
                <a:schemeClr val="tx1"/>
              </a:solidFill>
            </a:rPr>
            <a:t>Tartuttavia kohtia haavat/ihorikot, nenä, nielu, eritteet</a:t>
          </a:r>
          <a:endParaRPr lang="fi-FI" sz="2000" b="1" dirty="0">
            <a:solidFill>
              <a:schemeClr val="tx1"/>
            </a:solidFill>
          </a:endParaRPr>
        </a:p>
      </dgm:t>
    </dgm:pt>
    <dgm:pt modelId="{124F90BE-6895-4446-89C4-5DE3A8BBF77E}" type="parTrans" cxnId="{26495E64-E120-4D84-8F44-D7A11CBACC91}">
      <dgm:prSet/>
      <dgm:spPr/>
      <dgm:t>
        <a:bodyPr/>
        <a:lstStyle/>
        <a:p>
          <a:endParaRPr lang="fi-FI"/>
        </a:p>
      </dgm:t>
    </dgm:pt>
    <dgm:pt modelId="{BAAFDBE0-C2B5-465A-A9CD-C1C4994E1163}" type="sibTrans" cxnId="{26495E64-E120-4D84-8F44-D7A11CBACC91}">
      <dgm:prSet/>
      <dgm:spPr/>
      <dgm:t>
        <a:bodyPr/>
        <a:lstStyle/>
        <a:p>
          <a:endParaRPr lang="fi-FI"/>
        </a:p>
      </dgm:t>
    </dgm:pt>
    <dgm:pt modelId="{7F4248E6-B8FC-4114-8673-4F7BEB3A7A94}">
      <dgm:prSet custT="1"/>
      <dgm:spPr/>
      <dgm:t>
        <a:bodyPr/>
        <a:lstStyle/>
        <a:p>
          <a:pPr rtl="0"/>
          <a:r>
            <a:rPr lang="fi-FI" sz="1600" b="1" dirty="0" smtClean="0">
              <a:solidFill>
                <a:schemeClr val="tx1"/>
              </a:solidFill>
            </a:rPr>
            <a:t>Puutteellinen käsihygienia!</a:t>
          </a:r>
          <a:endParaRPr lang="fi-FI" sz="1600" b="1" dirty="0">
            <a:solidFill>
              <a:schemeClr val="tx1"/>
            </a:solidFill>
          </a:endParaRPr>
        </a:p>
      </dgm:t>
    </dgm:pt>
    <dgm:pt modelId="{8FD1A039-A061-478D-9D7C-CFE5DF3388E7}" type="parTrans" cxnId="{DF45E8C9-A236-4650-9149-C67159F9BBD6}">
      <dgm:prSet/>
      <dgm:spPr/>
      <dgm:t>
        <a:bodyPr/>
        <a:lstStyle/>
        <a:p>
          <a:endParaRPr lang="fi-FI"/>
        </a:p>
      </dgm:t>
    </dgm:pt>
    <dgm:pt modelId="{588EDEFA-7E27-4BD0-BBB8-9ECFD4BD86D7}" type="sibTrans" cxnId="{DF45E8C9-A236-4650-9149-C67159F9BBD6}">
      <dgm:prSet/>
      <dgm:spPr/>
      <dgm:t>
        <a:bodyPr/>
        <a:lstStyle/>
        <a:p>
          <a:endParaRPr lang="fi-FI"/>
        </a:p>
      </dgm:t>
    </dgm:pt>
    <dgm:pt modelId="{3AD5E7E2-E117-46A0-81DB-5CAFDD5D222D}">
      <dgm:prSet custT="1"/>
      <dgm:spPr/>
      <dgm:t>
        <a:bodyPr/>
        <a:lstStyle/>
        <a:p>
          <a:pPr rtl="0"/>
          <a:r>
            <a:rPr lang="fi-FI" sz="2000" b="1" dirty="0" smtClean="0">
              <a:solidFill>
                <a:schemeClr val="tx1"/>
              </a:solidFill>
            </a:rPr>
            <a:t>Kosketuspinnat</a:t>
          </a:r>
          <a:endParaRPr lang="fi-FI" sz="2000" b="1" dirty="0">
            <a:solidFill>
              <a:schemeClr val="tx1"/>
            </a:solidFill>
          </a:endParaRPr>
        </a:p>
      </dgm:t>
    </dgm:pt>
    <dgm:pt modelId="{792A4B72-F01F-4D5C-8E7D-62091694ACD4}" type="parTrans" cxnId="{0D07F4B4-4574-4A02-8B43-10F552B5BFCA}">
      <dgm:prSet/>
      <dgm:spPr/>
      <dgm:t>
        <a:bodyPr/>
        <a:lstStyle/>
        <a:p>
          <a:endParaRPr lang="fi-FI"/>
        </a:p>
      </dgm:t>
    </dgm:pt>
    <dgm:pt modelId="{DE208D70-AC0F-45DA-98B4-49C68EFAFCBC}" type="sibTrans" cxnId="{0D07F4B4-4574-4A02-8B43-10F552B5BFCA}">
      <dgm:prSet/>
      <dgm:spPr/>
      <dgm:t>
        <a:bodyPr/>
        <a:lstStyle/>
        <a:p>
          <a:endParaRPr lang="fi-FI"/>
        </a:p>
      </dgm:t>
    </dgm:pt>
    <dgm:pt modelId="{EBD8590F-8B9F-43E0-B97D-ED6F54B5794C}">
      <dgm:prSet custT="1"/>
      <dgm:spPr/>
      <dgm:t>
        <a:bodyPr/>
        <a:lstStyle/>
        <a:p>
          <a:pPr rtl="0"/>
          <a:r>
            <a:rPr lang="fi-FI" sz="1600" b="1" dirty="0" smtClean="0">
              <a:solidFill>
                <a:schemeClr val="tx1"/>
              </a:solidFill>
            </a:rPr>
            <a:t>Ongelmamikrobit säilyvät hengissä pitkiäkin aikoja, mutta eivät lisäänny</a:t>
          </a:r>
          <a:endParaRPr lang="fi-FI" sz="1600" b="1" dirty="0">
            <a:solidFill>
              <a:schemeClr val="tx1"/>
            </a:solidFill>
          </a:endParaRPr>
        </a:p>
      </dgm:t>
    </dgm:pt>
    <dgm:pt modelId="{54210A74-A3FA-4282-B08A-72E20A1B5BFC}" type="parTrans" cxnId="{F885181D-02CC-4343-8749-5CA6E3EDC6F2}">
      <dgm:prSet/>
      <dgm:spPr/>
      <dgm:t>
        <a:bodyPr/>
        <a:lstStyle/>
        <a:p>
          <a:endParaRPr lang="fi-FI"/>
        </a:p>
      </dgm:t>
    </dgm:pt>
    <dgm:pt modelId="{CCFD89F5-6BA2-421A-8D49-56368DAEE1B1}" type="sibTrans" cxnId="{F885181D-02CC-4343-8749-5CA6E3EDC6F2}">
      <dgm:prSet/>
      <dgm:spPr/>
      <dgm:t>
        <a:bodyPr/>
        <a:lstStyle/>
        <a:p>
          <a:endParaRPr lang="fi-FI"/>
        </a:p>
      </dgm:t>
    </dgm:pt>
    <dgm:pt modelId="{7FBE1303-50AE-490C-A603-59F84500A2DE}">
      <dgm:prSet custT="1"/>
      <dgm:spPr/>
      <dgm:t>
        <a:bodyPr/>
        <a:lstStyle/>
        <a:p>
          <a:pPr rtl="0"/>
          <a:r>
            <a:rPr lang="fi-FI" sz="1600" b="1" dirty="0" smtClean="0">
              <a:solidFill>
                <a:schemeClr val="tx1"/>
              </a:solidFill>
            </a:rPr>
            <a:t>Puutteellinen käsihygienia, toimintatavat, laitoshuolto</a:t>
          </a:r>
          <a:endParaRPr lang="fi-FI" sz="1600" b="1" dirty="0">
            <a:solidFill>
              <a:schemeClr val="tx1"/>
            </a:solidFill>
          </a:endParaRPr>
        </a:p>
      </dgm:t>
    </dgm:pt>
    <dgm:pt modelId="{71ECA49A-27F9-4042-B3DA-6ACDA39C63B7}" type="parTrans" cxnId="{1EB4A689-A2B8-4B45-B576-98F33BD7B863}">
      <dgm:prSet/>
      <dgm:spPr/>
      <dgm:t>
        <a:bodyPr/>
        <a:lstStyle/>
        <a:p>
          <a:endParaRPr lang="fi-FI"/>
        </a:p>
      </dgm:t>
    </dgm:pt>
    <dgm:pt modelId="{F5F62E84-846C-42D4-AB3B-F5A26B513618}" type="sibTrans" cxnId="{1EB4A689-A2B8-4B45-B576-98F33BD7B863}">
      <dgm:prSet/>
      <dgm:spPr/>
      <dgm:t>
        <a:bodyPr/>
        <a:lstStyle/>
        <a:p>
          <a:endParaRPr lang="fi-FI"/>
        </a:p>
      </dgm:t>
    </dgm:pt>
    <dgm:pt modelId="{15C4FF72-4BE5-4602-9505-76C263A678F3}" type="pres">
      <dgm:prSet presAssocID="{518B39AB-F37A-4995-BE7A-AA2B6E208C4C}" presName="Name0" presStyleCnt="0">
        <dgm:presLayoutVars>
          <dgm:dir/>
          <dgm:animLvl val="lvl"/>
          <dgm:resizeHandles val="exact"/>
        </dgm:presLayoutVars>
      </dgm:prSet>
      <dgm:spPr/>
      <dgm:t>
        <a:bodyPr/>
        <a:lstStyle/>
        <a:p>
          <a:endParaRPr lang="fi-FI"/>
        </a:p>
      </dgm:t>
    </dgm:pt>
    <dgm:pt modelId="{CDD36CAD-0BB5-4265-9C88-619616D6C664}" type="pres">
      <dgm:prSet presAssocID="{37E99CAE-0C60-4BE2-83E4-016E73B29C49}" presName="vertFlow" presStyleCnt="0"/>
      <dgm:spPr/>
    </dgm:pt>
    <dgm:pt modelId="{EA1679DC-F31F-45E8-B898-9101FDCAB2E7}" type="pres">
      <dgm:prSet presAssocID="{37E99CAE-0C60-4BE2-83E4-016E73B29C49}" presName="header" presStyleLbl="node1" presStyleIdx="0" presStyleCnt="2"/>
      <dgm:spPr/>
      <dgm:t>
        <a:bodyPr/>
        <a:lstStyle/>
        <a:p>
          <a:endParaRPr lang="fi-FI"/>
        </a:p>
      </dgm:t>
    </dgm:pt>
    <dgm:pt modelId="{AA7E7116-D163-4C0C-AAC9-89B14C962EEA}" type="pres">
      <dgm:prSet presAssocID="{8FD1A039-A061-478D-9D7C-CFE5DF3388E7}" presName="parTrans" presStyleLbl="sibTrans2D1" presStyleIdx="0" presStyleCnt="3"/>
      <dgm:spPr/>
      <dgm:t>
        <a:bodyPr/>
        <a:lstStyle/>
        <a:p>
          <a:endParaRPr lang="fi-FI"/>
        </a:p>
      </dgm:t>
    </dgm:pt>
    <dgm:pt modelId="{88436EC9-2E46-4F45-842E-D86F0BF1DFE1}" type="pres">
      <dgm:prSet presAssocID="{7F4248E6-B8FC-4114-8673-4F7BEB3A7A94}" presName="child" presStyleLbl="alignAccFollowNode1" presStyleIdx="0" presStyleCnt="3">
        <dgm:presLayoutVars>
          <dgm:chMax val="0"/>
          <dgm:bulletEnabled val="1"/>
        </dgm:presLayoutVars>
      </dgm:prSet>
      <dgm:spPr/>
      <dgm:t>
        <a:bodyPr/>
        <a:lstStyle/>
        <a:p>
          <a:endParaRPr lang="fi-FI"/>
        </a:p>
      </dgm:t>
    </dgm:pt>
    <dgm:pt modelId="{5AE3B01E-9EB0-4160-AD76-C120BCA4D69F}" type="pres">
      <dgm:prSet presAssocID="{37E99CAE-0C60-4BE2-83E4-016E73B29C49}" presName="hSp" presStyleCnt="0"/>
      <dgm:spPr/>
    </dgm:pt>
    <dgm:pt modelId="{503ABC9A-CFBA-4BBA-AC9F-F30D69FD9C25}" type="pres">
      <dgm:prSet presAssocID="{3AD5E7E2-E117-46A0-81DB-5CAFDD5D222D}" presName="vertFlow" presStyleCnt="0"/>
      <dgm:spPr/>
    </dgm:pt>
    <dgm:pt modelId="{790C8535-4025-4ACA-B18E-56E771B0CBE4}" type="pres">
      <dgm:prSet presAssocID="{3AD5E7E2-E117-46A0-81DB-5CAFDD5D222D}" presName="header" presStyleLbl="node1" presStyleIdx="1" presStyleCnt="2"/>
      <dgm:spPr/>
      <dgm:t>
        <a:bodyPr/>
        <a:lstStyle/>
        <a:p>
          <a:endParaRPr lang="fi-FI"/>
        </a:p>
      </dgm:t>
    </dgm:pt>
    <dgm:pt modelId="{5F11CEA6-790B-4C32-BE75-359F9643D54C}" type="pres">
      <dgm:prSet presAssocID="{54210A74-A3FA-4282-B08A-72E20A1B5BFC}" presName="parTrans" presStyleLbl="sibTrans2D1" presStyleIdx="1" presStyleCnt="3"/>
      <dgm:spPr/>
      <dgm:t>
        <a:bodyPr/>
        <a:lstStyle/>
        <a:p>
          <a:endParaRPr lang="fi-FI"/>
        </a:p>
      </dgm:t>
    </dgm:pt>
    <dgm:pt modelId="{8A42C7EB-5CF3-4123-92AC-EB0C08F1B0F0}" type="pres">
      <dgm:prSet presAssocID="{EBD8590F-8B9F-43E0-B97D-ED6F54B5794C}" presName="child" presStyleLbl="alignAccFollowNode1" presStyleIdx="1" presStyleCnt="3">
        <dgm:presLayoutVars>
          <dgm:chMax val="0"/>
          <dgm:bulletEnabled val="1"/>
        </dgm:presLayoutVars>
      </dgm:prSet>
      <dgm:spPr/>
      <dgm:t>
        <a:bodyPr/>
        <a:lstStyle/>
        <a:p>
          <a:endParaRPr lang="fi-FI"/>
        </a:p>
      </dgm:t>
    </dgm:pt>
    <dgm:pt modelId="{3394FBFB-2A2D-42D5-91CE-5DD577CB7A39}" type="pres">
      <dgm:prSet presAssocID="{CCFD89F5-6BA2-421A-8D49-56368DAEE1B1}" presName="sibTrans" presStyleLbl="sibTrans2D1" presStyleIdx="2" presStyleCnt="3"/>
      <dgm:spPr/>
      <dgm:t>
        <a:bodyPr/>
        <a:lstStyle/>
        <a:p>
          <a:endParaRPr lang="fi-FI"/>
        </a:p>
      </dgm:t>
    </dgm:pt>
    <dgm:pt modelId="{01FE5627-0DED-4AAA-A842-9EBFE0A80365}" type="pres">
      <dgm:prSet presAssocID="{7FBE1303-50AE-490C-A603-59F84500A2DE}" presName="child" presStyleLbl="alignAccFollowNode1" presStyleIdx="2" presStyleCnt="3">
        <dgm:presLayoutVars>
          <dgm:chMax val="0"/>
          <dgm:bulletEnabled val="1"/>
        </dgm:presLayoutVars>
      </dgm:prSet>
      <dgm:spPr/>
      <dgm:t>
        <a:bodyPr/>
        <a:lstStyle/>
        <a:p>
          <a:endParaRPr lang="fi-FI"/>
        </a:p>
      </dgm:t>
    </dgm:pt>
  </dgm:ptLst>
  <dgm:cxnLst>
    <dgm:cxn modelId="{F74FF888-BE72-4CF2-BD4C-10F2E723EE4F}" type="presOf" srcId="{7FBE1303-50AE-490C-A603-59F84500A2DE}" destId="{01FE5627-0DED-4AAA-A842-9EBFE0A80365}" srcOrd="0" destOrd="0" presId="urn:microsoft.com/office/officeart/2005/8/layout/lProcess1"/>
    <dgm:cxn modelId="{0D07F4B4-4574-4A02-8B43-10F552B5BFCA}" srcId="{518B39AB-F37A-4995-BE7A-AA2B6E208C4C}" destId="{3AD5E7E2-E117-46A0-81DB-5CAFDD5D222D}" srcOrd="1" destOrd="0" parTransId="{792A4B72-F01F-4D5C-8E7D-62091694ACD4}" sibTransId="{DE208D70-AC0F-45DA-98B4-49C68EFAFCBC}"/>
    <dgm:cxn modelId="{43658E20-5B10-4FA9-A4A6-35F751C4BD18}" type="presOf" srcId="{EBD8590F-8B9F-43E0-B97D-ED6F54B5794C}" destId="{8A42C7EB-5CF3-4123-92AC-EB0C08F1B0F0}" srcOrd="0" destOrd="0" presId="urn:microsoft.com/office/officeart/2005/8/layout/lProcess1"/>
    <dgm:cxn modelId="{AF94D1AC-1058-4C31-BEFF-513017AFC184}" type="presOf" srcId="{37E99CAE-0C60-4BE2-83E4-016E73B29C49}" destId="{EA1679DC-F31F-45E8-B898-9101FDCAB2E7}" srcOrd="0" destOrd="0" presId="urn:microsoft.com/office/officeart/2005/8/layout/lProcess1"/>
    <dgm:cxn modelId="{4172F6EA-1BFF-48BD-AAE6-9CF3183BD4F2}" type="presOf" srcId="{7F4248E6-B8FC-4114-8673-4F7BEB3A7A94}" destId="{88436EC9-2E46-4F45-842E-D86F0BF1DFE1}" srcOrd="0" destOrd="0" presId="urn:microsoft.com/office/officeart/2005/8/layout/lProcess1"/>
    <dgm:cxn modelId="{1EB4A689-A2B8-4B45-B576-98F33BD7B863}" srcId="{3AD5E7E2-E117-46A0-81DB-5CAFDD5D222D}" destId="{7FBE1303-50AE-490C-A603-59F84500A2DE}" srcOrd="1" destOrd="0" parTransId="{71ECA49A-27F9-4042-B3DA-6ACDA39C63B7}" sibTransId="{F5F62E84-846C-42D4-AB3B-F5A26B513618}"/>
    <dgm:cxn modelId="{26495E64-E120-4D84-8F44-D7A11CBACC91}" srcId="{518B39AB-F37A-4995-BE7A-AA2B6E208C4C}" destId="{37E99CAE-0C60-4BE2-83E4-016E73B29C49}" srcOrd="0" destOrd="0" parTransId="{124F90BE-6895-4446-89C4-5DE3A8BBF77E}" sibTransId="{BAAFDBE0-C2B5-465A-A9CD-C1C4994E1163}"/>
    <dgm:cxn modelId="{38FBEEFC-A16A-4026-8CAF-DBF501970A7E}" type="presOf" srcId="{3AD5E7E2-E117-46A0-81DB-5CAFDD5D222D}" destId="{790C8535-4025-4ACA-B18E-56E771B0CBE4}" srcOrd="0" destOrd="0" presId="urn:microsoft.com/office/officeart/2005/8/layout/lProcess1"/>
    <dgm:cxn modelId="{E2FAFBE1-F078-4365-B50F-2E943D362E5F}" type="presOf" srcId="{CCFD89F5-6BA2-421A-8D49-56368DAEE1B1}" destId="{3394FBFB-2A2D-42D5-91CE-5DD577CB7A39}" srcOrd="0" destOrd="0" presId="urn:microsoft.com/office/officeart/2005/8/layout/lProcess1"/>
    <dgm:cxn modelId="{F885181D-02CC-4343-8749-5CA6E3EDC6F2}" srcId="{3AD5E7E2-E117-46A0-81DB-5CAFDD5D222D}" destId="{EBD8590F-8B9F-43E0-B97D-ED6F54B5794C}" srcOrd="0" destOrd="0" parTransId="{54210A74-A3FA-4282-B08A-72E20A1B5BFC}" sibTransId="{CCFD89F5-6BA2-421A-8D49-56368DAEE1B1}"/>
    <dgm:cxn modelId="{DF45E8C9-A236-4650-9149-C67159F9BBD6}" srcId="{37E99CAE-0C60-4BE2-83E4-016E73B29C49}" destId="{7F4248E6-B8FC-4114-8673-4F7BEB3A7A94}" srcOrd="0" destOrd="0" parTransId="{8FD1A039-A061-478D-9D7C-CFE5DF3388E7}" sibTransId="{588EDEFA-7E27-4BD0-BBB8-9ECFD4BD86D7}"/>
    <dgm:cxn modelId="{BA95AD1A-1807-4A5E-A089-5C497A3BC55E}" type="presOf" srcId="{518B39AB-F37A-4995-BE7A-AA2B6E208C4C}" destId="{15C4FF72-4BE5-4602-9505-76C263A678F3}" srcOrd="0" destOrd="0" presId="urn:microsoft.com/office/officeart/2005/8/layout/lProcess1"/>
    <dgm:cxn modelId="{7FBDF70F-9EB7-4E17-9D4E-287670F2AB7C}" type="presOf" srcId="{54210A74-A3FA-4282-B08A-72E20A1B5BFC}" destId="{5F11CEA6-790B-4C32-BE75-359F9643D54C}" srcOrd="0" destOrd="0" presId="urn:microsoft.com/office/officeart/2005/8/layout/lProcess1"/>
    <dgm:cxn modelId="{64B95867-27A0-4F53-A42B-BDA812EB6DC0}" type="presOf" srcId="{8FD1A039-A061-478D-9D7C-CFE5DF3388E7}" destId="{AA7E7116-D163-4C0C-AAC9-89B14C962EEA}" srcOrd="0" destOrd="0" presId="urn:microsoft.com/office/officeart/2005/8/layout/lProcess1"/>
    <dgm:cxn modelId="{0F26C724-4754-41BA-8307-C0C6FB2A1312}" type="presParOf" srcId="{15C4FF72-4BE5-4602-9505-76C263A678F3}" destId="{CDD36CAD-0BB5-4265-9C88-619616D6C664}" srcOrd="0" destOrd="0" presId="urn:microsoft.com/office/officeart/2005/8/layout/lProcess1"/>
    <dgm:cxn modelId="{0529FCFC-F6F3-442D-88CF-2F2820DCE1C9}" type="presParOf" srcId="{CDD36CAD-0BB5-4265-9C88-619616D6C664}" destId="{EA1679DC-F31F-45E8-B898-9101FDCAB2E7}" srcOrd="0" destOrd="0" presId="urn:microsoft.com/office/officeart/2005/8/layout/lProcess1"/>
    <dgm:cxn modelId="{06DA89BB-5C69-449C-9F78-04286AE71A6B}" type="presParOf" srcId="{CDD36CAD-0BB5-4265-9C88-619616D6C664}" destId="{AA7E7116-D163-4C0C-AAC9-89B14C962EEA}" srcOrd="1" destOrd="0" presId="urn:microsoft.com/office/officeart/2005/8/layout/lProcess1"/>
    <dgm:cxn modelId="{620D74F8-E3D8-49A5-82DE-51BBD218966E}" type="presParOf" srcId="{CDD36CAD-0BB5-4265-9C88-619616D6C664}" destId="{88436EC9-2E46-4F45-842E-D86F0BF1DFE1}" srcOrd="2" destOrd="0" presId="urn:microsoft.com/office/officeart/2005/8/layout/lProcess1"/>
    <dgm:cxn modelId="{548D53DE-AB4F-41A1-BF31-5D8A31137A60}" type="presParOf" srcId="{15C4FF72-4BE5-4602-9505-76C263A678F3}" destId="{5AE3B01E-9EB0-4160-AD76-C120BCA4D69F}" srcOrd="1" destOrd="0" presId="urn:microsoft.com/office/officeart/2005/8/layout/lProcess1"/>
    <dgm:cxn modelId="{7C09BA9B-EAF8-4D1C-BE61-F201CD043339}" type="presParOf" srcId="{15C4FF72-4BE5-4602-9505-76C263A678F3}" destId="{503ABC9A-CFBA-4BBA-AC9F-F30D69FD9C25}" srcOrd="2" destOrd="0" presId="urn:microsoft.com/office/officeart/2005/8/layout/lProcess1"/>
    <dgm:cxn modelId="{8229A9E4-FBF8-4233-8489-A3D88E010055}" type="presParOf" srcId="{503ABC9A-CFBA-4BBA-AC9F-F30D69FD9C25}" destId="{790C8535-4025-4ACA-B18E-56E771B0CBE4}" srcOrd="0" destOrd="0" presId="urn:microsoft.com/office/officeart/2005/8/layout/lProcess1"/>
    <dgm:cxn modelId="{BD0BFFA3-8331-4F8B-8493-D4D49E5E73A0}" type="presParOf" srcId="{503ABC9A-CFBA-4BBA-AC9F-F30D69FD9C25}" destId="{5F11CEA6-790B-4C32-BE75-359F9643D54C}" srcOrd="1" destOrd="0" presId="urn:microsoft.com/office/officeart/2005/8/layout/lProcess1"/>
    <dgm:cxn modelId="{0651EC12-94B0-4578-9D39-49362D7F12E8}" type="presParOf" srcId="{503ABC9A-CFBA-4BBA-AC9F-F30D69FD9C25}" destId="{8A42C7EB-5CF3-4123-92AC-EB0C08F1B0F0}" srcOrd="2" destOrd="0" presId="urn:microsoft.com/office/officeart/2005/8/layout/lProcess1"/>
    <dgm:cxn modelId="{048F2646-43FD-4746-A18F-EB50F3756E38}" type="presParOf" srcId="{503ABC9A-CFBA-4BBA-AC9F-F30D69FD9C25}" destId="{3394FBFB-2A2D-42D5-91CE-5DD577CB7A39}" srcOrd="3" destOrd="0" presId="urn:microsoft.com/office/officeart/2005/8/layout/lProcess1"/>
    <dgm:cxn modelId="{1BEB6C2A-BACB-41F4-970A-E982E89992EF}" type="presParOf" srcId="{503ABC9A-CFBA-4BBA-AC9F-F30D69FD9C25}" destId="{01FE5627-0DED-4AAA-A842-9EBFE0A80365}" srcOrd="4" destOrd="0" presId="urn:microsoft.com/office/officeart/2005/8/layout/l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80CE5C1E-88C6-4637-A531-CDC60A604902}" type="doc">
      <dgm:prSet loTypeId="urn:microsoft.com/office/officeart/2005/8/layout/hList7#2" loCatId="list" qsTypeId="urn:microsoft.com/office/officeart/2005/8/quickstyle/3d1" qsCatId="3D" csTypeId="urn:microsoft.com/office/officeart/2005/8/colors/colorful4" csCatId="colorful" phldr="1"/>
      <dgm:spPr/>
      <dgm:t>
        <a:bodyPr/>
        <a:lstStyle/>
        <a:p>
          <a:endParaRPr lang="fi-FI"/>
        </a:p>
      </dgm:t>
    </dgm:pt>
    <dgm:pt modelId="{5678891A-C5B8-4A99-B01A-550D91DB77DF}">
      <dgm:prSet/>
      <dgm:spPr/>
      <dgm:t>
        <a:bodyPr/>
        <a:lstStyle/>
        <a:p>
          <a:pPr rtl="0"/>
          <a:r>
            <a:rPr lang="fi-FI" dirty="0" smtClean="0"/>
            <a:t>Lisäävät vaikeita infektioita</a:t>
          </a:r>
          <a:endParaRPr lang="fi-FI" dirty="0"/>
        </a:p>
      </dgm:t>
    </dgm:pt>
    <dgm:pt modelId="{A1A0D7AC-6454-416C-AC4E-549570FF2E8D}" type="parTrans" cxnId="{C996349E-DB5A-4DDB-BB99-FB2F14485685}">
      <dgm:prSet/>
      <dgm:spPr/>
      <dgm:t>
        <a:bodyPr/>
        <a:lstStyle/>
        <a:p>
          <a:endParaRPr lang="fi-FI"/>
        </a:p>
      </dgm:t>
    </dgm:pt>
    <dgm:pt modelId="{75CD480A-2BD9-46A5-BBD4-CF6108E8EAAB}" type="sibTrans" cxnId="{C996349E-DB5A-4DDB-BB99-FB2F14485685}">
      <dgm:prSet/>
      <dgm:spPr/>
      <dgm:t>
        <a:bodyPr/>
        <a:lstStyle/>
        <a:p>
          <a:endParaRPr lang="fi-FI"/>
        </a:p>
      </dgm:t>
    </dgm:pt>
    <dgm:pt modelId="{01DC974F-521B-4817-B50D-17A9AA0EA21D}">
      <dgm:prSet/>
      <dgm:spPr/>
      <dgm:t>
        <a:bodyPr/>
        <a:lstStyle/>
        <a:p>
          <a:pPr rtl="0"/>
          <a:r>
            <a:rPr lang="fi-FI" dirty="0" smtClean="0"/>
            <a:t>Lisäävät kustannuksia</a:t>
          </a:r>
          <a:endParaRPr lang="fi-FI" dirty="0"/>
        </a:p>
      </dgm:t>
    </dgm:pt>
    <dgm:pt modelId="{4BA0061D-F8C3-4FF1-B3C9-531A9D049660}" type="parTrans" cxnId="{DB7BAD8B-E1FD-4F7A-90C3-2FAAADBD7AE2}">
      <dgm:prSet/>
      <dgm:spPr/>
      <dgm:t>
        <a:bodyPr/>
        <a:lstStyle/>
        <a:p>
          <a:endParaRPr lang="fi-FI"/>
        </a:p>
      </dgm:t>
    </dgm:pt>
    <dgm:pt modelId="{02769EF3-6C91-42D4-86E7-074E717EC0B5}" type="sibTrans" cxnId="{DB7BAD8B-E1FD-4F7A-90C3-2FAAADBD7AE2}">
      <dgm:prSet/>
      <dgm:spPr/>
      <dgm:t>
        <a:bodyPr/>
        <a:lstStyle/>
        <a:p>
          <a:endParaRPr lang="fi-FI"/>
        </a:p>
      </dgm:t>
    </dgm:pt>
    <dgm:pt modelId="{EAA07A2D-BE66-4470-A0A8-4A0D4D483D84}">
      <dgm:prSet/>
      <dgm:spPr/>
      <dgm:t>
        <a:bodyPr/>
        <a:lstStyle/>
        <a:p>
          <a:pPr rtl="0"/>
          <a:r>
            <a:rPr lang="fi-FI" dirty="0" smtClean="0"/>
            <a:t>Lisäävät kuolleisuutta</a:t>
          </a:r>
          <a:endParaRPr lang="fi-FI" dirty="0"/>
        </a:p>
      </dgm:t>
    </dgm:pt>
    <dgm:pt modelId="{047871A0-0FA6-458B-94C7-803E9F4C1502}" type="parTrans" cxnId="{77B48C22-AD8A-4302-A6B1-5A71BB7EB519}">
      <dgm:prSet/>
      <dgm:spPr/>
      <dgm:t>
        <a:bodyPr/>
        <a:lstStyle/>
        <a:p>
          <a:endParaRPr lang="fi-FI"/>
        </a:p>
      </dgm:t>
    </dgm:pt>
    <dgm:pt modelId="{C8F48D5D-E033-4EA7-A193-639D220D459A}" type="sibTrans" cxnId="{77B48C22-AD8A-4302-A6B1-5A71BB7EB519}">
      <dgm:prSet/>
      <dgm:spPr/>
      <dgm:t>
        <a:bodyPr/>
        <a:lstStyle/>
        <a:p>
          <a:endParaRPr lang="fi-FI"/>
        </a:p>
      </dgm:t>
    </dgm:pt>
    <dgm:pt modelId="{005AB845-108C-47DD-A8E8-4A48ECB38A51}" type="pres">
      <dgm:prSet presAssocID="{80CE5C1E-88C6-4637-A531-CDC60A604902}" presName="Name0" presStyleCnt="0">
        <dgm:presLayoutVars>
          <dgm:dir/>
          <dgm:resizeHandles val="exact"/>
        </dgm:presLayoutVars>
      </dgm:prSet>
      <dgm:spPr/>
      <dgm:t>
        <a:bodyPr/>
        <a:lstStyle/>
        <a:p>
          <a:endParaRPr lang="fi-FI"/>
        </a:p>
      </dgm:t>
    </dgm:pt>
    <dgm:pt modelId="{AEAD2EF4-83DF-49D6-82BB-7947DD5BAD32}" type="pres">
      <dgm:prSet presAssocID="{80CE5C1E-88C6-4637-A531-CDC60A604902}" presName="fgShape" presStyleLbl="fgShp" presStyleIdx="0" presStyleCnt="1"/>
      <dgm:spPr/>
      <dgm:t>
        <a:bodyPr/>
        <a:lstStyle/>
        <a:p>
          <a:endParaRPr lang="fi-FI"/>
        </a:p>
      </dgm:t>
    </dgm:pt>
    <dgm:pt modelId="{9902FF4B-37CA-4ECF-BCFC-D7D6404CA6D9}" type="pres">
      <dgm:prSet presAssocID="{80CE5C1E-88C6-4637-A531-CDC60A604902}" presName="linComp" presStyleCnt="0"/>
      <dgm:spPr/>
      <dgm:t>
        <a:bodyPr/>
        <a:lstStyle/>
        <a:p>
          <a:endParaRPr lang="fi-FI"/>
        </a:p>
      </dgm:t>
    </dgm:pt>
    <dgm:pt modelId="{CBEE278E-9C14-40AE-96FF-C15C7234066A}" type="pres">
      <dgm:prSet presAssocID="{5678891A-C5B8-4A99-B01A-550D91DB77DF}" presName="compNode" presStyleCnt="0"/>
      <dgm:spPr/>
      <dgm:t>
        <a:bodyPr/>
        <a:lstStyle/>
        <a:p>
          <a:endParaRPr lang="fi-FI"/>
        </a:p>
      </dgm:t>
    </dgm:pt>
    <dgm:pt modelId="{D33832F3-C028-4D06-99CB-91F7D45BDE3F}" type="pres">
      <dgm:prSet presAssocID="{5678891A-C5B8-4A99-B01A-550D91DB77DF}" presName="bkgdShape" presStyleLbl="node1" presStyleIdx="0" presStyleCnt="3"/>
      <dgm:spPr/>
      <dgm:t>
        <a:bodyPr/>
        <a:lstStyle/>
        <a:p>
          <a:endParaRPr lang="fi-FI"/>
        </a:p>
      </dgm:t>
    </dgm:pt>
    <dgm:pt modelId="{E0249E39-A178-4AB1-9C2A-0FFBF47C0A3C}" type="pres">
      <dgm:prSet presAssocID="{5678891A-C5B8-4A99-B01A-550D91DB77DF}" presName="nodeTx" presStyleLbl="node1" presStyleIdx="0" presStyleCnt="3">
        <dgm:presLayoutVars>
          <dgm:bulletEnabled val="1"/>
        </dgm:presLayoutVars>
      </dgm:prSet>
      <dgm:spPr/>
      <dgm:t>
        <a:bodyPr/>
        <a:lstStyle/>
        <a:p>
          <a:endParaRPr lang="fi-FI"/>
        </a:p>
      </dgm:t>
    </dgm:pt>
    <dgm:pt modelId="{28717212-0FCF-47D5-A135-0C2497F0A0B2}" type="pres">
      <dgm:prSet presAssocID="{5678891A-C5B8-4A99-B01A-550D91DB77DF}" presName="invisiNode" presStyleLbl="node1" presStyleIdx="0" presStyleCnt="3"/>
      <dgm:spPr/>
      <dgm:t>
        <a:bodyPr/>
        <a:lstStyle/>
        <a:p>
          <a:endParaRPr lang="fi-FI"/>
        </a:p>
      </dgm:t>
    </dgm:pt>
    <dgm:pt modelId="{BE705228-7131-4CB5-980C-C36899486035}" type="pres">
      <dgm:prSet presAssocID="{5678891A-C5B8-4A99-B01A-550D91DB77DF}" presName="imagNode" presStyleLbl="fgImgPlace1" presStyleIdx="0" presStyleCnt="3"/>
      <dgm:spPr>
        <a:blipFill rotWithShape="0">
          <a:blip xmlns:r="http://schemas.openxmlformats.org/officeDocument/2006/relationships" r:embed="rId1"/>
          <a:stretch>
            <a:fillRect/>
          </a:stretch>
        </a:blipFill>
      </dgm:spPr>
      <dgm:t>
        <a:bodyPr/>
        <a:lstStyle/>
        <a:p>
          <a:endParaRPr lang="fi-FI"/>
        </a:p>
      </dgm:t>
    </dgm:pt>
    <dgm:pt modelId="{6865A84C-5FEC-4D1D-8715-C5BD2B084A91}" type="pres">
      <dgm:prSet presAssocID="{75CD480A-2BD9-46A5-BBD4-CF6108E8EAAB}" presName="sibTrans" presStyleLbl="sibTrans2D1" presStyleIdx="0" presStyleCnt="0"/>
      <dgm:spPr/>
      <dgm:t>
        <a:bodyPr/>
        <a:lstStyle/>
        <a:p>
          <a:endParaRPr lang="fi-FI"/>
        </a:p>
      </dgm:t>
    </dgm:pt>
    <dgm:pt modelId="{B1D6FA8E-6906-4484-AD4E-CFA69CA01B91}" type="pres">
      <dgm:prSet presAssocID="{01DC974F-521B-4817-B50D-17A9AA0EA21D}" presName="compNode" presStyleCnt="0"/>
      <dgm:spPr/>
      <dgm:t>
        <a:bodyPr/>
        <a:lstStyle/>
        <a:p>
          <a:endParaRPr lang="fi-FI"/>
        </a:p>
      </dgm:t>
    </dgm:pt>
    <dgm:pt modelId="{98562E48-F1CB-4C0B-9373-D328A5E1C868}" type="pres">
      <dgm:prSet presAssocID="{01DC974F-521B-4817-B50D-17A9AA0EA21D}" presName="bkgdShape" presStyleLbl="node1" presStyleIdx="1" presStyleCnt="3"/>
      <dgm:spPr/>
      <dgm:t>
        <a:bodyPr/>
        <a:lstStyle/>
        <a:p>
          <a:endParaRPr lang="fi-FI"/>
        </a:p>
      </dgm:t>
    </dgm:pt>
    <dgm:pt modelId="{0E1E0FBC-1622-40E4-9E71-DDC143B374B9}" type="pres">
      <dgm:prSet presAssocID="{01DC974F-521B-4817-B50D-17A9AA0EA21D}" presName="nodeTx" presStyleLbl="node1" presStyleIdx="1" presStyleCnt="3">
        <dgm:presLayoutVars>
          <dgm:bulletEnabled val="1"/>
        </dgm:presLayoutVars>
      </dgm:prSet>
      <dgm:spPr/>
      <dgm:t>
        <a:bodyPr/>
        <a:lstStyle/>
        <a:p>
          <a:endParaRPr lang="fi-FI"/>
        </a:p>
      </dgm:t>
    </dgm:pt>
    <dgm:pt modelId="{0DA1815C-9443-4420-ABDF-824AB4E54A93}" type="pres">
      <dgm:prSet presAssocID="{01DC974F-521B-4817-B50D-17A9AA0EA21D}" presName="invisiNode" presStyleLbl="node1" presStyleIdx="1" presStyleCnt="3"/>
      <dgm:spPr/>
      <dgm:t>
        <a:bodyPr/>
        <a:lstStyle/>
        <a:p>
          <a:endParaRPr lang="fi-FI"/>
        </a:p>
      </dgm:t>
    </dgm:pt>
    <dgm:pt modelId="{4E80573A-B770-4BBA-8B0F-F1D9C5DAE368}" type="pres">
      <dgm:prSet presAssocID="{01DC974F-521B-4817-B50D-17A9AA0EA21D}" presName="imagNode" presStyleLbl="fgImgPlace1" presStyleIdx="1" presStyleCnt="3"/>
      <dgm:spPr>
        <a:blipFill rotWithShape="0">
          <a:blip xmlns:r="http://schemas.openxmlformats.org/officeDocument/2006/relationships" r:embed="rId2"/>
          <a:stretch>
            <a:fillRect/>
          </a:stretch>
        </a:blipFill>
      </dgm:spPr>
      <dgm:t>
        <a:bodyPr/>
        <a:lstStyle/>
        <a:p>
          <a:endParaRPr lang="fi-FI"/>
        </a:p>
      </dgm:t>
    </dgm:pt>
    <dgm:pt modelId="{CAED3543-8CB6-447A-8EBA-6C5DE2F40211}" type="pres">
      <dgm:prSet presAssocID="{02769EF3-6C91-42D4-86E7-074E717EC0B5}" presName="sibTrans" presStyleLbl="sibTrans2D1" presStyleIdx="0" presStyleCnt="0"/>
      <dgm:spPr/>
      <dgm:t>
        <a:bodyPr/>
        <a:lstStyle/>
        <a:p>
          <a:endParaRPr lang="fi-FI"/>
        </a:p>
      </dgm:t>
    </dgm:pt>
    <dgm:pt modelId="{536150DC-4AB8-4971-9DA7-257490FA5A41}" type="pres">
      <dgm:prSet presAssocID="{EAA07A2D-BE66-4470-A0A8-4A0D4D483D84}" presName="compNode" presStyleCnt="0"/>
      <dgm:spPr/>
      <dgm:t>
        <a:bodyPr/>
        <a:lstStyle/>
        <a:p>
          <a:endParaRPr lang="fi-FI"/>
        </a:p>
      </dgm:t>
    </dgm:pt>
    <dgm:pt modelId="{AF9F2E25-6664-46C2-89E0-9E12B3F4F9C3}" type="pres">
      <dgm:prSet presAssocID="{EAA07A2D-BE66-4470-A0A8-4A0D4D483D84}" presName="bkgdShape" presStyleLbl="node1" presStyleIdx="2" presStyleCnt="3"/>
      <dgm:spPr/>
      <dgm:t>
        <a:bodyPr/>
        <a:lstStyle/>
        <a:p>
          <a:endParaRPr lang="fi-FI"/>
        </a:p>
      </dgm:t>
    </dgm:pt>
    <dgm:pt modelId="{F2478170-19C8-4F89-8DF1-24C882E40A41}" type="pres">
      <dgm:prSet presAssocID="{EAA07A2D-BE66-4470-A0A8-4A0D4D483D84}" presName="nodeTx" presStyleLbl="node1" presStyleIdx="2" presStyleCnt="3">
        <dgm:presLayoutVars>
          <dgm:bulletEnabled val="1"/>
        </dgm:presLayoutVars>
      </dgm:prSet>
      <dgm:spPr/>
      <dgm:t>
        <a:bodyPr/>
        <a:lstStyle/>
        <a:p>
          <a:endParaRPr lang="fi-FI"/>
        </a:p>
      </dgm:t>
    </dgm:pt>
    <dgm:pt modelId="{9C8818F8-67C4-4E8C-A2E3-033EEE3F87DA}" type="pres">
      <dgm:prSet presAssocID="{EAA07A2D-BE66-4470-A0A8-4A0D4D483D84}" presName="invisiNode" presStyleLbl="node1" presStyleIdx="2" presStyleCnt="3"/>
      <dgm:spPr/>
      <dgm:t>
        <a:bodyPr/>
        <a:lstStyle/>
        <a:p>
          <a:endParaRPr lang="fi-FI"/>
        </a:p>
      </dgm:t>
    </dgm:pt>
    <dgm:pt modelId="{370A9DB1-5B54-4159-A45C-C95781A6894C}" type="pres">
      <dgm:prSet presAssocID="{EAA07A2D-BE66-4470-A0A8-4A0D4D483D84}" presName="imagNode" presStyleLbl="fgImgPlace1" presStyleIdx="2" presStyleCnt="3"/>
      <dgm:spPr>
        <a:blipFill rotWithShape="0">
          <a:blip xmlns:r="http://schemas.openxmlformats.org/officeDocument/2006/relationships" r:embed="rId3"/>
          <a:stretch>
            <a:fillRect/>
          </a:stretch>
        </a:blipFill>
      </dgm:spPr>
      <dgm:t>
        <a:bodyPr/>
        <a:lstStyle/>
        <a:p>
          <a:endParaRPr lang="fi-FI"/>
        </a:p>
      </dgm:t>
    </dgm:pt>
  </dgm:ptLst>
  <dgm:cxnLst>
    <dgm:cxn modelId="{6FBEA925-B536-4575-BE85-752E7952D038}" type="presOf" srcId="{EAA07A2D-BE66-4470-A0A8-4A0D4D483D84}" destId="{AF9F2E25-6664-46C2-89E0-9E12B3F4F9C3}" srcOrd="0" destOrd="0" presId="urn:microsoft.com/office/officeart/2005/8/layout/hList7#2"/>
    <dgm:cxn modelId="{55EF7A66-8587-42B6-B5F6-93DB0FA2FBED}" type="presOf" srcId="{01DC974F-521B-4817-B50D-17A9AA0EA21D}" destId="{98562E48-F1CB-4C0B-9373-D328A5E1C868}" srcOrd="0" destOrd="0" presId="urn:microsoft.com/office/officeart/2005/8/layout/hList7#2"/>
    <dgm:cxn modelId="{323EA3E4-3F74-4CAB-BA8A-F366A89E816D}" type="presOf" srcId="{EAA07A2D-BE66-4470-A0A8-4A0D4D483D84}" destId="{F2478170-19C8-4F89-8DF1-24C882E40A41}" srcOrd="1" destOrd="0" presId="urn:microsoft.com/office/officeart/2005/8/layout/hList7#2"/>
    <dgm:cxn modelId="{FD36E221-4A26-4847-A436-4203F4AF4F29}" type="presOf" srcId="{02769EF3-6C91-42D4-86E7-074E717EC0B5}" destId="{CAED3543-8CB6-447A-8EBA-6C5DE2F40211}" srcOrd="0" destOrd="0" presId="urn:microsoft.com/office/officeart/2005/8/layout/hList7#2"/>
    <dgm:cxn modelId="{A9E98A3F-1739-4074-99DF-2BD856146C88}" type="presOf" srcId="{80CE5C1E-88C6-4637-A531-CDC60A604902}" destId="{005AB845-108C-47DD-A8E8-4A48ECB38A51}" srcOrd="0" destOrd="0" presId="urn:microsoft.com/office/officeart/2005/8/layout/hList7#2"/>
    <dgm:cxn modelId="{132895B0-D716-4A30-B110-7E4A7ED13B1E}" type="presOf" srcId="{5678891A-C5B8-4A99-B01A-550D91DB77DF}" destId="{E0249E39-A178-4AB1-9C2A-0FFBF47C0A3C}" srcOrd="1" destOrd="0" presId="urn:microsoft.com/office/officeart/2005/8/layout/hList7#2"/>
    <dgm:cxn modelId="{F24AC785-2DB6-4F33-8B49-3B9300CE8EF5}" type="presOf" srcId="{01DC974F-521B-4817-B50D-17A9AA0EA21D}" destId="{0E1E0FBC-1622-40E4-9E71-DDC143B374B9}" srcOrd="1" destOrd="0" presId="urn:microsoft.com/office/officeart/2005/8/layout/hList7#2"/>
    <dgm:cxn modelId="{B68D3A0A-3577-4F1D-A7EF-D498B1424626}" type="presOf" srcId="{5678891A-C5B8-4A99-B01A-550D91DB77DF}" destId="{D33832F3-C028-4D06-99CB-91F7D45BDE3F}" srcOrd="0" destOrd="0" presId="urn:microsoft.com/office/officeart/2005/8/layout/hList7#2"/>
    <dgm:cxn modelId="{C996349E-DB5A-4DDB-BB99-FB2F14485685}" srcId="{80CE5C1E-88C6-4637-A531-CDC60A604902}" destId="{5678891A-C5B8-4A99-B01A-550D91DB77DF}" srcOrd="0" destOrd="0" parTransId="{A1A0D7AC-6454-416C-AC4E-549570FF2E8D}" sibTransId="{75CD480A-2BD9-46A5-BBD4-CF6108E8EAAB}"/>
    <dgm:cxn modelId="{DB7BAD8B-E1FD-4F7A-90C3-2FAAADBD7AE2}" srcId="{80CE5C1E-88C6-4637-A531-CDC60A604902}" destId="{01DC974F-521B-4817-B50D-17A9AA0EA21D}" srcOrd="1" destOrd="0" parTransId="{4BA0061D-F8C3-4FF1-B3C9-531A9D049660}" sibTransId="{02769EF3-6C91-42D4-86E7-074E717EC0B5}"/>
    <dgm:cxn modelId="{77B48C22-AD8A-4302-A6B1-5A71BB7EB519}" srcId="{80CE5C1E-88C6-4637-A531-CDC60A604902}" destId="{EAA07A2D-BE66-4470-A0A8-4A0D4D483D84}" srcOrd="2" destOrd="0" parTransId="{047871A0-0FA6-458B-94C7-803E9F4C1502}" sibTransId="{C8F48D5D-E033-4EA7-A193-639D220D459A}"/>
    <dgm:cxn modelId="{20CEE769-056F-48B5-A0F6-11A3BE0B7E71}" type="presOf" srcId="{75CD480A-2BD9-46A5-BBD4-CF6108E8EAAB}" destId="{6865A84C-5FEC-4D1D-8715-C5BD2B084A91}" srcOrd="0" destOrd="0" presId="urn:microsoft.com/office/officeart/2005/8/layout/hList7#2"/>
    <dgm:cxn modelId="{044A2102-848F-4BE6-9D6D-0B2E06A35776}" type="presParOf" srcId="{005AB845-108C-47DD-A8E8-4A48ECB38A51}" destId="{AEAD2EF4-83DF-49D6-82BB-7947DD5BAD32}" srcOrd="0" destOrd="0" presId="urn:microsoft.com/office/officeart/2005/8/layout/hList7#2"/>
    <dgm:cxn modelId="{CD892BED-4169-4478-B302-0119F75909BE}" type="presParOf" srcId="{005AB845-108C-47DD-A8E8-4A48ECB38A51}" destId="{9902FF4B-37CA-4ECF-BCFC-D7D6404CA6D9}" srcOrd="1" destOrd="0" presId="urn:microsoft.com/office/officeart/2005/8/layout/hList7#2"/>
    <dgm:cxn modelId="{48C42221-CC0B-4F7C-BCA6-7275D56AC1B7}" type="presParOf" srcId="{9902FF4B-37CA-4ECF-BCFC-D7D6404CA6D9}" destId="{CBEE278E-9C14-40AE-96FF-C15C7234066A}" srcOrd="0" destOrd="0" presId="urn:microsoft.com/office/officeart/2005/8/layout/hList7#2"/>
    <dgm:cxn modelId="{76DFA96E-E62B-44A0-8893-083144494635}" type="presParOf" srcId="{CBEE278E-9C14-40AE-96FF-C15C7234066A}" destId="{D33832F3-C028-4D06-99CB-91F7D45BDE3F}" srcOrd="0" destOrd="0" presId="urn:microsoft.com/office/officeart/2005/8/layout/hList7#2"/>
    <dgm:cxn modelId="{4445EFEC-FD45-47C3-9EE8-C61DCA485289}" type="presParOf" srcId="{CBEE278E-9C14-40AE-96FF-C15C7234066A}" destId="{E0249E39-A178-4AB1-9C2A-0FFBF47C0A3C}" srcOrd="1" destOrd="0" presId="urn:microsoft.com/office/officeart/2005/8/layout/hList7#2"/>
    <dgm:cxn modelId="{5BCB88A7-3725-47E7-843C-946A7B443329}" type="presParOf" srcId="{CBEE278E-9C14-40AE-96FF-C15C7234066A}" destId="{28717212-0FCF-47D5-A135-0C2497F0A0B2}" srcOrd="2" destOrd="0" presId="urn:microsoft.com/office/officeart/2005/8/layout/hList7#2"/>
    <dgm:cxn modelId="{D6C97AB4-0ECB-41FE-BFA4-54D57AE5BB14}" type="presParOf" srcId="{CBEE278E-9C14-40AE-96FF-C15C7234066A}" destId="{BE705228-7131-4CB5-980C-C36899486035}" srcOrd="3" destOrd="0" presId="urn:microsoft.com/office/officeart/2005/8/layout/hList7#2"/>
    <dgm:cxn modelId="{2F557A42-4E4F-4FF0-95D4-CB2B91F56FCC}" type="presParOf" srcId="{9902FF4B-37CA-4ECF-BCFC-D7D6404CA6D9}" destId="{6865A84C-5FEC-4D1D-8715-C5BD2B084A91}" srcOrd="1" destOrd="0" presId="urn:microsoft.com/office/officeart/2005/8/layout/hList7#2"/>
    <dgm:cxn modelId="{76A8319B-5739-4FCB-B590-70DA18589957}" type="presParOf" srcId="{9902FF4B-37CA-4ECF-BCFC-D7D6404CA6D9}" destId="{B1D6FA8E-6906-4484-AD4E-CFA69CA01B91}" srcOrd="2" destOrd="0" presId="urn:microsoft.com/office/officeart/2005/8/layout/hList7#2"/>
    <dgm:cxn modelId="{3CBE73BC-641C-45FA-BD7F-6B81D66895B4}" type="presParOf" srcId="{B1D6FA8E-6906-4484-AD4E-CFA69CA01B91}" destId="{98562E48-F1CB-4C0B-9373-D328A5E1C868}" srcOrd="0" destOrd="0" presId="urn:microsoft.com/office/officeart/2005/8/layout/hList7#2"/>
    <dgm:cxn modelId="{29FA479B-FEAE-41DA-B214-8EF9DEA93112}" type="presParOf" srcId="{B1D6FA8E-6906-4484-AD4E-CFA69CA01B91}" destId="{0E1E0FBC-1622-40E4-9E71-DDC143B374B9}" srcOrd="1" destOrd="0" presId="urn:microsoft.com/office/officeart/2005/8/layout/hList7#2"/>
    <dgm:cxn modelId="{E640D74F-9702-4B6C-B746-FB71159D5467}" type="presParOf" srcId="{B1D6FA8E-6906-4484-AD4E-CFA69CA01B91}" destId="{0DA1815C-9443-4420-ABDF-824AB4E54A93}" srcOrd="2" destOrd="0" presId="urn:microsoft.com/office/officeart/2005/8/layout/hList7#2"/>
    <dgm:cxn modelId="{38AA5AAD-D1AA-4874-8062-58898FDFC4E8}" type="presParOf" srcId="{B1D6FA8E-6906-4484-AD4E-CFA69CA01B91}" destId="{4E80573A-B770-4BBA-8B0F-F1D9C5DAE368}" srcOrd="3" destOrd="0" presId="urn:microsoft.com/office/officeart/2005/8/layout/hList7#2"/>
    <dgm:cxn modelId="{63A19FC0-F289-4E17-B073-4C45E52B756A}" type="presParOf" srcId="{9902FF4B-37CA-4ECF-BCFC-D7D6404CA6D9}" destId="{CAED3543-8CB6-447A-8EBA-6C5DE2F40211}" srcOrd="3" destOrd="0" presId="urn:microsoft.com/office/officeart/2005/8/layout/hList7#2"/>
    <dgm:cxn modelId="{404BED4E-8BAD-4A03-9D9C-25888B1350AA}" type="presParOf" srcId="{9902FF4B-37CA-4ECF-BCFC-D7D6404CA6D9}" destId="{536150DC-4AB8-4971-9DA7-257490FA5A41}" srcOrd="4" destOrd="0" presId="urn:microsoft.com/office/officeart/2005/8/layout/hList7#2"/>
    <dgm:cxn modelId="{92A6DDE4-D403-4E10-95E5-0BDC6BB6F679}" type="presParOf" srcId="{536150DC-4AB8-4971-9DA7-257490FA5A41}" destId="{AF9F2E25-6664-46C2-89E0-9E12B3F4F9C3}" srcOrd="0" destOrd="0" presId="urn:microsoft.com/office/officeart/2005/8/layout/hList7#2"/>
    <dgm:cxn modelId="{BF469DF2-D70B-4766-8FE7-A7D1B8C51274}" type="presParOf" srcId="{536150DC-4AB8-4971-9DA7-257490FA5A41}" destId="{F2478170-19C8-4F89-8DF1-24C882E40A41}" srcOrd="1" destOrd="0" presId="urn:microsoft.com/office/officeart/2005/8/layout/hList7#2"/>
    <dgm:cxn modelId="{29EF6A26-AFBD-4118-879E-B5CBE4A8B58E}" type="presParOf" srcId="{536150DC-4AB8-4971-9DA7-257490FA5A41}" destId="{9C8818F8-67C4-4E8C-A2E3-033EEE3F87DA}" srcOrd="2" destOrd="0" presId="urn:microsoft.com/office/officeart/2005/8/layout/hList7#2"/>
    <dgm:cxn modelId="{FD0A9682-2B38-456E-A426-55BBCF8A1BBC}" type="presParOf" srcId="{536150DC-4AB8-4971-9DA7-257490FA5A41}" destId="{370A9DB1-5B54-4159-A45C-C95781A6894C}" srcOrd="3" destOrd="0" presId="urn:microsoft.com/office/officeart/2005/8/layout/hList7#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C58CAE2B-3C32-4B9B-BE50-3A958A83A384}" type="doc">
      <dgm:prSet loTypeId="urn:microsoft.com/office/officeart/2005/8/layout/vList2" loCatId="list" qsTypeId="urn:microsoft.com/office/officeart/2005/8/quickstyle/3d2" qsCatId="3D" csTypeId="urn:microsoft.com/office/officeart/2005/8/colors/colorful4" csCatId="colorful"/>
      <dgm:spPr/>
      <dgm:t>
        <a:bodyPr/>
        <a:lstStyle/>
        <a:p>
          <a:endParaRPr lang="fi-FI"/>
        </a:p>
      </dgm:t>
    </dgm:pt>
    <dgm:pt modelId="{C709919F-17AD-45C1-9E05-39FC27359CF7}">
      <dgm:prSet/>
      <dgm:spPr/>
      <dgm:t>
        <a:bodyPr/>
        <a:lstStyle/>
        <a:p>
          <a:pPr algn="ctr" rtl="0"/>
          <a:r>
            <a:rPr lang="fi-FI" dirty="0" smtClean="0"/>
            <a:t>Mikä on MRSA</a:t>
          </a:r>
          <a:endParaRPr lang="fi-FI" dirty="0"/>
        </a:p>
      </dgm:t>
    </dgm:pt>
    <dgm:pt modelId="{20FEB92E-FFCF-49D0-9512-F20B34F66CC6}" type="parTrans" cxnId="{612E7DB1-A4A7-45AE-9077-F5870F6FB4B7}">
      <dgm:prSet/>
      <dgm:spPr/>
      <dgm:t>
        <a:bodyPr/>
        <a:lstStyle/>
        <a:p>
          <a:endParaRPr lang="fi-FI"/>
        </a:p>
      </dgm:t>
    </dgm:pt>
    <dgm:pt modelId="{E72DEFF1-585B-4963-A50A-4ECB2C94ED68}" type="sibTrans" cxnId="{612E7DB1-A4A7-45AE-9077-F5870F6FB4B7}">
      <dgm:prSet/>
      <dgm:spPr/>
      <dgm:t>
        <a:bodyPr/>
        <a:lstStyle/>
        <a:p>
          <a:endParaRPr lang="fi-FI"/>
        </a:p>
      </dgm:t>
    </dgm:pt>
    <dgm:pt modelId="{2909216E-D96D-4A08-8D54-1E277125A0CF}" type="pres">
      <dgm:prSet presAssocID="{C58CAE2B-3C32-4B9B-BE50-3A958A83A384}" presName="linear" presStyleCnt="0">
        <dgm:presLayoutVars>
          <dgm:animLvl val="lvl"/>
          <dgm:resizeHandles val="exact"/>
        </dgm:presLayoutVars>
      </dgm:prSet>
      <dgm:spPr/>
      <dgm:t>
        <a:bodyPr/>
        <a:lstStyle/>
        <a:p>
          <a:endParaRPr lang="fi-FI"/>
        </a:p>
      </dgm:t>
    </dgm:pt>
    <dgm:pt modelId="{F7DDB8F3-8F73-44E3-8991-583B0726AE68}" type="pres">
      <dgm:prSet presAssocID="{C709919F-17AD-45C1-9E05-39FC27359CF7}" presName="parentText" presStyleLbl="node1" presStyleIdx="0" presStyleCnt="1">
        <dgm:presLayoutVars>
          <dgm:chMax val="0"/>
          <dgm:bulletEnabled val="1"/>
        </dgm:presLayoutVars>
      </dgm:prSet>
      <dgm:spPr/>
      <dgm:t>
        <a:bodyPr/>
        <a:lstStyle/>
        <a:p>
          <a:endParaRPr lang="fi-FI"/>
        </a:p>
      </dgm:t>
    </dgm:pt>
  </dgm:ptLst>
  <dgm:cxnLst>
    <dgm:cxn modelId="{2B052DE1-D554-4415-B97D-94894022CA76}" type="presOf" srcId="{C58CAE2B-3C32-4B9B-BE50-3A958A83A384}" destId="{2909216E-D96D-4A08-8D54-1E277125A0CF}" srcOrd="0" destOrd="0" presId="urn:microsoft.com/office/officeart/2005/8/layout/vList2"/>
    <dgm:cxn modelId="{E3BC9E1D-A934-418F-8C1B-60044FB3F3D8}" type="presOf" srcId="{C709919F-17AD-45C1-9E05-39FC27359CF7}" destId="{F7DDB8F3-8F73-44E3-8991-583B0726AE68}" srcOrd="0" destOrd="0" presId="urn:microsoft.com/office/officeart/2005/8/layout/vList2"/>
    <dgm:cxn modelId="{612E7DB1-A4A7-45AE-9077-F5870F6FB4B7}" srcId="{C58CAE2B-3C32-4B9B-BE50-3A958A83A384}" destId="{C709919F-17AD-45C1-9E05-39FC27359CF7}" srcOrd="0" destOrd="0" parTransId="{20FEB92E-FFCF-49D0-9512-F20B34F66CC6}" sibTransId="{E72DEFF1-585B-4963-A50A-4ECB2C94ED68}"/>
    <dgm:cxn modelId="{682A43A7-CB64-425C-9A61-3FE4B9C1290E}" type="presParOf" srcId="{2909216E-D96D-4A08-8D54-1E277125A0CF}" destId="{F7DDB8F3-8F73-44E3-8991-583B0726AE68}"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11F8EC65-C745-45B4-BF45-089DDD0B0BC5}" type="doc">
      <dgm:prSet loTypeId="urn:microsoft.com/office/officeart/2005/8/layout/vList3#5" loCatId="list" qsTypeId="urn:microsoft.com/office/officeart/2005/8/quickstyle/3d1" qsCatId="3D" csTypeId="urn:microsoft.com/office/officeart/2005/8/colors/colorful1" csCatId="colorful" phldr="1"/>
      <dgm:spPr/>
      <dgm:t>
        <a:bodyPr/>
        <a:lstStyle/>
        <a:p>
          <a:endParaRPr lang="fi-FI"/>
        </a:p>
      </dgm:t>
    </dgm:pt>
    <dgm:pt modelId="{E0757823-5ECF-4D6B-A056-C2772B1C494D}">
      <dgm:prSet/>
      <dgm:spPr/>
      <dgm:t>
        <a:bodyPr/>
        <a:lstStyle/>
        <a:p>
          <a:pPr rtl="0"/>
          <a:r>
            <a:rPr lang="fi-FI" b="1" dirty="0" err="1" smtClean="0"/>
            <a:t>Staph</a:t>
          </a:r>
          <a:r>
            <a:rPr lang="fi-FI" b="1" dirty="0" smtClean="0"/>
            <a:t>. </a:t>
          </a:r>
          <a:r>
            <a:rPr lang="fi-FI" b="1" dirty="0" err="1" smtClean="0"/>
            <a:t>aureus</a:t>
          </a:r>
          <a:r>
            <a:rPr lang="fi-FI" b="1" dirty="0" smtClean="0"/>
            <a:t> on tavallinen ihon bakteeri</a:t>
          </a:r>
          <a:endParaRPr lang="fi-FI" b="1" dirty="0"/>
        </a:p>
      </dgm:t>
    </dgm:pt>
    <dgm:pt modelId="{C0103FDE-70FA-4B16-9500-D1BEC5B8C598}" type="parTrans" cxnId="{CA4A58E1-9EC6-4E81-9196-9CE4CE4D7694}">
      <dgm:prSet/>
      <dgm:spPr/>
      <dgm:t>
        <a:bodyPr/>
        <a:lstStyle/>
        <a:p>
          <a:endParaRPr lang="fi-FI"/>
        </a:p>
      </dgm:t>
    </dgm:pt>
    <dgm:pt modelId="{B5C12C27-5A80-4790-B0D6-E62D42D5BD0F}" type="sibTrans" cxnId="{CA4A58E1-9EC6-4E81-9196-9CE4CE4D7694}">
      <dgm:prSet/>
      <dgm:spPr/>
      <dgm:t>
        <a:bodyPr/>
        <a:lstStyle/>
        <a:p>
          <a:endParaRPr lang="fi-FI"/>
        </a:p>
      </dgm:t>
    </dgm:pt>
    <dgm:pt modelId="{FCB19987-A527-4F1E-90CC-2C6438B1A976}">
      <dgm:prSet/>
      <dgm:spPr/>
      <dgm:t>
        <a:bodyPr/>
        <a:lstStyle/>
        <a:p>
          <a:pPr rtl="0"/>
          <a:r>
            <a:rPr lang="fi-FI" b="1" dirty="0" smtClean="0"/>
            <a:t>Aiheuttaa kynsivallintulehduksia, haava-infektioita, selluliittia, ihoinfektioita</a:t>
          </a:r>
          <a:endParaRPr lang="fi-FI" b="1" dirty="0"/>
        </a:p>
      </dgm:t>
    </dgm:pt>
    <dgm:pt modelId="{BDCBF551-6ECF-4CCB-93B4-36193CE86396}" type="parTrans" cxnId="{4B48F827-C872-49DE-9CB0-D5CE584A1336}">
      <dgm:prSet/>
      <dgm:spPr/>
      <dgm:t>
        <a:bodyPr/>
        <a:lstStyle/>
        <a:p>
          <a:endParaRPr lang="fi-FI"/>
        </a:p>
      </dgm:t>
    </dgm:pt>
    <dgm:pt modelId="{22FD9B35-63F6-4100-A5AD-9BDB1B1AAAE1}" type="sibTrans" cxnId="{4B48F827-C872-49DE-9CB0-D5CE584A1336}">
      <dgm:prSet/>
      <dgm:spPr/>
      <dgm:t>
        <a:bodyPr/>
        <a:lstStyle/>
        <a:p>
          <a:endParaRPr lang="fi-FI"/>
        </a:p>
      </dgm:t>
    </dgm:pt>
    <dgm:pt modelId="{8D436D41-9387-49B3-9D99-A3B24E7F6DD3}">
      <dgm:prSet/>
      <dgm:spPr/>
      <dgm:t>
        <a:bodyPr/>
        <a:lstStyle/>
        <a:p>
          <a:pPr rtl="0"/>
          <a:r>
            <a:rPr lang="fi-FI" b="1" dirty="0" smtClean="0"/>
            <a:t>MRSA on </a:t>
          </a:r>
          <a:r>
            <a:rPr lang="fi-FI" b="1" dirty="0" err="1" smtClean="0"/>
            <a:t>staphylococcus</a:t>
          </a:r>
          <a:r>
            <a:rPr lang="fi-FI" b="1" dirty="0" smtClean="0"/>
            <a:t> </a:t>
          </a:r>
          <a:r>
            <a:rPr lang="fi-FI" b="1" dirty="0" err="1" smtClean="0"/>
            <a:t>aureus</a:t>
          </a:r>
          <a:r>
            <a:rPr lang="fi-FI" b="1" dirty="0" smtClean="0"/>
            <a:t> johon eivät tehoa tavalliset stafylokokkilääkkeet</a:t>
          </a:r>
          <a:endParaRPr lang="fi-FI" b="1" dirty="0"/>
        </a:p>
      </dgm:t>
    </dgm:pt>
    <dgm:pt modelId="{21BBDAD5-6EB3-4AB8-8B48-1912E62C3821}" type="parTrans" cxnId="{8E7D4144-507A-4654-A919-4DF67FE818AE}">
      <dgm:prSet/>
      <dgm:spPr/>
      <dgm:t>
        <a:bodyPr/>
        <a:lstStyle/>
        <a:p>
          <a:endParaRPr lang="fi-FI"/>
        </a:p>
      </dgm:t>
    </dgm:pt>
    <dgm:pt modelId="{62352E81-9093-4D50-A779-F347B59A6AB0}" type="sibTrans" cxnId="{8E7D4144-507A-4654-A919-4DF67FE818AE}">
      <dgm:prSet/>
      <dgm:spPr/>
      <dgm:t>
        <a:bodyPr/>
        <a:lstStyle/>
        <a:p>
          <a:endParaRPr lang="fi-FI"/>
        </a:p>
      </dgm:t>
    </dgm:pt>
    <dgm:pt modelId="{2440601B-EA0F-4FFB-97BA-5917D6F25320}">
      <dgm:prSet/>
      <dgm:spPr/>
      <dgm:t>
        <a:bodyPr/>
        <a:lstStyle/>
        <a:p>
          <a:pPr rtl="0"/>
          <a:r>
            <a:rPr lang="fi-FI" b="1" dirty="0" err="1" smtClean="0"/>
            <a:t>Metisilliini</a:t>
          </a:r>
          <a:r>
            <a:rPr lang="fi-FI" b="1" dirty="0" smtClean="0"/>
            <a:t> Resistentti </a:t>
          </a:r>
          <a:r>
            <a:rPr lang="fi-FI" b="1" dirty="0" err="1" smtClean="0"/>
            <a:t>Staphylococcus</a:t>
          </a:r>
          <a:r>
            <a:rPr lang="fi-FI" b="1" dirty="0" smtClean="0"/>
            <a:t> </a:t>
          </a:r>
          <a:r>
            <a:rPr lang="fi-FI" b="1" dirty="0" err="1" smtClean="0"/>
            <a:t>Aureus</a:t>
          </a:r>
          <a:endParaRPr lang="fi-FI" b="1" dirty="0"/>
        </a:p>
      </dgm:t>
    </dgm:pt>
    <dgm:pt modelId="{E9FB9C28-95CE-447F-9CCF-E552D248D31E}" type="parTrans" cxnId="{ECE7A96E-88A1-4CFD-98E7-C8744D258926}">
      <dgm:prSet/>
      <dgm:spPr/>
      <dgm:t>
        <a:bodyPr/>
        <a:lstStyle/>
        <a:p>
          <a:endParaRPr lang="fi-FI"/>
        </a:p>
      </dgm:t>
    </dgm:pt>
    <dgm:pt modelId="{752CD79A-AA59-45EE-AAFB-F2C1DD50F351}" type="sibTrans" cxnId="{ECE7A96E-88A1-4CFD-98E7-C8744D258926}">
      <dgm:prSet/>
      <dgm:spPr/>
      <dgm:t>
        <a:bodyPr/>
        <a:lstStyle/>
        <a:p>
          <a:endParaRPr lang="fi-FI"/>
        </a:p>
      </dgm:t>
    </dgm:pt>
    <dgm:pt modelId="{BB0976A2-C195-44D3-BEE1-8EA7EE26B8BE}" type="pres">
      <dgm:prSet presAssocID="{11F8EC65-C745-45B4-BF45-089DDD0B0BC5}" presName="linearFlow" presStyleCnt="0">
        <dgm:presLayoutVars>
          <dgm:dir/>
          <dgm:resizeHandles val="exact"/>
        </dgm:presLayoutVars>
      </dgm:prSet>
      <dgm:spPr/>
      <dgm:t>
        <a:bodyPr/>
        <a:lstStyle/>
        <a:p>
          <a:endParaRPr lang="fi-FI"/>
        </a:p>
      </dgm:t>
    </dgm:pt>
    <dgm:pt modelId="{0C350DEC-A665-4333-AFF8-8EC3B7D54244}" type="pres">
      <dgm:prSet presAssocID="{2440601B-EA0F-4FFB-97BA-5917D6F25320}" presName="composite" presStyleCnt="0"/>
      <dgm:spPr/>
      <dgm:t>
        <a:bodyPr/>
        <a:lstStyle/>
        <a:p>
          <a:endParaRPr lang="fi-FI"/>
        </a:p>
      </dgm:t>
    </dgm:pt>
    <dgm:pt modelId="{5F65EAB6-010E-41FD-8C07-5688D3A2AFD6}" type="pres">
      <dgm:prSet presAssocID="{2440601B-EA0F-4FFB-97BA-5917D6F25320}" presName="imgShp" presStyleLbl="fgImgPlace1" presStyleIdx="0" presStyleCnt="4"/>
      <dgm:spPr/>
      <dgm:t>
        <a:bodyPr/>
        <a:lstStyle/>
        <a:p>
          <a:endParaRPr lang="fi-FI"/>
        </a:p>
      </dgm:t>
    </dgm:pt>
    <dgm:pt modelId="{E63ADEB0-DAC3-489A-BC2D-13047C6FA521}" type="pres">
      <dgm:prSet presAssocID="{2440601B-EA0F-4FFB-97BA-5917D6F25320}" presName="txShp" presStyleLbl="node1" presStyleIdx="0" presStyleCnt="4">
        <dgm:presLayoutVars>
          <dgm:bulletEnabled val="1"/>
        </dgm:presLayoutVars>
      </dgm:prSet>
      <dgm:spPr/>
      <dgm:t>
        <a:bodyPr/>
        <a:lstStyle/>
        <a:p>
          <a:endParaRPr lang="fi-FI"/>
        </a:p>
      </dgm:t>
    </dgm:pt>
    <dgm:pt modelId="{824250A7-F9F3-4DB9-BCFA-16B804AA6F31}" type="pres">
      <dgm:prSet presAssocID="{752CD79A-AA59-45EE-AAFB-F2C1DD50F351}" presName="spacing" presStyleCnt="0"/>
      <dgm:spPr/>
      <dgm:t>
        <a:bodyPr/>
        <a:lstStyle/>
        <a:p>
          <a:endParaRPr lang="fi-FI"/>
        </a:p>
      </dgm:t>
    </dgm:pt>
    <dgm:pt modelId="{867A5435-6FCF-4F03-B898-0ED09F326C23}" type="pres">
      <dgm:prSet presAssocID="{E0757823-5ECF-4D6B-A056-C2772B1C494D}" presName="composite" presStyleCnt="0"/>
      <dgm:spPr/>
      <dgm:t>
        <a:bodyPr/>
        <a:lstStyle/>
        <a:p>
          <a:endParaRPr lang="fi-FI"/>
        </a:p>
      </dgm:t>
    </dgm:pt>
    <dgm:pt modelId="{E101E1A2-EB29-4B7F-8F61-8F7DCEE3096F}" type="pres">
      <dgm:prSet presAssocID="{E0757823-5ECF-4D6B-A056-C2772B1C494D}" presName="imgShp" presStyleLbl="fgImgPlace1" presStyleIdx="1" presStyleCnt="4"/>
      <dgm:spPr/>
      <dgm:t>
        <a:bodyPr/>
        <a:lstStyle/>
        <a:p>
          <a:endParaRPr lang="fi-FI"/>
        </a:p>
      </dgm:t>
    </dgm:pt>
    <dgm:pt modelId="{3FBC05D8-F93A-4967-BF57-954BCD2BA545}" type="pres">
      <dgm:prSet presAssocID="{E0757823-5ECF-4D6B-A056-C2772B1C494D}" presName="txShp" presStyleLbl="node1" presStyleIdx="1" presStyleCnt="4">
        <dgm:presLayoutVars>
          <dgm:bulletEnabled val="1"/>
        </dgm:presLayoutVars>
      </dgm:prSet>
      <dgm:spPr/>
      <dgm:t>
        <a:bodyPr/>
        <a:lstStyle/>
        <a:p>
          <a:endParaRPr lang="fi-FI"/>
        </a:p>
      </dgm:t>
    </dgm:pt>
    <dgm:pt modelId="{C7EC3BE2-B7B6-41DC-A590-590F7CA793DF}" type="pres">
      <dgm:prSet presAssocID="{B5C12C27-5A80-4790-B0D6-E62D42D5BD0F}" presName="spacing" presStyleCnt="0"/>
      <dgm:spPr/>
      <dgm:t>
        <a:bodyPr/>
        <a:lstStyle/>
        <a:p>
          <a:endParaRPr lang="fi-FI"/>
        </a:p>
      </dgm:t>
    </dgm:pt>
    <dgm:pt modelId="{3C856A7A-592D-48F0-B81E-A53959AD53BE}" type="pres">
      <dgm:prSet presAssocID="{FCB19987-A527-4F1E-90CC-2C6438B1A976}" presName="composite" presStyleCnt="0"/>
      <dgm:spPr/>
      <dgm:t>
        <a:bodyPr/>
        <a:lstStyle/>
        <a:p>
          <a:endParaRPr lang="fi-FI"/>
        </a:p>
      </dgm:t>
    </dgm:pt>
    <dgm:pt modelId="{0EBD8742-B736-4C02-AA2D-EA0F4605CB2E}" type="pres">
      <dgm:prSet presAssocID="{FCB19987-A527-4F1E-90CC-2C6438B1A976}" presName="imgShp" presStyleLbl="fgImgPlace1" presStyleIdx="2" presStyleCnt="4"/>
      <dgm:spPr/>
      <dgm:t>
        <a:bodyPr/>
        <a:lstStyle/>
        <a:p>
          <a:endParaRPr lang="fi-FI"/>
        </a:p>
      </dgm:t>
    </dgm:pt>
    <dgm:pt modelId="{A33617E5-5744-41D2-BC48-82BCA00497F0}" type="pres">
      <dgm:prSet presAssocID="{FCB19987-A527-4F1E-90CC-2C6438B1A976}" presName="txShp" presStyleLbl="node1" presStyleIdx="2" presStyleCnt="4">
        <dgm:presLayoutVars>
          <dgm:bulletEnabled val="1"/>
        </dgm:presLayoutVars>
      </dgm:prSet>
      <dgm:spPr/>
      <dgm:t>
        <a:bodyPr/>
        <a:lstStyle/>
        <a:p>
          <a:endParaRPr lang="fi-FI"/>
        </a:p>
      </dgm:t>
    </dgm:pt>
    <dgm:pt modelId="{DDAE0636-6F9D-4CE2-A912-4D87CF94A088}" type="pres">
      <dgm:prSet presAssocID="{22FD9B35-63F6-4100-A5AD-9BDB1B1AAAE1}" presName="spacing" presStyleCnt="0"/>
      <dgm:spPr/>
      <dgm:t>
        <a:bodyPr/>
        <a:lstStyle/>
        <a:p>
          <a:endParaRPr lang="fi-FI"/>
        </a:p>
      </dgm:t>
    </dgm:pt>
    <dgm:pt modelId="{707EA44F-AA49-4523-B1C1-39781B59DD32}" type="pres">
      <dgm:prSet presAssocID="{8D436D41-9387-49B3-9D99-A3B24E7F6DD3}" presName="composite" presStyleCnt="0"/>
      <dgm:spPr/>
      <dgm:t>
        <a:bodyPr/>
        <a:lstStyle/>
        <a:p>
          <a:endParaRPr lang="fi-FI"/>
        </a:p>
      </dgm:t>
    </dgm:pt>
    <dgm:pt modelId="{5EFA2D66-7E44-4186-B207-017749222B06}" type="pres">
      <dgm:prSet presAssocID="{8D436D41-9387-49B3-9D99-A3B24E7F6DD3}" presName="imgShp" presStyleLbl="fgImgPlace1" presStyleIdx="3" presStyleCnt="4"/>
      <dgm:spPr/>
      <dgm:t>
        <a:bodyPr/>
        <a:lstStyle/>
        <a:p>
          <a:endParaRPr lang="fi-FI"/>
        </a:p>
      </dgm:t>
    </dgm:pt>
    <dgm:pt modelId="{F5F476F2-B833-4D67-8D11-A0B2BFC4A8D6}" type="pres">
      <dgm:prSet presAssocID="{8D436D41-9387-49B3-9D99-A3B24E7F6DD3}" presName="txShp" presStyleLbl="node1" presStyleIdx="3" presStyleCnt="4">
        <dgm:presLayoutVars>
          <dgm:bulletEnabled val="1"/>
        </dgm:presLayoutVars>
      </dgm:prSet>
      <dgm:spPr/>
      <dgm:t>
        <a:bodyPr/>
        <a:lstStyle/>
        <a:p>
          <a:endParaRPr lang="fi-FI"/>
        </a:p>
      </dgm:t>
    </dgm:pt>
  </dgm:ptLst>
  <dgm:cxnLst>
    <dgm:cxn modelId="{4B48F827-C872-49DE-9CB0-D5CE584A1336}" srcId="{11F8EC65-C745-45B4-BF45-089DDD0B0BC5}" destId="{FCB19987-A527-4F1E-90CC-2C6438B1A976}" srcOrd="2" destOrd="0" parTransId="{BDCBF551-6ECF-4CCB-93B4-36193CE86396}" sibTransId="{22FD9B35-63F6-4100-A5AD-9BDB1B1AAAE1}"/>
    <dgm:cxn modelId="{32ACDBF5-16D0-45C3-A475-8EE7B189F713}" type="presOf" srcId="{2440601B-EA0F-4FFB-97BA-5917D6F25320}" destId="{E63ADEB0-DAC3-489A-BC2D-13047C6FA521}" srcOrd="0" destOrd="0" presId="urn:microsoft.com/office/officeart/2005/8/layout/vList3#5"/>
    <dgm:cxn modelId="{ECE7A96E-88A1-4CFD-98E7-C8744D258926}" srcId="{11F8EC65-C745-45B4-BF45-089DDD0B0BC5}" destId="{2440601B-EA0F-4FFB-97BA-5917D6F25320}" srcOrd="0" destOrd="0" parTransId="{E9FB9C28-95CE-447F-9CCF-E552D248D31E}" sibTransId="{752CD79A-AA59-45EE-AAFB-F2C1DD50F351}"/>
    <dgm:cxn modelId="{1BC1E3D8-EA23-4425-ABBA-8305682D764F}" type="presOf" srcId="{FCB19987-A527-4F1E-90CC-2C6438B1A976}" destId="{A33617E5-5744-41D2-BC48-82BCA00497F0}" srcOrd="0" destOrd="0" presId="urn:microsoft.com/office/officeart/2005/8/layout/vList3#5"/>
    <dgm:cxn modelId="{CA4A58E1-9EC6-4E81-9196-9CE4CE4D7694}" srcId="{11F8EC65-C745-45B4-BF45-089DDD0B0BC5}" destId="{E0757823-5ECF-4D6B-A056-C2772B1C494D}" srcOrd="1" destOrd="0" parTransId="{C0103FDE-70FA-4B16-9500-D1BEC5B8C598}" sibTransId="{B5C12C27-5A80-4790-B0D6-E62D42D5BD0F}"/>
    <dgm:cxn modelId="{DEA8EE3A-785A-49AB-8484-3932206C276D}" type="presOf" srcId="{8D436D41-9387-49B3-9D99-A3B24E7F6DD3}" destId="{F5F476F2-B833-4D67-8D11-A0B2BFC4A8D6}" srcOrd="0" destOrd="0" presId="urn:microsoft.com/office/officeart/2005/8/layout/vList3#5"/>
    <dgm:cxn modelId="{662A49DC-3236-48FE-9570-0B0F2E5212A5}" type="presOf" srcId="{11F8EC65-C745-45B4-BF45-089DDD0B0BC5}" destId="{BB0976A2-C195-44D3-BEE1-8EA7EE26B8BE}" srcOrd="0" destOrd="0" presId="urn:microsoft.com/office/officeart/2005/8/layout/vList3#5"/>
    <dgm:cxn modelId="{8E7D4144-507A-4654-A919-4DF67FE818AE}" srcId="{11F8EC65-C745-45B4-BF45-089DDD0B0BC5}" destId="{8D436D41-9387-49B3-9D99-A3B24E7F6DD3}" srcOrd="3" destOrd="0" parTransId="{21BBDAD5-6EB3-4AB8-8B48-1912E62C3821}" sibTransId="{62352E81-9093-4D50-A779-F347B59A6AB0}"/>
    <dgm:cxn modelId="{AFF2A822-091E-493D-98C3-07AE58A5C849}" type="presOf" srcId="{E0757823-5ECF-4D6B-A056-C2772B1C494D}" destId="{3FBC05D8-F93A-4967-BF57-954BCD2BA545}" srcOrd="0" destOrd="0" presId="urn:microsoft.com/office/officeart/2005/8/layout/vList3#5"/>
    <dgm:cxn modelId="{60368EE2-1D44-4637-BB75-30A9EA4739B8}" type="presParOf" srcId="{BB0976A2-C195-44D3-BEE1-8EA7EE26B8BE}" destId="{0C350DEC-A665-4333-AFF8-8EC3B7D54244}" srcOrd="0" destOrd="0" presId="urn:microsoft.com/office/officeart/2005/8/layout/vList3#5"/>
    <dgm:cxn modelId="{F7A37AC6-9AD2-4797-B382-89C0FDE738CA}" type="presParOf" srcId="{0C350DEC-A665-4333-AFF8-8EC3B7D54244}" destId="{5F65EAB6-010E-41FD-8C07-5688D3A2AFD6}" srcOrd="0" destOrd="0" presId="urn:microsoft.com/office/officeart/2005/8/layout/vList3#5"/>
    <dgm:cxn modelId="{C4BA9871-151A-4BA5-B5BA-2046D735CE48}" type="presParOf" srcId="{0C350DEC-A665-4333-AFF8-8EC3B7D54244}" destId="{E63ADEB0-DAC3-489A-BC2D-13047C6FA521}" srcOrd="1" destOrd="0" presId="urn:microsoft.com/office/officeart/2005/8/layout/vList3#5"/>
    <dgm:cxn modelId="{B20DB835-A7F2-47C0-A5BC-2E007E87A757}" type="presParOf" srcId="{BB0976A2-C195-44D3-BEE1-8EA7EE26B8BE}" destId="{824250A7-F9F3-4DB9-BCFA-16B804AA6F31}" srcOrd="1" destOrd="0" presId="urn:microsoft.com/office/officeart/2005/8/layout/vList3#5"/>
    <dgm:cxn modelId="{692EB581-CEC9-48CA-AE57-E84B6C4D1C7D}" type="presParOf" srcId="{BB0976A2-C195-44D3-BEE1-8EA7EE26B8BE}" destId="{867A5435-6FCF-4F03-B898-0ED09F326C23}" srcOrd="2" destOrd="0" presId="urn:microsoft.com/office/officeart/2005/8/layout/vList3#5"/>
    <dgm:cxn modelId="{FA345DF3-4AA1-47A2-900E-5E239BF059D1}" type="presParOf" srcId="{867A5435-6FCF-4F03-B898-0ED09F326C23}" destId="{E101E1A2-EB29-4B7F-8F61-8F7DCEE3096F}" srcOrd="0" destOrd="0" presId="urn:microsoft.com/office/officeart/2005/8/layout/vList3#5"/>
    <dgm:cxn modelId="{D62623BE-514C-41BA-896A-BDF61C9FDA3B}" type="presParOf" srcId="{867A5435-6FCF-4F03-B898-0ED09F326C23}" destId="{3FBC05D8-F93A-4967-BF57-954BCD2BA545}" srcOrd="1" destOrd="0" presId="urn:microsoft.com/office/officeart/2005/8/layout/vList3#5"/>
    <dgm:cxn modelId="{08100743-0C71-4ABF-80C2-8C52C22A5E1E}" type="presParOf" srcId="{BB0976A2-C195-44D3-BEE1-8EA7EE26B8BE}" destId="{C7EC3BE2-B7B6-41DC-A590-590F7CA793DF}" srcOrd="3" destOrd="0" presId="urn:microsoft.com/office/officeart/2005/8/layout/vList3#5"/>
    <dgm:cxn modelId="{D18C54E3-1C34-4FF4-8A3F-FC103F25F344}" type="presParOf" srcId="{BB0976A2-C195-44D3-BEE1-8EA7EE26B8BE}" destId="{3C856A7A-592D-48F0-B81E-A53959AD53BE}" srcOrd="4" destOrd="0" presId="urn:microsoft.com/office/officeart/2005/8/layout/vList3#5"/>
    <dgm:cxn modelId="{6965C411-EDB3-4E2A-B16B-2338E028C02E}" type="presParOf" srcId="{3C856A7A-592D-48F0-B81E-A53959AD53BE}" destId="{0EBD8742-B736-4C02-AA2D-EA0F4605CB2E}" srcOrd="0" destOrd="0" presId="urn:microsoft.com/office/officeart/2005/8/layout/vList3#5"/>
    <dgm:cxn modelId="{51E67FF2-38EE-4A4C-A002-8333B5EAC98D}" type="presParOf" srcId="{3C856A7A-592D-48F0-B81E-A53959AD53BE}" destId="{A33617E5-5744-41D2-BC48-82BCA00497F0}" srcOrd="1" destOrd="0" presId="urn:microsoft.com/office/officeart/2005/8/layout/vList3#5"/>
    <dgm:cxn modelId="{F2D4C9AE-C0FF-4B02-A823-395D20153FE2}" type="presParOf" srcId="{BB0976A2-C195-44D3-BEE1-8EA7EE26B8BE}" destId="{DDAE0636-6F9D-4CE2-A912-4D87CF94A088}" srcOrd="5" destOrd="0" presId="urn:microsoft.com/office/officeart/2005/8/layout/vList3#5"/>
    <dgm:cxn modelId="{FFBCBD9C-E71F-480E-8192-DE13F7C391AA}" type="presParOf" srcId="{BB0976A2-C195-44D3-BEE1-8EA7EE26B8BE}" destId="{707EA44F-AA49-4523-B1C1-39781B59DD32}" srcOrd="6" destOrd="0" presId="urn:microsoft.com/office/officeart/2005/8/layout/vList3#5"/>
    <dgm:cxn modelId="{00D4E8EC-750D-4280-AD1C-A46C33482D19}" type="presParOf" srcId="{707EA44F-AA49-4523-B1C1-39781B59DD32}" destId="{5EFA2D66-7E44-4186-B207-017749222B06}" srcOrd="0" destOrd="0" presId="urn:microsoft.com/office/officeart/2005/8/layout/vList3#5"/>
    <dgm:cxn modelId="{AE6ECFC0-E368-49E9-92BB-22D91E8D4B7A}" type="presParOf" srcId="{707EA44F-AA49-4523-B1C1-39781B59DD32}" destId="{F5F476F2-B833-4D67-8D11-A0B2BFC4A8D6}" srcOrd="1" destOrd="0" presId="urn:microsoft.com/office/officeart/2005/8/layout/vList3#5"/>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DA2B751C-F2D7-4262-9478-35EB45485DCA}" type="doc">
      <dgm:prSet loTypeId="urn:microsoft.com/office/officeart/2005/8/layout/vList3#6" loCatId="list" qsTypeId="urn:microsoft.com/office/officeart/2005/8/quickstyle/simple5" qsCatId="simple" csTypeId="urn:microsoft.com/office/officeart/2005/8/colors/colorful1#15" csCatId="colorful" phldr="1"/>
      <dgm:spPr/>
      <dgm:t>
        <a:bodyPr/>
        <a:lstStyle/>
        <a:p>
          <a:endParaRPr lang="fi-FI"/>
        </a:p>
      </dgm:t>
    </dgm:pt>
    <dgm:pt modelId="{A7C35E23-CCEE-4AA2-8D1A-BC0BB2B107A6}">
      <dgm:prSet custT="1"/>
      <dgm:spPr/>
      <dgm:t>
        <a:bodyPr/>
        <a:lstStyle/>
        <a:p>
          <a:pPr algn="l" rtl="0"/>
          <a:r>
            <a:rPr lang="fi-FI" sz="2000" b="1" dirty="0" smtClean="0">
              <a:solidFill>
                <a:schemeClr val="bg1"/>
              </a:solidFill>
            </a:rPr>
            <a:t>MRSA näytteestä nyt tai joskus aiemmin (iho, limakalvo </a:t>
          </a:r>
          <a:r>
            <a:rPr lang="fi-FI" sz="2000" b="1" dirty="0" err="1" smtClean="0">
              <a:solidFill>
                <a:schemeClr val="bg1"/>
              </a:solidFill>
            </a:rPr>
            <a:t>tms</a:t>
          </a:r>
          <a:r>
            <a:rPr lang="fi-FI" sz="2000" b="1" dirty="0" smtClean="0">
              <a:solidFill>
                <a:schemeClr val="bg1"/>
              </a:solidFill>
            </a:rPr>
            <a:t>)</a:t>
          </a:r>
          <a:endParaRPr lang="fi-FI" sz="2000" b="1" dirty="0">
            <a:solidFill>
              <a:schemeClr val="bg1"/>
            </a:solidFill>
          </a:endParaRPr>
        </a:p>
      </dgm:t>
    </dgm:pt>
    <dgm:pt modelId="{63F8A63B-BC61-4372-8F55-FBB6877980ED}" type="parTrans" cxnId="{E7A2901C-EE9E-4584-B9E2-0E7833FBC8E3}">
      <dgm:prSet/>
      <dgm:spPr/>
      <dgm:t>
        <a:bodyPr/>
        <a:lstStyle/>
        <a:p>
          <a:endParaRPr lang="fi-FI"/>
        </a:p>
      </dgm:t>
    </dgm:pt>
    <dgm:pt modelId="{D1043475-83AA-4427-8FE6-2103525F1746}" type="sibTrans" cxnId="{E7A2901C-EE9E-4584-B9E2-0E7833FBC8E3}">
      <dgm:prSet/>
      <dgm:spPr/>
      <dgm:t>
        <a:bodyPr/>
        <a:lstStyle/>
        <a:p>
          <a:endParaRPr lang="fi-FI"/>
        </a:p>
      </dgm:t>
    </dgm:pt>
    <dgm:pt modelId="{C95196A3-879A-4786-8151-8565C2987E4D}">
      <dgm:prSet custT="1"/>
      <dgm:spPr/>
      <dgm:t>
        <a:bodyPr/>
        <a:lstStyle/>
        <a:p>
          <a:pPr algn="l" rtl="0"/>
          <a:r>
            <a:rPr lang="fi-FI" sz="2000" b="1" dirty="0" smtClean="0">
              <a:solidFill>
                <a:schemeClr val="bg1"/>
              </a:solidFill>
            </a:rPr>
            <a:t>Riippumatta näytteiden tuloksista hoidetaan aina kosketuseristyksessä</a:t>
          </a:r>
          <a:endParaRPr lang="fi-FI" sz="2000" b="1" dirty="0">
            <a:solidFill>
              <a:schemeClr val="bg1"/>
            </a:solidFill>
          </a:endParaRPr>
        </a:p>
      </dgm:t>
    </dgm:pt>
    <dgm:pt modelId="{0B9D91AB-0248-4217-846D-7707ECDC2466}" type="parTrans" cxnId="{35179334-58B7-42D1-A845-31248F1C413D}">
      <dgm:prSet/>
      <dgm:spPr/>
      <dgm:t>
        <a:bodyPr/>
        <a:lstStyle/>
        <a:p>
          <a:endParaRPr lang="fi-FI"/>
        </a:p>
      </dgm:t>
    </dgm:pt>
    <dgm:pt modelId="{D6F635DE-93B9-4224-84C2-9B1E2EB8B5A6}" type="sibTrans" cxnId="{35179334-58B7-42D1-A845-31248F1C413D}">
      <dgm:prSet/>
      <dgm:spPr/>
      <dgm:t>
        <a:bodyPr/>
        <a:lstStyle/>
        <a:p>
          <a:endParaRPr lang="fi-FI"/>
        </a:p>
      </dgm:t>
    </dgm:pt>
    <dgm:pt modelId="{9C49CC62-E221-4AD6-BAB4-A7899F7324FC}">
      <dgm:prSet custT="1"/>
      <dgm:spPr/>
      <dgm:t>
        <a:bodyPr/>
        <a:lstStyle/>
        <a:p>
          <a:pPr algn="l" rtl="0"/>
          <a:r>
            <a:rPr lang="fi-FI" sz="2000" b="1" dirty="0" smtClean="0">
              <a:solidFill>
                <a:schemeClr val="bg1"/>
              </a:solidFill>
            </a:rPr>
            <a:t>Näytteet otetaan AINA sairaalaan tullessa, jotta nähdään kuinka suuren riskin tartuttaja on</a:t>
          </a:r>
          <a:endParaRPr lang="fi-FI" sz="2000" b="1" dirty="0">
            <a:solidFill>
              <a:schemeClr val="bg1"/>
            </a:solidFill>
          </a:endParaRPr>
        </a:p>
      </dgm:t>
    </dgm:pt>
    <dgm:pt modelId="{6B3F6D97-45BF-4928-A95F-0C1F7E690261}" type="parTrans" cxnId="{C721F6ED-4715-44DC-9F1E-65610D01BB5A}">
      <dgm:prSet/>
      <dgm:spPr/>
      <dgm:t>
        <a:bodyPr/>
        <a:lstStyle/>
        <a:p>
          <a:endParaRPr lang="fi-FI"/>
        </a:p>
      </dgm:t>
    </dgm:pt>
    <dgm:pt modelId="{634B1EB7-A932-485D-A0AF-BEB03BB59FBD}" type="sibTrans" cxnId="{C721F6ED-4715-44DC-9F1E-65610D01BB5A}">
      <dgm:prSet/>
      <dgm:spPr/>
      <dgm:t>
        <a:bodyPr/>
        <a:lstStyle/>
        <a:p>
          <a:endParaRPr lang="fi-FI"/>
        </a:p>
      </dgm:t>
    </dgm:pt>
    <dgm:pt modelId="{56FC9443-B257-4F60-BCCB-BF2A0A892072}">
      <dgm:prSet custT="1"/>
      <dgm:spPr/>
      <dgm:t>
        <a:bodyPr/>
        <a:lstStyle/>
        <a:p>
          <a:pPr algn="l" rtl="0"/>
          <a:r>
            <a:rPr lang="fi-FI" sz="2000" b="1" dirty="0" err="1" smtClean="0">
              <a:solidFill>
                <a:schemeClr val="bg1"/>
              </a:solidFill>
            </a:rPr>
            <a:t>MRSA-infektio</a:t>
          </a:r>
          <a:r>
            <a:rPr lang="fi-FI" sz="2000" b="1" dirty="0" smtClean="0">
              <a:solidFill>
                <a:schemeClr val="bg1"/>
              </a:solidFill>
            </a:rPr>
            <a:t> ei ole sama kuin </a:t>
          </a:r>
          <a:r>
            <a:rPr lang="fi-FI" sz="2000" b="1" dirty="0" err="1" smtClean="0">
              <a:solidFill>
                <a:schemeClr val="bg1"/>
              </a:solidFill>
            </a:rPr>
            <a:t>MRSA-kantajuus</a:t>
          </a:r>
          <a:r>
            <a:rPr lang="fi-FI" sz="2000" b="1" dirty="0" smtClean="0">
              <a:solidFill>
                <a:schemeClr val="bg1"/>
              </a:solidFill>
            </a:rPr>
            <a:t>!</a:t>
          </a:r>
          <a:endParaRPr lang="fi-FI" sz="2000" b="1" dirty="0">
            <a:solidFill>
              <a:schemeClr val="bg1"/>
            </a:solidFill>
          </a:endParaRPr>
        </a:p>
      </dgm:t>
    </dgm:pt>
    <dgm:pt modelId="{B6585F9E-21BE-4673-8AD7-C41D032B2EFF}" type="parTrans" cxnId="{7BAC78A8-C7B4-4477-982E-E317EACDB425}">
      <dgm:prSet/>
      <dgm:spPr/>
    </dgm:pt>
    <dgm:pt modelId="{2A2A4410-C283-4EE9-8305-B3F96F419706}" type="sibTrans" cxnId="{7BAC78A8-C7B4-4477-982E-E317EACDB425}">
      <dgm:prSet/>
      <dgm:spPr/>
    </dgm:pt>
    <dgm:pt modelId="{4DEE4BAB-A0AB-40A4-B95C-609757524D91}">
      <dgm:prSet custT="1"/>
      <dgm:spPr/>
      <dgm:t>
        <a:bodyPr/>
        <a:lstStyle/>
        <a:p>
          <a:pPr algn="l" rtl="0"/>
          <a:r>
            <a:rPr lang="fi-FI" sz="2000" b="1" dirty="0" smtClean="0">
              <a:solidFill>
                <a:schemeClr val="bg1"/>
              </a:solidFill>
            </a:rPr>
            <a:t>Aiheuttaa samoja infektiota</a:t>
          </a:r>
          <a:endParaRPr lang="fi-FI" sz="2000" b="1" dirty="0">
            <a:solidFill>
              <a:schemeClr val="bg1"/>
            </a:solidFill>
          </a:endParaRPr>
        </a:p>
      </dgm:t>
    </dgm:pt>
    <dgm:pt modelId="{6B0B2D43-F11F-4843-8508-16FA8AE2F4C7}" type="parTrans" cxnId="{445E8F14-3899-49C2-A015-EAE61644F8F2}">
      <dgm:prSet/>
      <dgm:spPr/>
    </dgm:pt>
    <dgm:pt modelId="{8272EDC4-DCAC-404C-84B8-22ED06ED66A9}" type="sibTrans" cxnId="{445E8F14-3899-49C2-A015-EAE61644F8F2}">
      <dgm:prSet/>
      <dgm:spPr/>
    </dgm:pt>
    <dgm:pt modelId="{174E05BC-EF3A-47B8-A633-CEB0226B0995}" type="pres">
      <dgm:prSet presAssocID="{DA2B751C-F2D7-4262-9478-35EB45485DCA}" presName="linearFlow" presStyleCnt="0">
        <dgm:presLayoutVars>
          <dgm:dir/>
          <dgm:resizeHandles val="exact"/>
        </dgm:presLayoutVars>
      </dgm:prSet>
      <dgm:spPr/>
      <dgm:t>
        <a:bodyPr/>
        <a:lstStyle/>
        <a:p>
          <a:endParaRPr lang="fi-FI"/>
        </a:p>
      </dgm:t>
    </dgm:pt>
    <dgm:pt modelId="{E72F8EDF-4B79-4E1F-9451-D2F7A5A2C0A8}" type="pres">
      <dgm:prSet presAssocID="{A7C35E23-CCEE-4AA2-8D1A-BC0BB2B107A6}" presName="composite" presStyleCnt="0"/>
      <dgm:spPr/>
    </dgm:pt>
    <dgm:pt modelId="{1BC2CEF1-D565-4B65-8B9B-648BAF0AF508}" type="pres">
      <dgm:prSet presAssocID="{A7C35E23-CCEE-4AA2-8D1A-BC0BB2B107A6}" presName="imgShp" presStyleLbl="fgImgPlace1" presStyleIdx="0" presStyleCnt="5"/>
      <dgm:spPr/>
    </dgm:pt>
    <dgm:pt modelId="{4FA50B19-BFB1-40B6-848F-2018BFB08818}" type="pres">
      <dgm:prSet presAssocID="{A7C35E23-CCEE-4AA2-8D1A-BC0BB2B107A6}" presName="txShp" presStyleLbl="node1" presStyleIdx="0" presStyleCnt="5">
        <dgm:presLayoutVars>
          <dgm:bulletEnabled val="1"/>
        </dgm:presLayoutVars>
      </dgm:prSet>
      <dgm:spPr/>
      <dgm:t>
        <a:bodyPr/>
        <a:lstStyle/>
        <a:p>
          <a:endParaRPr lang="fi-FI"/>
        </a:p>
      </dgm:t>
    </dgm:pt>
    <dgm:pt modelId="{C504A4C8-2843-4EDB-AFB0-42F687EEB571}" type="pres">
      <dgm:prSet presAssocID="{D1043475-83AA-4427-8FE6-2103525F1746}" presName="spacing" presStyleCnt="0"/>
      <dgm:spPr/>
    </dgm:pt>
    <dgm:pt modelId="{1691577C-D35E-444A-AC1E-78A0BC7A0967}" type="pres">
      <dgm:prSet presAssocID="{4DEE4BAB-A0AB-40A4-B95C-609757524D91}" presName="composite" presStyleCnt="0"/>
      <dgm:spPr/>
    </dgm:pt>
    <dgm:pt modelId="{FEC1F559-7CCB-4CB2-A70A-B5A6DCCF9616}" type="pres">
      <dgm:prSet presAssocID="{4DEE4BAB-A0AB-40A4-B95C-609757524D91}" presName="imgShp" presStyleLbl="fgImgPlace1" presStyleIdx="1" presStyleCnt="5"/>
      <dgm:spPr/>
    </dgm:pt>
    <dgm:pt modelId="{6D215EF2-EC0A-4EFE-9858-FD129882A015}" type="pres">
      <dgm:prSet presAssocID="{4DEE4BAB-A0AB-40A4-B95C-609757524D91}" presName="txShp" presStyleLbl="node1" presStyleIdx="1" presStyleCnt="5">
        <dgm:presLayoutVars>
          <dgm:bulletEnabled val="1"/>
        </dgm:presLayoutVars>
      </dgm:prSet>
      <dgm:spPr/>
      <dgm:t>
        <a:bodyPr/>
        <a:lstStyle/>
        <a:p>
          <a:endParaRPr lang="fi-FI"/>
        </a:p>
      </dgm:t>
    </dgm:pt>
    <dgm:pt modelId="{D7E67B74-93C4-4619-B863-433DCC51FCBD}" type="pres">
      <dgm:prSet presAssocID="{8272EDC4-DCAC-404C-84B8-22ED06ED66A9}" presName="spacing" presStyleCnt="0"/>
      <dgm:spPr/>
    </dgm:pt>
    <dgm:pt modelId="{F39DB510-8B57-4162-BB0E-8E51433471F1}" type="pres">
      <dgm:prSet presAssocID="{9C49CC62-E221-4AD6-BAB4-A7899F7324FC}" presName="composite" presStyleCnt="0"/>
      <dgm:spPr/>
    </dgm:pt>
    <dgm:pt modelId="{EAAB5A91-D242-42A4-AE89-49AC7E29B59C}" type="pres">
      <dgm:prSet presAssocID="{9C49CC62-E221-4AD6-BAB4-A7899F7324FC}" presName="imgShp" presStyleLbl="fgImgPlace1" presStyleIdx="2" presStyleCnt="5"/>
      <dgm:spPr/>
    </dgm:pt>
    <dgm:pt modelId="{052E26FE-416D-440B-961F-4745EF39AF4B}" type="pres">
      <dgm:prSet presAssocID="{9C49CC62-E221-4AD6-BAB4-A7899F7324FC}" presName="txShp" presStyleLbl="node1" presStyleIdx="2" presStyleCnt="5">
        <dgm:presLayoutVars>
          <dgm:bulletEnabled val="1"/>
        </dgm:presLayoutVars>
      </dgm:prSet>
      <dgm:spPr/>
      <dgm:t>
        <a:bodyPr/>
        <a:lstStyle/>
        <a:p>
          <a:endParaRPr lang="fi-FI"/>
        </a:p>
      </dgm:t>
    </dgm:pt>
    <dgm:pt modelId="{C69FDAF9-3C18-4933-90CB-E3E90D74E325}" type="pres">
      <dgm:prSet presAssocID="{634B1EB7-A932-485D-A0AF-BEB03BB59FBD}" presName="spacing" presStyleCnt="0"/>
      <dgm:spPr/>
    </dgm:pt>
    <dgm:pt modelId="{95E5C2F0-C607-4657-A157-2182FDD03BE4}" type="pres">
      <dgm:prSet presAssocID="{C95196A3-879A-4786-8151-8565C2987E4D}" presName="composite" presStyleCnt="0"/>
      <dgm:spPr/>
    </dgm:pt>
    <dgm:pt modelId="{5145F403-E202-4508-AB42-393527754809}" type="pres">
      <dgm:prSet presAssocID="{C95196A3-879A-4786-8151-8565C2987E4D}" presName="imgShp" presStyleLbl="fgImgPlace1" presStyleIdx="3" presStyleCnt="5"/>
      <dgm:spPr/>
    </dgm:pt>
    <dgm:pt modelId="{3CA8B3F5-4389-4FDE-B819-6EDA298DD9FD}" type="pres">
      <dgm:prSet presAssocID="{C95196A3-879A-4786-8151-8565C2987E4D}" presName="txShp" presStyleLbl="node1" presStyleIdx="3" presStyleCnt="5">
        <dgm:presLayoutVars>
          <dgm:bulletEnabled val="1"/>
        </dgm:presLayoutVars>
      </dgm:prSet>
      <dgm:spPr/>
      <dgm:t>
        <a:bodyPr/>
        <a:lstStyle/>
        <a:p>
          <a:endParaRPr lang="fi-FI"/>
        </a:p>
      </dgm:t>
    </dgm:pt>
    <dgm:pt modelId="{7804262D-8E41-4C7C-AB3A-02FA46242627}" type="pres">
      <dgm:prSet presAssocID="{D6F635DE-93B9-4224-84C2-9B1E2EB8B5A6}" presName="spacing" presStyleCnt="0"/>
      <dgm:spPr/>
    </dgm:pt>
    <dgm:pt modelId="{6A8EA25D-01C8-4A19-83A6-50ECA92BFD91}" type="pres">
      <dgm:prSet presAssocID="{56FC9443-B257-4F60-BCCB-BF2A0A892072}" presName="composite" presStyleCnt="0"/>
      <dgm:spPr/>
    </dgm:pt>
    <dgm:pt modelId="{2242D9FF-01BE-48E5-824B-07617E4A3B8B}" type="pres">
      <dgm:prSet presAssocID="{56FC9443-B257-4F60-BCCB-BF2A0A892072}" presName="imgShp" presStyleLbl="fgImgPlace1" presStyleIdx="4" presStyleCnt="5"/>
      <dgm:spPr/>
    </dgm:pt>
    <dgm:pt modelId="{654E2D89-6F1F-4C3D-AEFD-1A0F88391B1B}" type="pres">
      <dgm:prSet presAssocID="{56FC9443-B257-4F60-BCCB-BF2A0A892072}" presName="txShp" presStyleLbl="node1" presStyleIdx="4" presStyleCnt="5">
        <dgm:presLayoutVars>
          <dgm:bulletEnabled val="1"/>
        </dgm:presLayoutVars>
      </dgm:prSet>
      <dgm:spPr/>
      <dgm:t>
        <a:bodyPr/>
        <a:lstStyle/>
        <a:p>
          <a:endParaRPr lang="fi-FI"/>
        </a:p>
      </dgm:t>
    </dgm:pt>
  </dgm:ptLst>
  <dgm:cxnLst>
    <dgm:cxn modelId="{E7A2901C-EE9E-4584-B9E2-0E7833FBC8E3}" srcId="{DA2B751C-F2D7-4262-9478-35EB45485DCA}" destId="{A7C35E23-CCEE-4AA2-8D1A-BC0BB2B107A6}" srcOrd="0" destOrd="0" parTransId="{63F8A63B-BC61-4372-8F55-FBB6877980ED}" sibTransId="{D1043475-83AA-4427-8FE6-2103525F1746}"/>
    <dgm:cxn modelId="{C721F6ED-4715-44DC-9F1E-65610D01BB5A}" srcId="{DA2B751C-F2D7-4262-9478-35EB45485DCA}" destId="{9C49CC62-E221-4AD6-BAB4-A7899F7324FC}" srcOrd="2" destOrd="0" parTransId="{6B3F6D97-45BF-4928-A95F-0C1F7E690261}" sibTransId="{634B1EB7-A932-485D-A0AF-BEB03BB59FBD}"/>
    <dgm:cxn modelId="{B9675CBE-AB6E-468B-9115-CFC83D2029BF}" type="presOf" srcId="{C95196A3-879A-4786-8151-8565C2987E4D}" destId="{3CA8B3F5-4389-4FDE-B819-6EDA298DD9FD}" srcOrd="0" destOrd="0" presId="urn:microsoft.com/office/officeart/2005/8/layout/vList3#6"/>
    <dgm:cxn modelId="{011FA4E1-B809-4A29-AC84-F6EBEEBBC805}" type="presOf" srcId="{9C49CC62-E221-4AD6-BAB4-A7899F7324FC}" destId="{052E26FE-416D-440B-961F-4745EF39AF4B}" srcOrd="0" destOrd="0" presId="urn:microsoft.com/office/officeart/2005/8/layout/vList3#6"/>
    <dgm:cxn modelId="{7BAC78A8-C7B4-4477-982E-E317EACDB425}" srcId="{DA2B751C-F2D7-4262-9478-35EB45485DCA}" destId="{56FC9443-B257-4F60-BCCB-BF2A0A892072}" srcOrd="4" destOrd="0" parTransId="{B6585F9E-21BE-4673-8AD7-C41D032B2EFF}" sibTransId="{2A2A4410-C283-4EE9-8305-B3F96F419706}"/>
    <dgm:cxn modelId="{35179334-58B7-42D1-A845-31248F1C413D}" srcId="{DA2B751C-F2D7-4262-9478-35EB45485DCA}" destId="{C95196A3-879A-4786-8151-8565C2987E4D}" srcOrd="3" destOrd="0" parTransId="{0B9D91AB-0248-4217-846D-7707ECDC2466}" sibTransId="{D6F635DE-93B9-4224-84C2-9B1E2EB8B5A6}"/>
    <dgm:cxn modelId="{B2575197-34D3-49BA-AAC8-8B85E67EB3F1}" type="presOf" srcId="{4DEE4BAB-A0AB-40A4-B95C-609757524D91}" destId="{6D215EF2-EC0A-4EFE-9858-FD129882A015}" srcOrd="0" destOrd="0" presId="urn:microsoft.com/office/officeart/2005/8/layout/vList3#6"/>
    <dgm:cxn modelId="{9699734B-C22C-4CA5-AC9A-4949BEDA68AE}" type="presOf" srcId="{56FC9443-B257-4F60-BCCB-BF2A0A892072}" destId="{654E2D89-6F1F-4C3D-AEFD-1A0F88391B1B}" srcOrd="0" destOrd="0" presId="urn:microsoft.com/office/officeart/2005/8/layout/vList3#6"/>
    <dgm:cxn modelId="{574369A1-11D2-4DD3-9C53-60A3D3EB1CA0}" type="presOf" srcId="{DA2B751C-F2D7-4262-9478-35EB45485DCA}" destId="{174E05BC-EF3A-47B8-A633-CEB0226B0995}" srcOrd="0" destOrd="0" presId="urn:microsoft.com/office/officeart/2005/8/layout/vList3#6"/>
    <dgm:cxn modelId="{445E8F14-3899-49C2-A015-EAE61644F8F2}" srcId="{DA2B751C-F2D7-4262-9478-35EB45485DCA}" destId="{4DEE4BAB-A0AB-40A4-B95C-609757524D91}" srcOrd="1" destOrd="0" parTransId="{6B0B2D43-F11F-4843-8508-16FA8AE2F4C7}" sibTransId="{8272EDC4-DCAC-404C-84B8-22ED06ED66A9}"/>
    <dgm:cxn modelId="{3CF05AAC-4644-45A5-BA9C-2488DC5E155D}" type="presOf" srcId="{A7C35E23-CCEE-4AA2-8D1A-BC0BB2B107A6}" destId="{4FA50B19-BFB1-40B6-848F-2018BFB08818}" srcOrd="0" destOrd="0" presId="urn:microsoft.com/office/officeart/2005/8/layout/vList3#6"/>
    <dgm:cxn modelId="{E9CB4770-ED2A-4347-B7D5-943983627F1B}" type="presParOf" srcId="{174E05BC-EF3A-47B8-A633-CEB0226B0995}" destId="{E72F8EDF-4B79-4E1F-9451-D2F7A5A2C0A8}" srcOrd="0" destOrd="0" presId="urn:microsoft.com/office/officeart/2005/8/layout/vList3#6"/>
    <dgm:cxn modelId="{F2E2F99F-4B8D-42E6-B88F-3D2B9E68885F}" type="presParOf" srcId="{E72F8EDF-4B79-4E1F-9451-D2F7A5A2C0A8}" destId="{1BC2CEF1-D565-4B65-8B9B-648BAF0AF508}" srcOrd="0" destOrd="0" presId="urn:microsoft.com/office/officeart/2005/8/layout/vList3#6"/>
    <dgm:cxn modelId="{5D54367E-CF56-49D6-8932-F549EF6A2E1E}" type="presParOf" srcId="{E72F8EDF-4B79-4E1F-9451-D2F7A5A2C0A8}" destId="{4FA50B19-BFB1-40B6-848F-2018BFB08818}" srcOrd="1" destOrd="0" presId="urn:microsoft.com/office/officeart/2005/8/layout/vList3#6"/>
    <dgm:cxn modelId="{F9F37CB2-7C6C-4FD3-9C81-17A1B5C4CB35}" type="presParOf" srcId="{174E05BC-EF3A-47B8-A633-CEB0226B0995}" destId="{C504A4C8-2843-4EDB-AFB0-42F687EEB571}" srcOrd="1" destOrd="0" presId="urn:microsoft.com/office/officeart/2005/8/layout/vList3#6"/>
    <dgm:cxn modelId="{4B607B1B-DC49-4525-80FD-F6FDCACE3A12}" type="presParOf" srcId="{174E05BC-EF3A-47B8-A633-CEB0226B0995}" destId="{1691577C-D35E-444A-AC1E-78A0BC7A0967}" srcOrd="2" destOrd="0" presId="urn:microsoft.com/office/officeart/2005/8/layout/vList3#6"/>
    <dgm:cxn modelId="{8DFBC43D-2AEB-4E8A-9827-9F7ECE3B7A73}" type="presParOf" srcId="{1691577C-D35E-444A-AC1E-78A0BC7A0967}" destId="{FEC1F559-7CCB-4CB2-A70A-B5A6DCCF9616}" srcOrd="0" destOrd="0" presId="urn:microsoft.com/office/officeart/2005/8/layout/vList3#6"/>
    <dgm:cxn modelId="{B139EEED-479C-462C-BC1B-070315DCA82E}" type="presParOf" srcId="{1691577C-D35E-444A-AC1E-78A0BC7A0967}" destId="{6D215EF2-EC0A-4EFE-9858-FD129882A015}" srcOrd="1" destOrd="0" presId="urn:microsoft.com/office/officeart/2005/8/layout/vList3#6"/>
    <dgm:cxn modelId="{F2B04350-A0AF-4059-9F25-4AD3F57F5B47}" type="presParOf" srcId="{174E05BC-EF3A-47B8-A633-CEB0226B0995}" destId="{D7E67B74-93C4-4619-B863-433DCC51FCBD}" srcOrd="3" destOrd="0" presId="urn:microsoft.com/office/officeart/2005/8/layout/vList3#6"/>
    <dgm:cxn modelId="{72687E4F-5B5D-4C35-B17A-52C6F242D836}" type="presParOf" srcId="{174E05BC-EF3A-47B8-A633-CEB0226B0995}" destId="{F39DB510-8B57-4162-BB0E-8E51433471F1}" srcOrd="4" destOrd="0" presId="urn:microsoft.com/office/officeart/2005/8/layout/vList3#6"/>
    <dgm:cxn modelId="{180862D6-D39F-47C7-8A32-0E86E16ABD59}" type="presParOf" srcId="{F39DB510-8B57-4162-BB0E-8E51433471F1}" destId="{EAAB5A91-D242-42A4-AE89-49AC7E29B59C}" srcOrd="0" destOrd="0" presId="urn:microsoft.com/office/officeart/2005/8/layout/vList3#6"/>
    <dgm:cxn modelId="{8BDA3025-5286-4391-A877-3573656DB09D}" type="presParOf" srcId="{F39DB510-8B57-4162-BB0E-8E51433471F1}" destId="{052E26FE-416D-440B-961F-4745EF39AF4B}" srcOrd="1" destOrd="0" presId="urn:microsoft.com/office/officeart/2005/8/layout/vList3#6"/>
    <dgm:cxn modelId="{6761AB5D-DA6B-4564-9D7F-080146F9756F}" type="presParOf" srcId="{174E05BC-EF3A-47B8-A633-CEB0226B0995}" destId="{C69FDAF9-3C18-4933-90CB-E3E90D74E325}" srcOrd="5" destOrd="0" presId="urn:microsoft.com/office/officeart/2005/8/layout/vList3#6"/>
    <dgm:cxn modelId="{7B21D2DF-3EFE-46FB-A877-92C27886B409}" type="presParOf" srcId="{174E05BC-EF3A-47B8-A633-CEB0226B0995}" destId="{95E5C2F0-C607-4657-A157-2182FDD03BE4}" srcOrd="6" destOrd="0" presId="urn:microsoft.com/office/officeart/2005/8/layout/vList3#6"/>
    <dgm:cxn modelId="{0B1AFA6D-4519-4F76-8D90-8760FF9B8796}" type="presParOf" srcId="{95E5C2F0-C607-4657-A157-2182FDD03BE4}" destId="{5145F403-E202-4508-AB42-393527754809}" srcOrd="0" destOrd="0" presId="urn:microsoft.com/office/officeart/2005/8/layout/vList3#6"/>
    <dgm:cxn modelId="{70D05EFA-C148-4161-B216-F0A39020A027}" type="presParOf" srcId="{95E5C2F0-C607-4657-A157-2182FDD03BE4}" destId="{3CA8B3F5-4389-4FDE-B819-6EDA298DD9FD}" srcOrd="1" destOrd="0" presId="urn:microsoft.com/office/officeart/2005/8/layout/vList3#6"/>
    <dgm:cxn modelId="{9332D2DD-1FCB-40C3-BA40-78F812136A87}" type="presParOf" srcId="{174E05BC-EF3A-47B8-A633-CEB0226B0995}" destId="{7804262D-8E41-4C7C-AB3A-02FA46242627}" srcOrd="7" destOrd="0" presId="urn:microsoft.com/office/officeart/2005/8/layout/vList3#6"/>
    <dgm:cxn modelId="{C09709DA-06CE-4841-ABD2-C70DE8A79025}" type="presParOf" srcId="{174E05BC-EF3A-47B8-A633-CEB0226B0995}" destId="{6A8EA25D-01C8-4A19-83A6-50ECA92BFD91}" srcOrd="8" destOrd="0" presId="urn:microsoft.com/office/officeart/2005/8/layout/vList3#6"/>
    <dgm:cxn modelId="{E3F3534C-639D-43BB-B01E-A7A9E620D000}" type="presParOf" srcId="{6A8EA25D-01C8-4A19-83A6-50ECA92BFD91}" destId="{2242D9FF-01BE-48E5-824B-07617E4A3B8B}" srcOrd="0" destOrd="0" presId="urn:microsoft.com/office/officeart/2005/8/layout/vList3#6"/>
    <dgm:cxn modelId="{F7BFD6AA-F490-4DD7-B8D5-D9965751F3FF}" type="presParOf" srcId="{6A8EA25D-01C8-4A19-83A6-50ECA92BFD91}" destId="{654E2D89-6F1F-4C3D-AEFD-1A0F88391B1B}" srcOrd="1" destOrd="0" presId="urn:microsoft.com/office/officeart/2005/8/layout/vList3#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F547DDED-17DE-4685-8785-9FBE193A135F}" type="doc">
      <dgm:prSet loTypeId="urn:microsoft.com/office/officeart/2005/8/layout/vList2" loCatId="list" qsTypeId="urn:microsoft.com/office/officeart/2005/8/quickstyle/3d2" qsCatId="3D" csTypeId="urn:microsoft.com/office/officeart/2005/8/colors/colorful4" csCatId="colorful" phldr="1"/>
      <dgm:spPr/>
      <dgm:t>
        <a:bodyPr/>
        <a:lstStyle/>
        <a:p>
          <a:endParaRPr lang="fi-FI"/>
        </a:p>
      </dgm:t>
    </dgm:pt>
    <dgm:pt modelId="{630C151D-DCDF-4061-A2F5-3E887DABD7A4}">
      <dgm:prSet/>
      <dgm:spPr/>
      <dgm:t>
        <a:bodyPr/>
        <a:lstStyle/>
        <a:p>
          <a:pPr algn="ctr" rtl="0"/>
          <a:r>
            <a:rPr lang="fi-FI" dirty="0" smtClean="0"/>
            <a:t>Mikä on ESBL</a:t>
          </a:r>
          <a:endParaRPr lang="fi-FI" dirty="0"/>
        </a:p>
      </dgm:t>
    </dgm:pt>
    <dgm:pt modelId="{A510F554-7A8D-42C3-88AC-2F5BAAF0CDCF}" type="parTrans" cxnId="{3ABA12B7-D75E-4372-A49D-EB85408ACA05}">
      <dgm:prSet/>
      <dgm:spPr/>
      <dgm:t>
        <a:bodyPr/>
        <a:lstStyle/>
        <a:p>
          <a:endParaRPr lang="fi-FI"/>
        </a:p>
      </dgm:t>
    </dgm:pt>
    <dgm:pt modelId="{52AFCC6D-F70D-4C36-BDEF-FD9CBE723C14}" type="sibTrans" cxnId="{3ABA12B7-D75E-4372-A49D-EB85408ACA05}">
      <dgm:prSet/>
      <dgm:spPr/>
      <dgm:t>
        <a:bodyPr/>
        <a:lstStyle/>
        <a:p>
          <a:endParaRPr lang="fi-FI"/>
        </a:p>
      </dgm:t>
    </dgm:pt>
    <dgm:pt modelId="{7DE86CB6-5F67-45CA-A6D2-DD4BAE377B46}" type="pres">
      <dgm:prSet presAssocID="{F547DDED-17DE-4685-8785-9FBE193A135F}" presName="linear" presStyleCnt="0">
        <dgm:presLayoutVars>
          <dgm:animLvl val="lvl"/>
          <dgm:resizeHandles val="exact"/>
        </dgm:presLayoutVars>
      </dgm:prSet>
      <dgm:spPr/>
      <dgm:t>
        <a:bodyPr/>
        <a:lstStyle/>
        <a:p>
          <a:endParaRPr lang="fi-FI"/>
        </a:p>
      </dgm:t>
    </dgm:pt>
    <dgm:pt modelId="{71EC1869-31B1-4EA2-BF06-2316E2E2CDEB}" type="pres">
      <dgm:prSet presAssocID="{630C151D-DCDF-4061-A2F5-3E887DABD7A4}" presName="parentText" presStyleLbl="node1" presStyleIdx="0" presStyleCnt="1">
        <dgm:presLayoutVars>
          <dgm:chMax val="0"/>
          <dgm:bulletEnabled val="1"/>
        </dgm:presLayoutVars>
      </dgm:prSet>
      <dgm:spPr/>
      <dgm:t>
        <a:bodyPr/>
        <a:lstStyle/>
        <a:p>
          <a:endParaRPr lang="fi-FI"/>
        </a:p>
      </dgm:t>
    </dgm:pt>
  </dgm:ptLst>
  <dgm:cxnLst>
    <dgm:cxn modelId="{A7B4C4B7-2C20-4E69-A5DA-B7EEB2C66E31}" type="presOf" srcId="{630C151D-DCDF-4061-A2F5-3E887DABD7A4}" destId="{71EC1869-31B1-4EA2-BF06-2316E2E2CDEB}" srcOrd="0" destOrd="0" presId="urn:microsoft.com/office/officeart/2005/8/layout/vList2"/>
    <dgm:cxn modelId="{20AF5835-309F-4663-8520-9ABD2BD64FCB}" type="presOf" srcId="{F547DDED-17DE-4685-8785-9FBE193A135F}" destId="{7DE86CB6-5F67-45CA-A6D2-DD4BAE377B46}" srcOrd="0" destOrd="0" presId="urn:microsoft.com/office/officeart/2005/8/layout/vList2"/>
    <dgm:cxn modelId="{3ABA12B7-D75E-4372-A49D-EB85408ACA05}" srcId="{F547DDED-17DE-4685-8785-9FBE193A135F}" destId="{630C151D-DCDF-4061-A2F5-3E887DABD7A4}" srcOrd="0" destOrd="0" parTransId="{A510F554-7A8D-42C3-88AC-2F5BAAF0CDCF}" sibTransId="{52AFCC6D-F70D-4C36-BDEF-FD9CBE723C14}"/>
    <dgm:cxn modelId="{8248A331-33A4-4703-A80A-F17850740DA3}" type="presParOf" srcId="{7DE86CB6-5F67-45CA-A6D2-DD4BAE377B46}" destId="{71EC1869-31B1-4EA2-BF06-2316E2E2CDEB}"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B2099533-0948-41AA-91E3-2E47651C24C2}" type="doc">
      <dgm:prSet loTypeId="urn:microsoft.com/office/officeart/2005/8/layout/target3" loCatId="relationship" qsTypeId="urn:microsoft.com/office/officeart/2005/8/quickstyle/3d2" qsCatId="3D" csTypeId="urn:microsoft.com/office/officeart/2005/8/colors/colorful2" csCatId="colorful" phldr="1"/>
      <dgm:spPr/>
      <dgm:t>
        <a:bodyPr/>
        <a:lstStyle/>
        <a:p>
          <a:endParaRPr lang="fi-FI"/>
        </a:p>
      </dgm:t>
    </dgm:pt>
    <dgm:pt modelId="{E599765C-21F4-431C-8337-45E5DBEEF094}">
      <dgm:prSet/>
      <dgm:spPr/>
      <dgm:t>
        <a:bodyPr/>
        <a:lstStyle/>
        <a:p>
          <a:pPr rtl="0"/>
          <a:r>
            <a:rPr lang="fi-FI" dirty="0" err="1" smtClean="0"/>
            <a:t>Extended</a:t>
          </a:r>
          <a:r>
            <a:rPr lang="fi-FI" dirty="0" smtClean="0"/>
            <a:t> </a:t>
          </a:r>
          <a:r>
            <a:rPr lang="fi-FI" dirty="0" err="1" smtClean="0"/>
            <a:t>Spectrum</a:t>
          </a:r>
          <a:r>
            <a:rPr lang="fi-FI" dirty="0" smtClean="0"/>
            <a:t> </a:t>
          </a:r>
          <a:r>
            <a:rPr lang="fi-FI" dirty="0" err="1" smtClean="0"/>
            <a:t>Betalactamase</a:t>
          </a:r>
          <a:endParaRPr lang="fi-FI" dirty="0"/>
        </a:p>
      </dgm:t>
    </dgm:pt>
    <dgm:pt modelId="{0D989E25-A40D-4BD2-895C-8DE50ECF7E0A}" type="parTrans" cxnId="{3C0D51D9-42A0-44F0-BD87-D47915184ACF}">
      <dgm:prSet/>
      <dgm:spPr/>
      <dgm:t>
        <a:bodyPr/>
        <a:lstStyle/>
        <a:p>
          <a:endParaRPr lang="fi-FI"/>
        </a:p>
      </dgm:t>
    </dgm:pt>
    <dgm:pt modelId="{1CA8D73D-BBAC-4D8C-97FA-39F87B609143}" type="sibTrans" cxnId="{3C0D51D9-42A0-44F0-BD87-D47915184ACF}">
      <dgm:prSet/>
      <dgm:spPr/>
      <dgm:t>
        <a:bodyPr/>
        <a:lstStyle/>
        <a:p>
          <a:endParaRPr lang="fi-FI"/>
        </a:p>
      </dgm:t>
    </dgm:pt>
    <dgm:pt modelId="{FEA0FC9D-F474-471F-9A5F-EB1E0E98E968}">
      <dgm:prSet/>
      <dgm:spPr/>
      <dgm:t>
        <a:bodyPr/>
        <a:lstStyle/>
        <a:p>
          <a:pPr rtl="0"/>
          <a:r>
            <a:rPr lang="fi-FI" dirty="0" smtClean="0"/>
            <a:t>Ominaisuus ulosteen </a:t>
          </a:r>
          <a:r>
            <a:rPr lang="fi-FI" dirty="0" err="1" smtClean="0"/>
            <a:t>E.coli</a:t>
          </a:r>
          <a:r>
            <a:rPr lang="fi-FI" dirty="0" smtClean="0"/>
            <a:t>, </a:t>
          </a:r>
          <a:r>
            <a:rPr lang="fi-FI" dirty="0" err="1" smtClean="0"/>
            <a:t>Klebsiella</a:t>
          </a:r>
          <a:r>
            <a:rPr lang="fi-FI" dirty="0" smtClean="0"/>
            <a:t> ja </a:t>
          </a:r>
          <a:r>
            <a:rPr lang="fi-FI" dirty="0" err="1" smtClean="0"/>
            <a:t>Proteus</a:t>
          </a:r>
          <a:r>
            <a:rPr lang="fi-FI" dirty="0" smtClean="0"/>
            <a:t> </a:t>
          </a:r>
          <a:r>
            <a:rPr lang="fi-FI" dirty="0" err="1" smtClean="0"/>
            <a:t>mirabilis</a:t>
          </a:r>
          <a:r>
            <a:rPr lang="fi-FI" dirty="0" smtClean="0"/>
            <a:t> bakteereilla</a:t>
          </a:r>
          <a:endParaRPr lang="fi-FI" dirty="0"/>
        </a:p>
      </dgm:t>
    </dgm:pt>
    <dgm:pt modelId="{83274C82-B88C-46C0-B546-1F124A8BE116}" type="parTrans" cxnId="{03FA3134-54D8-473D-8BB4-053BED0A8256}">
      <dgm:prSet/>
      <dgm:spPr/>
      <dgm:t>
        <a:bodyPr/>
        <a:lstStyle/>
        <a:p>
          <a:endParaRPr lang="fi-FI"/>
        </a:p>
      </dgm:t>
    </dgm:pt>
    <dgm:pt modelId="{8167AD51-7E82-48CD-B463-45EA1966C7A4}" type="sibTrans" cxnId="{03FA3134-54D8-473D-8BB4-053BED0A8256}">
      <dgm:prSet/>
      <dgm:spPr/>
      <dgm:t>
        <a:bodyPr/>
        <a:lstStyle/>
        <a:p>
          <a:endParaRPr lang="fi-FI"/>
        </a:p>
      </dgm:t>
    </dgm:pt>
    <dgm:pt modelId="{059AF3BD-E996-42A4-8EA7-0D7367C7A244}">
      <dgm:prSet/>
      <dgm:spPr/>
      <dgm:t>
        <a:bodyPr/>
        <a:lstStyle/>
        <a:p>
          <a:pPr rtl="0"/>
          <a:r>
            <a:rPr lang="fi-FI" dirty="0" smtClean="0"/>
            <a:t>Bakteerit pystyvät tuottamaan </a:t>
          </a:r>
          <a:r>
            <a:rPr lang="fi-FI" dirty="0" err="1" smtClean="0"/>
            <a:t>beetalaktamaaseja</a:t>
          </a:r>
          <a:r>
            <a:rPr lang="fi-FI" dirty="0" smtClean="0"/>
            <a:t>, jotka tuhoavat antibiootteja</a:t>
          </a:r>
          <a:endParaRPr lang="fi-FI" dirty="0"/>
        </a:p>
      </dgm:t>
    </dgm:pt>
    <dgm:pt modelId="{174D4F27-0729-445F-A907-0513335F5576}" type="parTrans" cxnId="{89A99D68-4AA9-4955-AF62-D0DD9A8FEDC6}">
      <dgm:prSet/>
      <dgm:spPr/>
      <dgm:t>
        <a:bodyPr/>
        <a:lstStyle/>
        <a:p>
          <a:endParaRPr lang="fi-FI"/>
        </a:p>
      </dgm:t>
    </dgm:pt>
    <dgm:pt modelId="{780DB218-1DD7-41D9-85E2-3E4501A5B649}" type="sibTrans" cxnId="{89A99D68-4AA9-4955-AF62-D0DD9A8FEDC6}">
      <dgm:prSet/>
      <dgm:spPr/>
      <dgm:t>
        <a:bodyPr/>
        <a:lstStyle/>
        <a:p>
          <a:endParaRPr lang="fi-FI"/>
        </a:p>
      </dgm:t>
    </dgm:pt>
    <dgm:pt modelId="{E54410B9-57A9-4133-8E5E-BE7ED0730B7F}">
      <dgm:prSet/>
      <dgm:spPr/>
      <dgm:t>
        <a:bodyPr/>
        <a:lstStyle/>
        <a:p>
          <a:pPr rtl="0"/>
          <a:r>
            <a:rPr lang="fi-FI" dirty="0" smtClean="0"/>
            <a:t>Tartuttavia ovat yleensä eritteet (haava, uloste, virtsa)</a:t>
          </a:r>
          <a:endParaRPr lang="fi-FI" dirty="0"/>
        </a:p>
      </dgm:t>
    </dgm:pt>
    <dgm:pt modelId="{2801C3BB-9F42-40F9-B345-012169E7BD38}" type="parTrans" cxnId="{C493F86D-9901-4F70-9941-226ED4507EE7}">
      <dgm:prSet/>
      <dgm:spPr/>
      <dgm:t>
        <a:bodyPr/>
        <a:lstStyle/>
        <a:p>
          <a:endParaRPr lang="fi-FI"/>
        </a:p>
      </dgm:t>
    </dgm:pt>
    <dgm:pt modelId="{3D232472-3E85-41A5-BC4A-80A495F9CB7F}" type="sibTrans" cxnId="{C493F86D-9901-4F70-9941-226ED4507EE7}">
      <dgm:prSet/>
      <dgm:spPr/>
      <dgm:t>
        <a:bodyPr/>
        <a:lstStyle/>
        <a:p>
          <a:endParaRPr lang="fi-FI"/>
        </a:p>
      </dgm:t>
    </dgm:pt>
    <dgm:pt modelId="{554A6BDC-D4E7-4A65-9CCE-56C2ECF7CDD2}" type="pres">
      <dgm:prSet presAssocID="{B2099533-0948-41AA-91E3-2E47651C24C2}" presName="Name0" presStyleCnt="0">
        <dgm:presLayoutVars>
          <dgm:chMax val="7"/>
          <dgm:dir/>
          <dgm:animLvl val="lvl"/>
          <dgm:resizeHandles val="exact"/>
        </dgm:presLayoutVars>
      </dgm:prSet>
      <dgm:spPr/>
      <dgm:t>
        <a:bodyPr/>
        <a:lstStyle/>
        <a:p>
          <a:endParaRPr lang="fi-FI"/>
        </a:p>
      </dgm:t>
    </dgm:pt>
    <dgm:pt modelId="{4C32A06D-7E5B-473F-95C7-3781B9D0217B}" type="pres">
      <dgm:prSet presAssocID="{E599765C-21F4-431C-8337-45E5DBEEF094}" presName="circle1" presStyleLbl="node1" presStyleIdx="0" presStyleCnt="4"/>
      <dgm:spPr/>
    </dgm:pt>
    <dgm:pt modelId="{95D4FC4E-3311-4D53-AC7B-CDEE9CA25E55}" type="pres">
      <dgm:prSet presAssocID="{E599765C-21F4-431C-8337-45E5DBEEF094}" presName="space" presStyleCnt="0"/>
      <dgm:spPr/>
    </dgm:pt>
    <dgm:pt modelId="{1194444D-1C51-468E-A158-6558DC7A1DF5}" type="pres">
      <dgm:prSet presAssocID="{E599765C-21F4-431C-8337-45E5DBEEF094}" presName="rect1" presStyleLbl="alignAcc1" presStyleIdx="0" presStyleCnt="4"/>
      <dgm:spPr/>
      <dgm:t>
        <a:bodyPr/>
        <a:lstStyle/>
        <a:p>
          <a:endParaRPr lang="fi-FI"/>
        </a:p>
      </dgm:t>
    </dgm:pt>
    <dgm:pt modelId="{781115BC-418E-4E3A-8AA5-4B74CF753F16}" type="pres">
      <dgm:prSet presAssocID="{FEA0FC9D-F474-471F-9A5F-EB1E0E98E968}" presName="vertSpace2" presStyleLbl="node1" presStyleIdx="0" presStyleCnt="4"/>
      <dgm:spPr/>
    </dgm:pt>
    <dgm:pt modelId="{BCC851F9-0930-421C-A7E5-950A2C2F7A54}" type="pres">
      <dgm:prSet presAssocID="{FEA0FC9D-F474-471F-9A5F-EB1E0E98E968}" presName="circle2" presStyleLbl="node1" presStyleIdx="1" presStyleCnt="4"/>
      <dgm:spPr/>
    </dgm:pt>
    <dgm:pt modelId="{C43287B2-AEE3-49C9-8023-471A3854E105}" type="pres">
      <dgm:prSet presAssocID="{FEA0FC9D-F474-471F-9A5F-EB1E0E98E968}" presName="rect2" presStyleLbl="alignAcc1" presStyleIdx="1" presStyleCnt="4"/>
      <dgm:spPr/>
      <dgm:t>
        <a:bodyPr/>
        <a:lstStyle/>
        <a:p>
          <a:endParaRPr lang="fi-FI"/>
        </a:p>
      </dgm:t>
    </dgm:pt>
    <dgm:pt modelId="{8A24287A-4A65-474C-996E-6B6905074CB6}" type="pres">
      <dgm:prSet presAssocID="{059AF3BD-E996-42A4-8EA7-0D7367C7A244}" presName="vertSpace3" presStyleLbl="node1" presStyleIdx="1" presStyleCnt="4"/>
      <dgm:spPr/>
    </dgm:pt>
    <dgm:pt modelId="{8C1603B9-0596-41D4-B84E-F735CAE3D01D}" type="pres">
      <dgm:prSet presAssocID="{059AF3BD-E996-42A4-8EA7-0D7367C7A244}" presName="circle3" presStyleLbl="node1" presStyleIdx="2" presStyleCnt="4"/>
      <dgm:spPr/>
    </dgm:pt>
    <dgm:pt modelId="{093A9C86-2A94-4E9E-817E-28DC876DB00B}" type="pres">
      <dgm:prSet presAssocID="{059AF3BD-E996-42A4-8EA7-0D7367C7A244}" presName="rect3" presStyleLbl="alignAcc1" presStyleIdx="2" presStyleCnt="4"/>
      <dgm:spPr/>
      <dgm:t>
        <a:bodyPr/>
        <a:lstStyle/>
        <a:p>
          <a:endParaRPr lang="fi-FI"/>
        </a:p>
      </dgm:t>
    </dgm:pt>
    <dgm:pt modelId="{0E0B7CE3-B167-4039-9536-EB2C7B356993}" type="pres">
      <dgm:prSet presAssocID="{E54410B9-57A9-4133-8E5E-BE7ED0730B7F}" presName="vertSpace4" presStyleLbl="node1" presStyleIdx="2" presStyleCnt="4"/>
      <dgm:spPr/>
    </dgm:pt>
    <dgm:pt modelId="{23163A31-5E56-4D6D-9068-038F91E6BF67}" type="pres">
      <dgm:prSet presAssocID="{E54410B9-57A9-4133-8E5E-BE7ED0730B7F}" presName="circle4" presStyleLbl="node1" presStyleIdx="3" presStyleCnt="4"/>
      <dgm:spPr/>
    </dgm:pt>
    <dgm:pt modelId="{0520E859-7F1C-4E9F-B4F4-21EF50B9CC2B}" type="pres">
      <dgm:prSet presAssocID="{E54410B9-57A9-4133-8E5E-BE7ED0730B7F}" presName="rect4" presStyleLbl="alignAcc1" presStyleIdx="3" presStyleCnt="4"/>
      <dgm:spPr/>
      <dgm:t>
        <a:bodyPr/>
        <a:lstStyle/>
        <a:p>
          <a:endParaRPr lang="fi-FI"/>
        </a:p>
      </dgm:t>
    </dgm:pt>
    <dgm:pt modelId="{655F6B60-8F2B-4A77-9163-BA853DF3EF0E}" type="pres">
      <dgm:prSet presAssocID="{E599765C-21F4-431C-8337-45E5DBEEF094}" presName="rect1ParTxNoCh" presStyleLbl="alignAcc1" presStyleIdx="3" presStyleCnt="4">
        <dgm:presLayoutVars>
          <dgm:chMax val="1"/>
          <dgm:bulletEnabled val="1"/>
        </dgm:presLayoutVars>
      </dgm:prSet>
      <dgm:spPr/>
      <dgm:t>
        <a:bodyPr/>
        <a:lstStyle/>
        <a:p>
          <a:endParaRPr lang="fi-FI"/>
        </a:p>
      </dgm:t>
    </dgm:pt>
    <dgm:pt modelId="{AD817682-BCFC-4EFA-AC3B-9999106902FC}" type="pres">
      <dgm:prSet presAssocID="{FEA0FC9D-F474-471F-9A5F-EB1E0E98E968}" presName="rect2ParTxNoCh" presStyleLbl="alignAcc1" presStyleIdx="3" presStyleCnt="4">
        <dgm:presLayoutVars>
          <dgm:chMax val="1"/>
          <dgm:bulletEnabled val="1"/>
        </dgm:presLayoutVars>
      </dgm:prSet>
      <dgm:spPr/>
      <dgm:t>
        <a:bodyPr/>
        <a:lstStyle/>
        <a:p>
          <a:endParaRPr lang="fi-FI"/>
        </a:p>
      </dgm:t>
    </dgm:pt>
    <dgm:pt modelId="{42CA5E9E-1F18-4358-8CAD-5DC16E544F87}" type="pres">
      <dgm:prSet presAssocID="{059AF3BD-E996-42A4-8EA7-0D7367C7A244}" presName="rect3ParTxNoCh" presStyleLbl="alignAcc1" presStyleIdx="3" presStyleCnt="4">
        <dgm:presLayoutVars>
          <dgm:chMax val="1"/>
          <dgm:bulletEnabled val="1"/>
        </dgm:presLayoutVars>
      </dgm:prSet>
      <dgm:spPr/>
      <dgm:t>
        <a:bodyPr/>
        <a:lstStyle/>
        <a:p>
          <a:endParaRPr lang="fi-FI"/>
        </a:p>
      </dgm:t>
    </dgm:pt>
    <dgm:pt modelId="{11DE4301-6CA7-43F8-A247-6C6ACC21F694}" type="pres">
      <dgm:prSet presAssocID="{E54410B9-57A9-4133-8E5E-BE7ED0730B7F}" presName="rect4ParTxNoCh" presStyleLbl="alignAcc1" presStyleIdx="3" presStyleCnt="4">
        <dgm:presLayoutVars>
          <dgm:chMax val="1"/>
          <dgm:bulletEnabled val="1"/>
        </dgm:presLayoutVars>
      </dgm:prSet>
      <dgm:spPr/>
      <dgm:t>
        <a:bodyPr/>
        <a:lstStyle/>
        <a:p>
          <a:endParaRPr lang="fi-FI"/>
        </a:p>
      </dgm:t>
    </dgm:pt>
  </dgm:ptLst>
  <dgm:cxnLst>
    <dgm:cxn modelId="{DFDDA29D-FF37-4758-AFF1-8FFE41F09DD0}" type="presOf" srcId="{059AF3BD-E996-42A4-8EA7-0D7367C7A244}" destId="{42CA5E9E-1F18-4358-8CAD-5DC16E544F87}" srcOrd="1" destOrd="0" presId="urn:microsoft.com/office/officeart/2005/8/layout/target3"/>
    <dgm:cxn modelId="{C493F86D-9901-4F70-9941-226ED4507EE7}" srcId="{B2099533-0948-41AA-91E3-2E47651C24C2}" destId="{E54410B9-57A9-4133-8E5E-BE7ED0730B7F}" srcOrd="3" destOrd="0" parTransId="{2801C3BB-9F42-40F9-B345-012169E7BD38}" sibTransId="{3D232472-3E85-41A5-BC4A-80A495F9CB7F}"/>
    <dgm:cxn modelId="{C663BBF1-534E-40D4-9835-30E0BF126EFB}" type="presOf" srcId="{FEA0FC9D-F474-471F-9A5F-EB1E0E98E968}" destId="{C43287B2-AEE3-49C9-8023-471A3854E105}" srcOrd="0" destOrd="0" presId="urn:microsoft.com/office/officeart/2005/8/layout/target3"/>
    <dgm:cxn modelId="{3C0D51D9-42A0-44F0-BD87-D47915184ACF}" srcId="{B2099533-0948-41AA-91E3-2E47651C24C2}" destId="{E599765C-21F4-431C-8337-45E5DBEEF094}" srcOrd="0" destOrd="0" parTransId="{0D989E25-A40D-4BD2-895C-8DE50ECF7E0A}" sibTransId="{1CA8D73D-BBAC-4D8C-97FA-39F87B609143}"/>
    <dgm:cxn modelId="{89A99D68-4AA9-4955-AF62-D0DD9A8FEDC6}" srcId="{B2099533-0948-41AA-91E3-2E47651C24C2}" destId="{059AF3BD-E996-42A4-8EA7-0D7367C7A244}" srcOrd="2" destOrd="0" parTransId="{174D4F27-0729-445F-A907-0513335F5576}" sibTransId="{780DB218-1DD7-41D9-85E2-3E4501A5B649}"/>
    <dgm:cxn modelId="{7F0EA189-28C5-4BA8-85BA-AEF8FD18D1DD}" type="presOf" srcId="{E54410B9-57A9-4133-8E5E-BE7ED0730B7F}" destId="{11DE4301-6CA7-43F8-A247-6C6ACC21F694}" srcOrd="1" destOrd="0" presId="urn:microsoft.com/office/officeart/2005/8/layout/target3"/>
    <dgm:cxn modelId="{D7B4332C-6C97-44AF-AADE-266B754722DA}" type="presOf" srcId="{E599765C-21F4-431C-8337-45E5DBEEF094}" destId="{655F6B60-8F2B-4A77-9163-BA853DF3EF0E}" srcOrd="1" destOrd="0" presId="urn:microsoft.com/office/officeart/2005/8/layout/target3"/>
    <dgm:cxn modelId="{19C2DDBB-1C7B-4B80-AB0C-236A108CC98A}" type="presOf" srcId="{B2099533-0948-41AA-91E3-2E47651C24C2}" destId="{554A6BDC-D4E7-4A65-9CCE-56C2ECF7CDD2}" srcOrd="0" destOrd="0" presId="urn:microsoft.com/office/officeart/2005/8/layout/target3"/>
    <dgm:cxn modelId="{CA213770-074D-43D0-B2CF-41E349F35EE8}" type="presOf" srcId="{FEA0FC9D-F474-471F-9A5F-EB1E0E98E968}" destId="{AD817682-BCFC-4EFA-AC3B-9999106902FC}" srcOrd="1" destOrd="0" presId="urn:microsoft.com/office/officeart/2005/8/layout/target3"/>
    <dgm:cxn modelId="{4D3BF29E-5364-4E10-88DA-0DDA966779CC}" type="presOf" srcId="{E599765C-21F4-431C-8337-45E5DBEEF094}" destId="{1194444D-1C51-468E-A158-6558DC7A1DF5}" srcOrd="0" destOrd="0" presId="urn:microsoft.com/office/officeart/2005/8/layout/target3"/>
    <dgm:cxn modelId="{E765E9AD-7D2B-4654-A989-FF58C67E4948}" type="presOf" srcId="{E54410B9-57A9-4133-8E5E-BE7ED0730B7F}" destId="{0520E859-7F1C-4E9F-B4F4-21EF50B9CC2B}" srcOrd="0" destOrd="0" presId="urn:microsoft.com/office/officeart/2005/8/layout/target3"/>
    <dgm:cxn modelId="{03FA3134-54D8-473D-8BB4-053BED0A8256}" srcId="{B2099533-0948-41AA-91E3-2E47651C24C2}" destId="{FEA0FC9D-F474-471F-9A5F-EB1E0E98E968}" srcOrd="1" destOrd="0" parTransId="{83274C82-B88C-46C0-B546-1F124A8BE116}" sibTransId="{8167AD51-7E82-48CD-B463-45EA1966C7A4}"/>
    <dgm:cxn modelId="{4EDB4084-576D-40C5-B824-A173A98623CC}" type="presOf" srcId="{059AF3BD-E996-42A4-8EA7-0D7367C7A244}" destId="{093A9C86-2A94-4E9E-817E-28DC876DB00B}" srcOrd="0" destOrd="0" presId="urn:microsoft.com/office/officeart/2005/8/layout/target3"/>
    <dgm:cxn modelId="{AEEDD3E4-E49F-4C3C-B925-C2DBD33F7E4C}" type="presParOf" srcId="{554A6BDC-D4E7-4A65-9CCE-56C2ECF7CDD2}" destId="{4C32A06D-7E5B-473F-95C7-3781B9D0217B}" srcOrd="0" destOrd="0" presId="urn:microsoft.com/office/officeart/2005/8/layout/target3"/>
    <dgm:cxn modelId="{E8B24FF1-09A4-494C-A30D-1F315462E70A}" type="presParOf" srcId="{554A6BDC-D4E7-4A65-9CCE-56C2ECF7CDD2}" destId="{95D4FC4E-3311-4D53-AC7B-CDEE9CA25E55}" srcOrd="1" destOrd="0" presId="urn:microsoft.com/office/officeart/2005/8/layout/target3"/>
    <dgm:cxn modelId="{AB4072B4-2ECF-420D-9BC9-043CE66831B7}" type="presParOf" srcId="{554A6BDC-D4E7-4A65-9CCE-56C2ECF7CDD2}" destId="{1194444D-1C51-468E-A158-6558DC7A1DF5}" srcOrd="2" destOrd="0" presId="urn:microsoft.com/office/officeart/2005/8/layout/target3"/>
    <dgm:cxn modelId="{18EA654F-D7DE-4480-8F8A-2FB6CACF9BF8}" type="presParOf" srcId="{554A6BDC-D4E7-4A65-9CCE-56C2ECF7CDD2}" destId="{781115BC-418E-4E3A-8AA5-4B74CF753F16}" srcOrd="3" destOrd="0" presId="urn:microsoft.com/office/officeart/2005/8/layout/target3"/>
    <dgm:cxn modelId="{D2755BB5-D225-4CB9-BA74-1AB0FA27C79B}" type="presParOf" srcId="{554A6BDC-D4E7-4A65-9CCE-56C2ECF7CDD2}" destId="{BCC851F9-0930-421C-A7E5-950A2C2F7A54}" srcOrd="4" destOrd="0" presId="urn:microsoft.com/office/officeart/2005/8/layout/target3"/>
    <dgm:cxn modelId="{0A90D257-0302-4434-B5BB-3604EE9005AE}" type="presParOf" srcId="{554A6BDC-D4E7-4A65-9CCE-56C2ECF7CDD2}" destId="{C43287B2-AEE3-49C9-8023-471A3854E105}" srcOrd="5" destOrd="0" presId="urn:microsoft.com/office/officeart/2005/8/layout/target3"/>
    <dgm:cxn modelId="{B2EF6F82-8EC0-4C87-BE7E-9426CE590F06}" type="presParOf" srcId="{554A6BDC-D4E7-4A65-9CCE-56C2ECF7CDD2}" destId="{8A24287A-4A65-474C-996E-6B6905074CB6}" srcOrd="6" destOrd="0" presId="urn:microsoft.com/office/officeart/2005/8/layout/target3"/>
    <dgm:cxn modelId="{38F16413-ED9D-40A7-AFB9-349C81F6F085}" type="presParOf" srcId="{554A6BDC-D4E7-4A65-9CCE-56C2ECF7CDD2}" destId="{8C1603B9-0596-41D4-B84E-F735CAE3D01D}" srcOrd="7" destOrd="0" presId="urn:microsoft.com/office/officeart/2005/8/layout/target3"/>
    <dgm:cxn modelId="{7D3DD1E9-4705-4A5D-B19F-F74125DCE24D}" type="presParOf" srcId="{554A6BDC-D4E7-4A65-9CCE-56C2ECF7CDD2}" destId="{093A9C86-2A94-4E9E-817E-28DC876DB00B}" srcOrd="8" destOrd="0" presId="urn:microsoft.com/office/officeart/2005/8/layout/target3"/>
    <dgm:cxn modelId="{4056A5EC-88E9-45BB-A2F7-FA25F8DB26D7}" type="presParOf" srcId="{554A6BDC-D4E7-4A65-9CCE-56C2ECF7CDD2}" destId="{0E0B7CE3-B167-4039-9536-EB2C7B356993}" srcOrd="9" destOrd="0" presId="urn:microsoft.com/office/officeart/2005/8/layout/target3"/>
    <dgm:cxn modelId="{C431127E-47E8-4423-BA89-A4CF0DBB80F3}" type="presParOf" srcId="{554A6BDC-D4E7-4A65-9CCE-56C2ECF7CDD2}" destId="{23163A31-5E56-4D6D-9068-038F91E6BF67}" srcOrd="10" destOrd="0" presId="urn:microsoft.com/office/officeart/2005/8/layout/target3"/>
    <dgm:cxn modelId="{123E6F54-B00D-48FA-AB01-BF2807072D71}" type="presParOf" srcId="{554A6BDC-D4E7-4A65-9CCE-56C2ECF7CDD2}" destId="{0520E859-7F1C-4E9F-B4F4-21EF50B9CC2B}" srcOrd="11" destOrd="0" presId="urn:microsoft.com/office/officeart/2005/8/layout/target3"/>
    <dgm:cxn modelId="{CB7B3C68-103B-48AE-A60D-AC96EA897684}" type="presParOf" srcId="{554A6BDC-D4E7-4A65-9CCE-56C2ECF7CDD2}" destId="{655F6B60-8F2B-4A77-9163-BA853DF3EF0E}" srcOrd="12" destOrd="0" presId="urn:microsoft.com/office/officeart/2005/8/layout/target3"/>
    <dgm:cxn modelId="{62860966-7F87-4556-AEA1-DCC56193B208}" type="presParOf" srcId="{554A6BDC-D4E7-4A65-9CCE-56C2ECF7CDD2}" destId="{AD817682-BCFC-4EFA-AC3B-9999106902FC}" srcOrd="13" destOrd="0" presId="urn:microsoft.com/office/officeart/2005/8/layout/target3"/>
    <dgm:cxn modelId="{4DEEA5E9-0D40-4E09-A90A-3DA41B3D5908}" type="presParOf" srcId="{554A6BDC-D4E7-4A65-9CCE-56C2ECF7CDD2}" destId="{42CA5E9E-1F18-4358-8CAD-5DC16E544F87}" srcOrd="14" destOrd="0" presId="urn:microsoft.com/office/officeart/2005/8/layout/target3"/>
    <dgm:cxn modelId="{F59659D1-3C2D-49CC-A129-E803ADD4E6A3}" type="presParOf" srcId="{554A6BDC-D4E7-4A65-9CCE-56C2ECF7CDD2}" destId="{11DE4301-6CA7-43F8-A247-6C6ACC21F694}" srcOrd="15" destOrd="0" presId="urn:microsoft.com/office/officeart/2005/8/layout/target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C2129A1D-8442-4618-86B7-8508D6F45CEB}" type="doc">
      <dgm:prSet loTypeId="urn:microsoft.com/office/officeart/2005/8/layout/list1" loCatId="list" qsTypeId="urn:microsoft.com/office/officeart/2005/8/quickstyle/3d1" qsCatId="3D" csTypeId="urn:microsoft.com/office/officeart/2005/8/colors/accent1_2" csCatId="accent1"/>
      <dgm:spPr/>
      <dgm:t>
        <a:bodyPr/>
        <a:lstStyle/>
        <a:p>
          <a:endParaRPr lang="fi-FI"/>
        </a:p>
      </dgm:t>
    </dgm:pt>
    <dgm:pt modelId="{73006194-5FE5-4F26-BB05-0FCA9FB97706}">
      <dgm:prSet custT="1"/>
      <dgm:spPr/>
      <dgm:t>
        <a:bodyPr/>
        <a:lstStyle/>
        <a:p>
          <a:pPr rtl="0"/>
          <a:r>
            <a:rPr lang="fi-FI" sz="2000" b="1" dirty="0" err="1" smtClean="0"/>
            <a:t>enterobakteerit</a:t>
          </a:r>
          <a:r>
            <a:rPr lang="fi-FI" sz="2000" b="1" dirty="0" smtClean="0"/>
            <a:t> yleisiä ympäristöbakteereja</a:t>
          </a:r>
          <a:endParaRPr lang="fi-FI" sz="2000" b="1" dirty="0"/>
        </a:p>
      </dgm:t>
    </dgm:pt>
    <dgm:pt modelId="{F98F83AC-C0CB-4E12-8BA3-2DD5905D077E}" type="parTrans" cxnId="{BEE215E2-1076-44C2-8BFB-A3D22B089828}">
      <dgm:prSet/>
      <dgm:spPr/>
      <dgm:t>
        <a:bodyPr/>
        <a:lstStyle/>
        <a:p>
          <a:endParaRPr lang="fi-FI"/>
        </a:p>
      </dgm:t>
    </dgm:pt>
    <dgm:pt modelId="{26A806F8-9B09-4CFC-84E1-55B45775E593}" type="sibTrans" cxnId="{BEE215E2-1076-44C2-8BFB-A3D22B089828}">
      <dgm:prSet/>
      <dgm:spPr/>
      <dgm:t>
        <a:bodyPr/>
        <a:lstStyle/>
        <a:p>
          <a:endParaRPr lang="fi-FI"/>
        </a:p>
      </dgm:t>
    </dgm:pt>
    <dgm:pt modelId="{3DBD2C65-E7B2-491D-9C13-F93B16E0D7EF}">
      <dgm:prSet custT="1"/>
      <dgm:spPr/>
      <dgm:t>
        <a:bodyPr/>
        <a:lstStyle/>
        <a:p>
          <a:pPr rtl="0"/>
          <a:r>
            <a:rPr lang="fi-FI" sz="2000" b="1" dirty="0" smtClean="0"/>
            <a:t>esiintyy luonnossa</a:t>
          </a:r>
          <a:endParaRPr lang="fi-FI" sz="2000" b="1" dirty="0"/>
        </a:p>
      </dgm:t>
    </dgm:pt>
    <dgm:pt modelId="{78DC86B1-66F2-4ED4-A319-91A4792F5213}" type="parTrans" cxnId="{6C5DCD7D-7F80-4DE1-9215-3620BBC768EC}">
      <dgm:prSet/>
      <dgm:spPr/>
      <dgm:t>
        <a:bodyPr/>
        <a:lstStyle/>
        <a:p>
          <a:endParaRPr lang="fi-FI"/>
        </a:p>
      </dgm:t>
    </dgm:pt>
    <dgm:pt modelId="{6967CB30-66AF-488F-A239-2529EF7E6D7B}" type="sibTrans" cxnId="{6C5DCD7D-7F80-4DE1-9215-3620BBC768EC}">
      <dgm:prSet/>
      <dgm:spPr/>
      <dgm:t>
        <a:bodyPr/>
        <a:lstStyle/>
        <a:p>
          <a:endParaRPr lang="fi-FI"/>
        </a:p>
      </dgm:t>
    </dgm:pt>
    <dgm:pt modelId="{02F1B7F2-7644-49A9-BD34-939610F465FC}">
      <dgm:prSet custT="1"/>
      <dgm:spPr/>
      <dgm:t>
        <a:bodyPr/>
        <a:lstStyle/>
        <a:p>
          <a:pPr rtl="0"/>
          <a:r>
            <a:rPr lang="fi-FI" sz="2000" b="1" dirty="0" smtClean="0"/>
            <a:t>eläimissä, kasveissa vesistöissä</a:t>
          </a:r>
          <a:endParaRPr lang="fi-FI" sz="2000" b="1" dirty="0"/>
        </a:p>
      </dgm:t>
    </dgm:pt>
    <dgm:pt modelId="{7312C0C0-E9B3-4032-8D66-CB3AD806BF03}" type="parTrans" cxnId="{142CC92B-8CB1-4452-813E-2B02B179A4CB}">
      <dgm:prSet/>
      <dgm:spPr/>
      <dgm:t>
        <a:bodyPr/>
        <a:lstStyle/>
        <a:p>
          <a:endParaRPr lang="fi-FI"/>
        </a:p>
      </dgm:t>
    </dgm:pt>
    <dgm:pt modelId="{ACB1C633-54DA-4223-91DB-A0F7346ECD87}" type="sibTrans" cxnId="{142CC92B-8CB1-4452-813E-2B02B179A4CB}">
      <dgm:prSet/>
      <dgm:spPr/>
      <dgm:t>
        <a:bodyPr/>
        <a:lstStyle/>
        <a:p>
          <a:endParaRPr lang="fi-FI"/>
        </a:p>
      </dgm:t>
    </dgm:pt>
    <dgm:pt modelId="{18D34CD3-B8A1-4479-934A-83300A5636E0}">
      <dgm:prSet custT="1"/>
      <dgm:spPr/>
      <dgm:t>
        <a:bodyPr/>
        <a:lstStyle/>
        <a:p>
          <a:pPr rtl="0"/>
          <a:r>
            <a:rPr lang="fi-FI" sz="2000" b="1" dirty="0" smtClean="0"/>
            <a:t>liittyy kontrolloimattomaan ab käyttöön, puuttuva jätevesien käsittely</a:t>
          </a:r>
          <a:endParaRPr lang="fi-FI" sz="2000" b="1" dirty="0"/>
        </a:p>
      </dgm:t>
    </dgm:pt>
    <dgm:pt modelId="{730EDFEB-A8DF-46C0-85D4-78DC435019F2}" type="parTrans" cxnId="{35EA8947-E1AF-43A4-90A7-686FC8EF5B1A}">
      <dgm:prSet/>
      <dgm:spPr/>
      <dgm:t>
        <a:bodyPr/>
        <a:lstStyle/>
        <a:p>
          <a:endParaRPr lang="fi-FI"/>
        </a:p>
      </dgm:t>
    </dgm:pt>
    <dgm:pt modelId="{6DEEA532-11E6-4D42-B90F-81739EABB445}" type="sibTrans" cxnId="{35EA8947-E1AF-43A4-90A7-686FC8EF5B1A}">
      <dgm:prSet/>
      <dgm:spPr/>
      <dgm:t>
        <a:bodyPr/>
        <a:lstStyle/>
        <a:p>
          <a:endParaRPr lang="fi-FI"/>
        </a:p>
      </dgm:t>
    </dgm:pt>
    <dgm:pt modelId="{1C40EBDB-CE4C-460B-B949-D55D9A01C893}">
      <dgm:prSet custT="1"/>
      <dgm:spPr/>
      <dgm:t>
        <a:bodyPr/>
        <a:lstStyle/>
        <a:p>
          <a:pPr rtl="0"/>
          <a:r>
            <a:rPr lang="fi-FI" sz="2000" b="1" dirty="0" smtClean="0"/>
            <a:t>tuotantoeläimet </a:t>
          </a:r>
          <a:endParaRPr lang="fi-FI" sz="2000" b="1" dirty="0"/>
        </a:p>
      </dgm:t>
    </dgm:pt>
    <dgm:pt modelId="{885DFB46-B4EC-4E78-BADF-A5F38523515A}" type="parTrans" cxnId="{35C8A18E-DC96-4A85-9A76-12487DEC552F}">
      <dgm:prSet/>
      <dgm:spPr/>
      <dgm:t>
        <a:bodyPr/>
        <a:lstStyle/>
        <a:p>
          <a:endParaRPr lang="fi-FI"/>
        </a:p>
      </dgm:t>
    </dgm:pt>
    <dgm:pt modelId="{DEE0B124-9C7A-44C2-A9ED-15B573160251}" type="sibTrans" cxnId="{35C8A18E-DC96-4A85-9A76-12487DEC552F}">
      <dgm:prSet/>
      <dgm:spPr/>
      <dgm:t>
        <a:bodyPr/>
        <a:lstStyle/>
        <a:p>
          <a:endParaRPr lang="fi-FI"/>
        </a:p>
      </dgm:t>
    </dgm:pt>
    <dgm:pt modelId="{154E8111-6E01-424D-99F1-4654F8BE9054}">
      <dgm:prSet custT="1"/>
      <dgm:spPr/>
      <dgm:t>
        <a:bodyPr/>
        <a:lstStyle/>
        <a:p>
          <a:pPr rtl="0"/>
          <a:r>
            <a:rPr lang="fi-FI" sz="2000" b="1" dirty="0" smtClean="0"/>
            <a:t>todennäköistä että syömme tartunnan</a:t>
          </a:r>
          <a:endParaRPr lang="fi-FI" sz="2000" b="1" dirty="0"/>
        </a:p>
      </dgm:t>
    </dgm:pt>
    <dgm:pt modelId="{7BC44BAE-9F99-470C-A730-43AF1413B51B}" type="parTrans" cxnId="{D26EC693-71D2-40E4-9AE5-146CA0388ED8}">
      <dgm:prSet/>
      <dgm:spPr/>
      <dgm:t>
        <a:bodyPr/>
        <a:lstStyle/>
        <a:p>
          <a:endParaRPr lang="fi-FI"/>
        </a:p>
      </dgm:t>
    </dgm:pt>
    <dgm:pt modelId="{0CC367B2-2652-491C-AC8D-DCE2A07C4A20}" type="sibTrans" cxnId="{D26EC693-71D2-40E4-9AE5-146CA0388ED8}">
      <dgm:prSet/>
      <dgm:spPr/>
      <dgm:t>
        <a:bodyPr/>
        <a:lstStyle/>
        <a:p>
          <a:endParaRPr lang="fi-FI"/>
        </a:p>
      </dgm:t>
    </dgm:pt>
    <dgm:pt modelId="{933878FD-EAA8-4690-95A9-B5D9CB7B5988}">
      <dgm:prSet custT="1"/>
      <dgm:spPr/>
      <dgm:t>
        <a:bodyPr/>
        <a:lstStyle/>
        <a:p>
          <a:pPr rtl="0"/>
          <a:r>
            <a:rPr lang="fi-FI" sz="2000" b="1" dirty="0" smtClean="0"/>
            <a:t>tutkimuksissa identtisiä kantoja</a:t>
          </a:r>
          <a:endParaRPr lang="fi-FI" sz="2000" b="1" dirty="0"/>
        </a:p>
      </dgm:t>
    </dgm:pt>
    <dgm:pt modelId="{4976BB0A-B605-4236-BA1E-E033D03615E7}" type="parTrans" cxnId="{3A52F815-0BB2-4745-B74C-4EB7E33EA2A3}">
      <dgm:prSet/>
      <dgm:spPr/>
      <dgm:t>
        <a:bodyPr/>
        <a:lstStyle/>
        <a:p>
          <a:endParaRPr lang="fi-FI"/>
        </a:p>
      </dgm:t>
    </dgm:pt>
    <dgm:pt modelId="{26161E58-7022-4965-B1AC-7F0684907C9E}" type="sibTrans" cxnId="{3A52F815-0BB2-4745-B74C-4EB7E33EA2A3}">
      <dgm:prSet/>
      <dgm:spPr/>
      <dgm:t>
        <a:bodyPr/>
        <a:lstStyle/>
        <a:p>
          <a:endParaRPr lang="fi-FI"/>
        </a:p>
      </dgm:t>
    </dgm:pt>
    <dgm:pt modelId="{86A4CF8F-8E17-4322-B467-C44C9FDC6B42}">
      <dgm:prSet custT="1"/>
      <dgm:spPr/>
      <dgm:t>
        <a:bodyPr/>
        <a:lstStyle/>
        <a:p>
          <a:pPr rtl="0"/>
          <a:r>
            <a:rPr lang="fi-FI" sz="2000" b="1" dirty="0" smtClean="0"/>
            <a:t>riski suurin huonon hygienian maissa</a:t>
          </a:r>
          <a:endParaRPr lang="fi-FI" sz="2000" b="1" dirty="0"/>
        </a:p>
      </dgm:t>
    </dgm:pt>
    <dgm:pt modelId="{306EA7E6-60AB-4D28-993C-BDE5009C160F}" type="parTrans" cxnId="{1A935E42-2E73-4885-8C9D-CBF3C15A0045}">
      <dgm:prSet/>
      <dgm:spPr/>
      <dgm:t>
        <a:bodyPr/>
        <a:lstStyle/>
        <a:p>
          <a:endParaRPr lang="fi-FI"/>
        </a:p>
      </dgm:t>
    </dgm:pt>
    <dgm:pt modelId="{70B2432A-DAC3-4881-A4F6-4AF2A59DD8EC}" type="sibTrans" cxnId="{1A935E42-2E73-4885-8C9D-CBF3C15A0045}">
      <dgm:prSet/>
      <dgm:spPr/>
      <dgm:t>
        <a:bodyPr/>
        <a:lstStyle/>
        <a:p>
          <a:endParaRPr lang="fi-FI"/>
        </a:p>
      </dgm:t>
    </dgm:pt>
    <dgm:pt modelId="{DC4F8D4E-B6BA-4AAD-9D76-D54FAE37A8DB}" type="pres">
      <dgm:prSet presAssocID="{C2129A1D-8442-4618-86B7-8508D6F45CEB}" presName="linear" presStyleCnt="0">
        <dgm:presLayoutVars>
          <dgm:dir/>
          <dgm:animLvl val="lvl"/>
          <dgm:resizeHandles val="exact"/>
        </dgm:presLayoutVars>
      </dgm:prSet>
      <dgm:spPr/>
      <dgm:t>
        <a:bodyPr/>
        <a:lstStyle/>
        <a:p>
          <a:endParaRPr lang="fi-FI"/>
        </a:p>
      </dgm:t>
    </dgm:pt>
    <dgm:pt modelId="{16E43CD2-F12E-4994-B0B4-EE4A449B180B}" type="pres">
      <dgm:prSet presAssocID="{73006194-5FE5-4F26-BB05-0FCA9FB97706}" presName="parentLin" presStyleCnt="0"/>
      <dgm:spPr/>
      <dgm:t>
        <a:bodyPr/>
        <a:lstStyle/>
        <a:p>
          <a:endParaRPr lang="fi-FI"/>
        </a:p>
      </dgm:t>
    </dgm:pt>
    <dgm:pt modelId="{EC5675F1-0DA4-40A4-8F07-C51BC302F93C}" type="pres">
      <dgm:prSet presAssocID="{73006194-5FE5-4F26-BB05-0FCA9FB97706}" presName="parentLeftMargin" presStyleLbl="node1" presStyleIdx="0" presStyleCnt="3"/>
      <dgm:spPr/>
      <dgm:t>
        <a:bodyPr/>
        <a:lstStyle/>
        <a:p>
          <a:endParaRPr lang="fi-FI"/>
        </a:p>
      </dgm:t>
    </dgm:pt>
    <dgm:pt modelId="{AB37369D-4DDE-470C-9D12-EC9442A2B883}" type="pres">
      <dgm:prSet presAssocID="{73006194-5FE5-4F26-BB05-0FCA9FB97706}" presName="parentText" presStyleLbl="node1" presStyleIdx="0" presStyleCnt="3" custLinFactNeighborX="-9987" custLinFactNeighborY="-5099">
        <dgm:presLayoutVars>
          <dgm:chMax val="0"/>
          <dgm:bulletEnabled val="1"/>
        </dgm:presLayoutVars>
      </dgm:prSet>
      <dgm:spPr/>
      <dgm:t>
        <a:bodyPr/>
        <a:lstStyle/>
        <a:p>
          <a:endParaRPr lang="fi-FI"/>
        </a:p>
      </dgm:t>
    </dgm:pt>
    <dgm:pt modelId="{9E1A5FB6-0718-4E38-ABBA-B7743420CBC1}" type="pres">
      <dgm:prSet presAssocID="{73006194-5FE5-4F26-BB05-0FCA9FB97706}" presName="negativeSpace" presStyleCnt="0"/>
      <dgm:spPr/>
      <dgm:t>
        <a:bodyPr/>
        <a:lstStyle/>
        <a:p>
          <a:endParaRPr lang="fi-FI"/>
        </a:p>
      </dgm:t>
    </dgm:pt>
    <dgm:pt modelId="{4D473667-16B3-435A-BB10-F5B6EF600D34}" type="pres">
      <dgm:prSet presAssocID="{73006194-5FE5-4F26-BB05-0FCA9FB97706}" presName="childText" presStyleLbl="conFgAcc1" presStyleIdx="0" presStyleCnt="3">
        <dgm:presLayoutVars>
          <dgm:bulletEnabled val="1"/>
        </dgm:presLayoutVars>
      </dgm:prSet>
      <dgm:spPr/>
      <dgm:t>
        <a:bodyPr/>
        <a:lstStyle/>
        <a:p>
          <a:endParaRPr lang="fi-FI"/>
        </a:p>
      </dgm:t>
    </dgm:pt>
    <dgm:pt modelId="{1369FBA1-84AA-49CF-962B-0191ECB92821}" type="pres">
      <dgm:prSet presAssocID="{26A806F8-9B09-4CFC-84E1-55B45775E593}" presName="spaceBetweenRectangles" presStyleCnt="0"/>
      <dgm:spPr/>
      <dgm:t>
        <a:bodyPr/>
        <a:lstStyle/>
        <a:p>
          <a:endParaRPr lang="fi-FI"/>
        </a:p>
      </dgm:t>
    </dgm:pt>
    <dgm:pt modelId="{2BBB8C98-1E36-4EE7-91B4-96D4EEA8E0B7}" type="pres">
      <dgm:prSet presAssocID="{154E8111-6E01-424D-99F1-4654F8BE9054}" presName="parentLin" presStyleCnt="0"/>
      <dgm:spPr/>
      <dgm:t>
        <a:bodyPr/>
        <a:lstStyle/>
        <a:p>
          <a:endParaRPr lang="fi-FI"/>
        </a:p>
      </dgm:t>
    </dgm:pt>
    <dgm:pt modelId="{FF9D34F0-4779-4B76-8F0B-D661BA4E3D6F}" type="pres">
      <dgm:prSet presAssocID="{154E8111-6E01-424D-99F1-4654F8BE9054}" presName="parentLeftMargin" presStyleLbl="node1" presStyleIdx="0" presStyleCnt="3"/>
      <dgm:spPr/>
      <dgm:t>
        <a:bodyPr/>
        <a:lstStyle/>
        <a:p>
          <a:endParaRPr lang="fi-FI"/>
        </a:p>
      </dgm:t>
    </dgm:pt>
    <dgm:pt modelId="{947AD38B-F208-4A15-9689-1B49D7AE280F}" type="pres">
      <dgm:prSet presAssocID="{154E8111-6E01-424D-99F1-4654F8BE9054}" presName="parentText" presStyleLbl="node1" presStyleIdx="1" presStyleCnt="3">
        <dgm:presLayoutVars>
          <dgm:chMax val="0"/>
          <dgm:bulletEnabled val="1"/>
        </dgm:presLayoutVars>
      </dgm:prSet>
      <dgm:spPr/>
      <dgm:t>
        <a:bodyPr/>
        <a:lstStyle/>
        <a:p>
          <a:endParaRPr lang="fi-FI"/>
        </a:p>
      </dgm:t>
    </dgm:pt>
    <dgm:pt modelId="{F1A1E970-AAE2-42F2-942E-E2FFC4CC756D}" type="pres">
      <dgm:prSet presAssocID="{154E8111-6E01-424D-99F1-4654F8BE9054}" presName="negativeSpace" presStyleCnt="0"/>
      <dgm:spPr/>
      <dgm:t>
        <a:bodyPr/>
        <a:lstStyle/>
        <a:p>
          <a:endParaRPr lang="fi-FI"/>
        </a:p>
      </dgm:t>
    </dgm:pt>
    <dgm:pt modelId="{A19E5C71-CA82-469E-98F1-CDA22D3432EC}" type="pres">
      <dgm:prSet presAssocID="{154E8111-6E01-424D-99F1-4654F8BE9054}" presName="childText" presStyleLbl="conFgAcc1" presStyleIdx="1" presStyleCnt="3">
        <dgm:presLayoutVars>
          <dgm:bulletEnabled val="1"/>
        </dgm:presLayoutVars>
      </dgm:prSet>
      <dgm:spPr/>
      <dgm:t>
        <a:bodyPr/>
        <a:lstStyle/>
        <a:p>
          <a:endParaRPr lang="fi-FI"/>
        </a:p>
      </dgm:t>
    </dgm:pt>
    <dgm:pt modelId="{0701DF8E-9D15-47BB-AD69-EB55246C3067}" type="pres">
      <dgm:prSet presAssocID="{0CC367B2-2652-491C-AC8D-DCE2A07C4A20}" presName="spaceBetweenRectangles" presStyleCnt="0"/>
      <dgm:spPr/>
      <dgm:t>
        <a:bodyPr/>
        <a:lstStyle/>
        <a:p>
          <a:endParaRPr lang="fi-FI"/>
        </a:p>
      </dgm:t>
    </dgm:pt>
    <dgm:pt modelId="{6A6C48B6-AF62-4FD3-BF9B-7964C4E166C6}" type="pres">
      <dgm:prSet presAssocID="{86A4CF8F-8E17-4322-B467-C44C9FDC6B42}" presName="parentLin" presStyleCnt="0"/>
      <dgm:spPr/>
      <dgm:t>
        <a:bodyPr/>
        <a:lstStyle/>
        <a:p>
          <a:endParaRPr lang="fi-FI"/>
        </a:p>
      </dgm:t>
    </dgm:pt>
    <dgm:pt modelId="{B0F2158C-A40F-4633-A5E5-2F4122D9DFF7}" type="pres">
      <dgm:prSet presAssocID="{86A4CF8F-8E17-4322-B467-C44C9FDC6B42}" presName="parentLeftMargin" presStyleLbl="node1" presStyleIdx="1" presStyleCnt="3"/>
      <dgm:spPr/>
      <dgm:t>
        <a:bodyPr/>
        <a:lstStyle/>
        <a:p>
          <a:endParaRPr lang="fi-FI"/>
        </a:p>
      </dgm:t>
    </dgm:pt>
    <dgm:pt modelId="{A5D4BECC-AFBC-4FD4-A99F-8F1895C9E020}" type="pres">
      <dgm:prSet presAssocID="{86A4CF8F-8E17-4322-B467-C44C9FDC6B42}" presName="parentText" presStyleLbl="node1" presStyleIdx="2" presStyleCnt="3">
        <dgm:presLayoutVars>
          <dgm:chMax val="0"/>
          <dgm:bulletEnabled val="1"/>
        </dgm:presLayoutVars>
      </dgm:prSet>
      <dgm:spPr/>
      <dgm:t>
        <a:bodyPr/>
        <a:lstStyle/>
        <a:p>
          <a:endParaRPr lang="fi-FI"/>
        </a:p>
      </dgm:t>
    </dgm:pt>
    <dgm:pt modelId="{5EEE952F-7617-42EE-95A3-2AD0E0DCCA78}" type="pres">
      <dgm:prSet presAssocID="{86A4CF8F-8E17-4322-B467-C44C9FDC6B42}" presName="negativeSpace" presStyleCnt="0"/>
      <dgm:spPr/>
      <dgm:t>
        <a:bodyPr/>
        <a:lstStyle/>
        <a:p>
          <a:endParaRPr lang="fi-FI"/>
        </a:p>
      </dgm:t>
    </dgm:pt>
    <dgm:pt modelId="{5DAFFBAD-5852-4FF3-A2F5-D30335C0BBAD}" type="pres">
      <dgm:prSet presAssocID="{86A4CF8F-8E17-4322-B467-C44C9FDC6B42}" presName="childText" presStyleLbl="conFgAcc1" presStyleIdx="2" presStyleCnt="3">
        <dgm:presLayoutVars>
          <dgm:bulletEnabled val="1"/>
        </dgm:presLayoutVars>
      </dgm:prSet>
      <dgm:spPr/>
      <dgm:t>
        <a:bodyPr/>
        <a:lstStyle/>
        <a:p>
          <a:endParaRPr lang="fi-FI"/>
        </a:p>
      </dgm:t>
    </dgm:pt>
  </dgm:ptLst>
  <dgm:cxnLst>
    <dgm:cxn modelId="{1A935E42-2E73-4885-8C9D-CBF3C15A0045}" srcId="{C2129A1D-8442-4618-86B7-8508D6F45CEB}" destId="{86A4CF8F-8E17-4322-B467-C44C9FDC6B42}" srcOrd="2" destOrd="0" parTransId="{306EA7E6-60AB-4D28-993C-BDE5009C160F}" sibTransId="{70B2432A-DAC3-4881-A4F6-4AF2A59DD8EC}"/>
    <dgm:cxn modelId="{142CC92B-8CB1-4452-813E-2B02B179A4CB}" srcId="{3DBD2C65-E7B2-491D-9C13-F93B16E0D7EF}" destId="{02F1B7F2-7644-49A9-BD34-939610F465FC}" srcOrd="0" destOrd="0" parTransId="{7312C0C0-E9B3-4032-8D66-CB3AD806BF03}" sibTransId="{ACB1C633-54DA-4223-91DB-A0F7346ECD87}"/>
    <dgm:cxn modelId="{591C6E86-E7D4-4C33-97F7-A71135F3819D}" type="presOf" srcId="{73006194-5FE5-4F26-BB05-0FCA9FB97706}" destId="{EC5675F1-0DA4-40A4-8F07-C51BC302F93C}" srcOrd="0" destOrd="0" presId="urn:microsoft.com/office/officeart/2005/8/layout/list1"/>
    <dgm:cxn modelId="{1DF48074-EF58-43B1-B8AD-30D5C47EB185}" type="presOf" srcId="{86A4CF8F-8E17-4322-B467-C44C9FDC6B42}" destId="{A5D4BECC-AFBC-4FD4-A99F-8F1895C9E020}" srcOrd="1" destOrd="0" presId="urn:microsoft.com/office/officeart/2005/8/layout/list1"/>
    <dgm:cxn modelId="{A6759504-1FD3-4F11-9ECA-8C2A003D4E3F}" type="presOf" srcId="{933878FD-EAA8-4690-95A9-B5D9CB7B5988}" destId="{A19E5C71-CA82-469E-98F1-CDA22D3432EC}" srcOrd="0" destOrd="0" presId="urn:microsoft.com/office/officeart/2005/8/layout/list1"/>
    <dgm:cxn modelId="{35EA8947-E1AF-43A4-90A7-686FC8EF5B1A}" srcId="{02F1B7F2-7644-49A9-BD34-939610F465FC}" destId="{18D34CD3-B8A1-4479-934A-83300A5636E0}" srcOrd="0" destOrd="0" parTransId="{730EDFEB-A8DF-46C0-85D4-78DC435019F2}" sibTransId="{6DEEA532-11E6-4D42-B90F-81739EABB445}"/>
    <dgm:cxn modelId="{D70BEA03-3FCB-4892-AC1E-C4B9C7DB5396}" type="presOf" srcId="{02F1B7F2-7644-49A9-BD34-939610F465FC}" destId="{4D473667-16B3-435A-BB10-F5B6EF600D34}" srcOrd="0" destOrd="1" presId="urn:microsoft.com/office/officeart/2005/8/layout/list1"/>
    <dgm:cxn modelId="{4A608D1B-710C-44A6-9060-E2465EC410B0}" type="presOf" srcId="{73006194-5FE5-4F26-BB05-0FCA9FB97706}" destId="{AB37369D-4DDE-470C-9D12-EC9442A2B883}" srcOrd="1" destOrd="0" presId="urn:microsoft.com/office/officeart/2005/8/layout/list1"/>
    <dgm:cxn modelId="{680131CF-31F8-4FAC-9813-3F11929457C9}" type="presOf" srcId="{154E8111-6E01-424D-99F1-4654F8BE9054}" destId="{FF9D34F0-4779-4B76-8F0B-D661BA4E3D6F}" srcOrd="0" destOrd="0" presId="urn:microsoft.com/office/officeart/2005/8/layout/list1"/>
    <dgm:cxn modelId="{0220C24A-53DC-41D2-ADDB-FF3BF6639C78}" type="presOf" srcId="{3DBD2C65-E7B2-491D-9C13-F93B16E0D7EF}" destId="{4D473667-16B3-435A-BB10-F5B6EF600D34}" srcOrd="0" destOrd="0" presId="urn:microsoft.com/office/officeart/2005/8/layout/list1"/>
    <dgm:cxn modelId="{856CA7CF-9AD3-4891-B867-8B9D791B1B2D}" type="presOf" srcId="{18D34CD3-B8A1-4479-934A-83300A5636E0}" destId="{4D473667-16B3-435A-BB10-F5B6EF600D34}" srcOrd="0" destOrd="2" presId="urn:microsoft.com/office/officeart/2005/8/layout/list1"/>
    <dgm:cxn modelId="{5BC9EA3F-BA16-43AC-AD9E-E068BAEB7838}" type="presOf" srcId="{86A4CF8F-8E17-4322-B467-C44C9FDC6B42}" destId="{B0F2158C-A40F-4633-A5E5-2F4122D9DFF7}" srcOrd="0" destOrd="0" presId="urn:microsoft.com/office/officeart/2005/8/layout/list1"/>
    <dgm:cxn modelId="{D26EC693-71D2-40E4-9AE5-146CA0388ED8}" srcId="{C2129A1D-8442-4618-86B7-8508D6F45CEB}" destId="{154E8111-6E01-424D-99F1-4654F8BE9054}" srcOrd="1" destOrd="0" parTransId="{7BC44BAE-9F99-470C-A730-43AF1413B51B}" sibTransId="{0CC367B2-2652-491C-AC8D-DCE2A07C4A20}"/>
    <dgm:cxn modelId="{35C8A18E-DC96-4A85-9A76-12487DEC552F}" srcId="{73006194-5FE5-4F26-BB05-0FCA9FB97706}" destId="{1C40EBDB-CE4C-460B-B949-D55D9A01C893}" srcOrd="1" destOrd="0" parTransId="{885DFB46-B4EC-4E78-BADF-A5F38523515A}" sibTransId="{DEE0B124-9C7A-44C2-A9ED-15B573160251}"/>
    <dgm:cxn modelId="{275DE1F5-8D85-4367-B610-357E4811EE2F}" type="presOf" srcId="{154E8111-6E01-424D-99F1-4654F8BE9054}" destId="{947AD38B-F208-4A15-9689-1B49D7AE280F}" srcOrd="1" destOrd="0" presId="urn:microsoft.com/office/officeart/2005/8/layout/list1"/>
    <dgm:cxn modelId="{3A52F815-0BB2-4745-B74C-4EB7E33EA2A3}" srcId="{154E8111-6E01-424D-99F1-4654F8BE9054}" destId="{933878FD-EAA8-4690-95A9-B5D9CB7B5988}" srcOrd="0" destOrd="0" parTransId="{4976BB0A-B605-4236-BA1E-E033D03615E7}" sibTransId="{26161E58-7022-4965-B1AC-7F0684907C9E}"/>
    <dgm:cxn modelId="{46DF4AC5-C624-4C4C-9FB8-ED785868BC5A}" type="presOf" srcId="{1C40EBDB-CE4C-460B-B949-D55D9A01C893}" destId="{4D473667-16B3-435A-BB10-F5B6EF600D34}" srcOrd="0" destOrd="3" presId="urn:microsoft.com/office/officeart/2005/8/layout/list1"/>
    <dgm:cxn modelId="{6C5DCD7D-7F80-4DE1-9215-3620BBC768EC}" srcId="{73006194-5FE5-4F26-BB05-0FCA9FB97706}" destId="{3DBD2C65-E7B2-491D-9C13-F93B16E0D7EF}" srcOrd="0" destOrd="0" parTransId="{78DC86B1-66F2-4ED4-A319-91A4792F5213}" sibTransId="{6967CB30-66AF-488F-A239-2529EF7E6D7B}"/>
    <dgm:cxn modelId="{BEE215E2-1076-44C2-8BFB-A3D22B089828}" srcId="{C2129A1D-8442-4618-86B7-8508D6F45CEB}" destId="{73006194-5FE5-4F26-BB05-0FCA9FB97706}" srcOrd="0" destOrd="0" parTransId="{F98F83AC-C0CB-4E12-8BA3-2DD5905D077E}" sibTransId="{26A806F8-9B09-4CFC-84E1-55B45775E593}"/>
    <dgm:cxn modelId="{AD69573E-B884-4F1A-BA87-BE43E2C22C0F}" type="presOf" srcId="{C2129A1D-8442-4618-86B7-8508D6F45CEB}" destId="{DC4F8D4E-B6BA-4AAD-9D76-D54FAE37A8DB}" srcOrd="0" destOrd="0" presId="urn:microsoft.com/office/officeart/2005/8/layout/list1"/>
    <dgm:cxn modelId="{46B17218-9AE0-4BDE-8C2B-B69F6FC3E01C}" type="presParOf" srcId="{DC4F8D4E-B6BA-4AAD-9D76-D54FAE37A8DB}" destId="{16E43CD2-F12E-4994-B0B4-EE4A449B180B}" srcOrd="0" destOrd="0" presId="urn:microsoft.com/office/officeart/2005/8/layout/list1"/>
    <dgm:cxn modelId="{64C89E7B-2660-42D9-B117-60BE92FD01AC}" type="presParOf" srcId="{16E43CD2-F12E-4994-B0B4-EE4A449B180B}" destId="{EC5675F1-0DA4-40A4-8F07-C51BC302F93C}" srcOrd="0" destOrd="0" presId="urn:microsoft.com/office/officeart/2005/8/layout/list1"/>
    <dgm:cxn modelId="{8D22138C-1BB6-4E8B-A866-25A87807189A}" type="presParOf" srcId="{16E43CD2-F12E-4994-B0B4-EE4A449B180B}" destId="{AB37369D-4DDE-470C-9D12-EC9442A2B883}" srcOrd="1" destOrd="0" presId="urn:microsoft.com/office/officeart/2005/8/layout/list1"/>
    <dgm:cxn modelId="{CE4347B4-307A-4FB1-9705-CC0AE254A2CA}" type="presParOf" srcId="{DC4F8D4E-B6BA-4AAD-9D76-D54FAE37A8DB}" destId="{9E1A5FB6-0718-4E38-ABBA-B7743420CBC1}" srcOrd="1" destOrd="0" presId="urn:microsoft.com/office/officeart/2005/8/layout/list1"/>
    <dgm:cxn modelId="{7670B5DF-B96E-4939-8702-C297B41F472F}" type="presParOf" srcId="{DC4F8D4E-B6BA-4AAD-9D76-D54FAE37A8DB}" destId="{4D473667-16B3-435A-BB10-F5B6EF600D34}" srcOrd="2" destOrd="0" presId="urn:microsoft.com/office/officeart/2005/8/layout/list1"/>
    <dgm:cxn modelId="{DAE56DC7-7BC0-4310-B20C-BAB3BB1B5DB4}" type="presParOf" srcId="{DC4F8D4E-B6BA-4AAD-9D76-D54FAE37A8DB}" destId="{1369FBA1-84AA-49CF-962B-0191ECB92821}" srcOrd="3" destOrd="0" presId="urn:microsoft.com/office/officeart/2005/8/layout/list1"/>
    <dgm:cxn modelId="{7B78D235-0CB0-4A8E-A623-AE1AF7DF8AE3}" type="presParOf" srcId="{DC4F8D4E-B6BA-4AAD-9D76-D54FAE37A8DB}" destId="{2BBB8C98-1E36-4EE7-91B4-96D4EEA8E0B7}" srcOrd="4" destOrd="0" presId="urn:microsoft.com/office/officeart/2005/8/layout/list1"/>
    <dgm:cxn modelId="{F21B32FA-CFF8-4692-BE8E-9A229C7EF0AA}" type="presParOf" srcId="{2BBB8C98-1E36-4EE7-91B4-96D4EEA8E0B7}" destId="{FF9D34F0-4779-4B76-8F0B-D661BA4E3D6F}" srcOrd="0" destOrd="0" presId="urn:microsoft.com/office/officeart/2005/8/layout/list1"/>
    <dgm:cxn modelId="{75839904-C8EB-4C52-9EBF-14C6AB4D1083}" type="presParOf" srcId="{2BBB8C98-1E36-4EE7-91B4-96D4EEA8E0B7}" destId="{947AD38B-F208-4A15-9689-1B49D7AE280F}" srcOrd="1" destOrd="0" presId="urn:microsoft.com/office/officeart/2005/8/layout/list1"/>
    <dgm:cxn modelId="{72338A62-45FD-4118-9CB5-3579D665AC74}" type="presParOf" srcId="{DC4F8D4E-B6BA-4AAD-9D76-D54FAE37A8DB}" destId="{F1A1E970-AAE2-42F2-942E-E2FFC4CC756D}" srcOrd="5" destOrd="0" presId="urn:microsoft.com/office/officeart/2005/8/layout/list1"/>
    <dgm:cxn modelId="{77293478-AF0D-4E0A-A546-140343F5430D}" type="presParOf" srcId="{DC4F8D4E-B6BA-4AAD-9D76-D54FAE37A8DB}" destId="{A19E5C71-CA82-469E-98F1-CDA22D3432EC}" srcOrd="6" destOrd="0" presId="urn:microsoft.com/office/officeart/2005/8/layout/list1"/>
    <dgm:cxn modelId="{6F8FC34A-5035-41FF-AB6A-A4D97844FD11}" type="presParOf" srcId="{DC4F8D4E-B6BA-4AAD-9D76-D54FAE37A8DB}" destId="{0701DF8E-9D15-47BB-AD69-EB55246C3067}" srcOrd="7" destOrd="0" presId="urn:microsoft.com/office/officeart/2005/8/layout/list1"/>
    <dgm:cxn modelId="{3C5F981C-1E5F-4C99-862C-A80EAA886B20}" type="presParOf" srcId="{DC4F8D4E-B6BA-4AAD-9D76-D54FAE37A8DB}" destId="{6A6C48B6-AF62-4FD3-BF9B-7964C4E166C6}" srcOrd="8" destOrd="0" presId="urn:microsoft.com/office/officeart/2005/8/layout/list1"/>
    <dgm:cxn modelId="{CE4A35F9-FE1B-4D6C-B0CC-29C7455F6788}" type="presParOf" srcId="{6A6C48B6-AF62-4FD3-BF9B-7964C4E166C6}" destId="{B0F2158C-A40F-4633-A5E5-2F4122D9DFF7}" srcOrd="0" destOrd="0" presId="urn:microsoft.com/office/officeart/2005/8/layout/list1"/>
    <dgm:cxn modelId="{4B7220EA-4A5F-468E-AE0D-F8AA582D13B7}" type="presParOf" srcId="{6A6C48B6-AF62-4FD3-BF9B-7964C4E166C6}" destId="{A5D4BECC-AFBC-4FD4-A99F-8F1895C9E020}" srcOrd="1" destOrd="0" presId="urn:microsoft.com/office/officeart/2005/8/layout/list1"/>
    <dgm:cxn modelId="{A9D71DF1-0BB6-466A-BC99-B457BDD7B4E8}" type="presParOf" srcId="{DC4F8D4E-B6BA-4AAD-9D76-D54FAE37A8DB}" destId="{5EEE952F-7617-42EE-95A3-2AD0E0DCCA78}" srcOrd="9" destOrd="0" presId="urn:microsoft.com/office/officeart/2005/8/layout/list1"/>
    <dgm:cxn modelId="{605300AD-25CE-4E82-AF68-12EFB0065EF9}" type="presParOf" srcId="{DC4F8D4E-B6BA-4AAD-9D76-D54FAE37A8DB}" destId="{5DAFFBAD-5852-4FF3-A2F5-D30335C0BBAD}"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6577C99-F5EA-4FF1-AF1C-6DA08058AF8A}" type="doc">
      <dgm:prSet loTypeId="urn:microsoft.com/office/officeart/2005/8/layout/vList2" loCatId="list" qsTypeId="urn:microsoft.com/office/officeart/2005/8/quickstyle/3d2" qsCatId="3D" csTypeId="urn:microsoft.com/office/officeart/2005/8/colors/colorful1#4" csCatId="colorful"/>
      <dgm:spPr/>
      <dgm:t>
        <a:bodyPr/>
        <a:lstStyle/>
        <a:p>
          <a:endParaRPr lang="fi-FI"/>
        </a:p>
      </dgm:t>
    </dgm:pt>
    <dgm:pt modelId="{198ED3B3-ED46-4DB4-94B3-2D31ACD33459}">
      <dgm:prSet/>
      <dgm:spPr/>
      <dgm:t>
        <a:bodyPr/>
        <a:lstStyle/>
        <a:p>
          <a:pPr algn="ctr" rtl="0"/>
          <a:r>
            <a:rPr lang="fi-FI" dirty="0" smtClean="0"/>
            <a:t>Yleistä infektiosta</a:t>
          </a:r>
          <a:endParaRPr lang="fi-FI" dirty="0"/>
        </a:p>
      </dgm:t>
    </dgm:pt>
    <dgm:pt modelId="{9C72295A-3B89-4210-AE18-0D631EFD7AC9}" type="parTrans" cxnId="{27FD7283-C802-4D39-83D0-D395C1451504}">
      <dgm:prSet/>
      <dgm:spPr/>
      <dgm:t>
        <a:bodyPr/>
        <a:lstStyle/>
        <a:p>
          <a:endParaRPr lang="fi-FI"/>
        </a:p>
      </dgm:t>
    </dgm:pt>
    <dgm:pt modelId="{8D08C37E-6E35-4648-B091-7DCE81652404}" type="sibTrans" cxnId="{27FD7283-C802-4D39-83D0-D395C1451504}">
      <dgm:prSet/>
      <dgm:spPr/>
      <dgm:t>
        <a:bodyPr/>
        <a:lstStyle/>
        <a:p>
          <a:endParaRPr lang="fi-FI"/>
        </a:p>
      </dgm:t>
    </dgm:pt>
    <dgm:pt modelId="{B20339A1-C162-41C5-B5BD-EA090B5352C7}">
      <dgm:prSet/>
      <dgm:spPr/>
      <dgm:t>
        <a:bodyPr/>
        <a:lstStyle/>
        <a:p>
          <a:pPr algn="ctr" rtl="0"/>
          <a:r>
            <a:rPr lang="fi-FI" dirty="0" smtClean="0"/>
            <a:t>Ongelmamikrobit</a:t>
          </a:r>
          <a:endParaRPr lang="fi-FI" dirty="0"/>
        </a:p>
      </dgm:t>
    </dgm:pt>
    <dgm:pt modelId="{3BA42ECC-A3D8-4303-A6DE-6B320C1D2C18}" type="parTrans" cxnId="{B43E3811-CFFE-4D4B-98FA-68AF4DB80E02}">
      <dgm:prSet/>
      <dgm:spPr/>
      <dgm:t>
        <a:bodyPr/>
        <a:lstStyle/>
        <a:p>
          <a:endParaRPr lang="fi-FI"/>
        </a:p>
      </dgm:t>
    </dgm:pt>
    <dgm:pt modelId="{7A3B4AC5-18B0-48DB-A13C-85614F4FD13C}" type="sibTrans" cxnId="{B43E3811-CFFE-4D4B-98FA-68AF4DB80E02}">
      <dgm:prSet/>
      <dgm:spPr/>
      <dgm:t>
        <a:bodyPr/>
        <a:lstStyle/>
        <a:p>
          <a:endParaRPr lang="fi-FI"/>
        </a:p>
      </dgm:t>
    </dgm:pt>
    <dgm:pt modelId="{B947221D-6B2D-4915-8F25-9AE2F1A0EC2A}">
      <dgm:prSet/>
      <dgm:spPr/>
      <dgm:t>
        <a:bodyPr/>
        <a:lstStyle/>
        <a:p>
          <a:pPr algn="ctr" rtl="0"/>
          <a:r>
            <a:rPr lang="fi-FI" dirty="0" smtClean="0"/>
            <a:t>Tavanomaiset varotoimet</a:t>
          </a:r>
          <a:endParaRPr lang="fi-FI" dirty="0"/>
        </a:p>
      </dgm:t>
    </dgm:pt>
    <dgm:pt modelId="{B96BAA4E-0552-43BC-8BA2-DCBE4491A377}" type="parTrans" cxnId="{469809D2-4A70-4AA5-A713-B9658083892E}">
      <dgm:prSet/>
      <dgm:spPr/>
      <dgm:t>
        <a:bodyPr/>
        <a:lstStyle/>
        <a:p>
          <a:endParaRPr lang="fi-FI"/>
        </a:p>
      </dgm:t>
    </dgm:pt>
    <dgm:pt modelId="{78FF60CD-A70F-44E2-B82A-F464019866C1}" type="sibTrans" cxnId="{469809D2-4A70-4AA5-A713-B9658083892E}">
      <dgm:prSet/>
      <dgm:spPr/>
      <dgm:t>
        <a:bodyPr/>
        <a:lstStyle/>
        <a:p>
          <a:endParaRPr lang="fi-FI"/>
        </a:p>
      </dgm:t>
    </dgm:pt>
    <dgm:pt modelId="{C5352895-9E81-4CA0-9383-5322152FE932}">
      <dgm:prSet/>
      <dgm:spPr/>
      <dgm:t>
        <a:bodyPr/>
        <a:lstStyle/>
        <a:p>
          <a:pPr algn="ctr" rtl="0"/>
          <a:r>
            <a:rPr lang="fi-FI" dirty="0" smtClean="0"/>
            <a:t>Eristysluokat</a:t>
          </a:r>
          <a:endParaRPr lang="fi-FI" dirty="0"/>
        </a:p>
      </dgm:t>
    </dgm:pt>
    <dgm:pt modelId="{50BA54CC-8665-49B7-9D0C-90B62CE5D4C5}" type="parTrans" cxnId="{C7F94E4B-B708-464C-9DCD-678817F6F4B7}">
      <dgm:prSet/>
      <dgm:spPr/>
      <dgm:t>
        <a:bodyPr/>
        <a:lstStyle/>
        <a:p>
          <a:endParaRPr lang="fi-FI"/>
        </a:p>
      </dgm:t>
    </dgm:pt>
    <dgm:pt modelId="{264D16E9-907E-4B6E-ACD3-DDF3E5AFB643}" type="sibTrans" cxnId="{C7F94E4B-B708-464C-9DCD-678817F6F4B7}">
      <dgm:prSet/>
      <dgm:spPr/>
      <dgm:t>
        <a:bodyPr/>
        <a:lstStyle/>
        <a:p>
          <a:endParaRPr lang="fi-FI"/>
        </a:p>
      </dgm:t>
    </dgm:pt>
    <dgm:pt modelId="{CCA1B0E2-BAA4-41C0-AB8F-63938CF81334}">
      <dgm:prSet/>
      <dgm:spPr/>
      <dgm:t>
        <a:bodyPr/>
        <a:lstStyle/>
        <a:p>
          <a:pPr algn="ctr" rtl="0"/>
          <a:r>
            <a:rPr lang="fi-FI" dirty="0" smtClean="0"/>
            <a:t>Työntekijän infektioriskit</a:t>
          </a:r>
          <a:endParaRPr lang="fi-FI" dirty="0"/>
        </a:p>
      </dgm:t>
    </dgm:pt>
    <dgm:pt modelId="{6589C2FB-BB58-49C6-823D-70B91FD256E2}" type="parTrans" cxnId="{E184E767-234B-475D-9C60-7A3E93789E5F}">
      <dgm:prSet/>
      <dgm:spPr/>
      <dgm:t>
        <a:bodyPr/>
        <a:lstStyle/>
        <a:p>
          <a:endParaRPr lang="fi-FI"/>
        </a:p>
      </dgm:t>
    </dgm:pt>
    <dgm:pt modelId="{ADF3F882-6C2A-47DA-BA43-08D926AC7C34}" type="sibTrans" cxnId="{E184E767-234B-475D-9C60-7A3E93789E5F}">
      <dgm:prSet/>
      <dgm:spPr/>
      <dgm:t>
        <a:bodyPr/>
        <a:lstStyle/>
        <a:p>
          <a:endParaRPr lang="fi-FI"/>
        </a:p>
      </dgm:t>
    </dgm:pt>
    <dgm:pt modelId="{4EEF49A1-0E98-4FBD-BBC2-C9F3C400C228}" type="pres">
      <dgm:prSet presAssocID="{06577C99-F5EA-4FF1-AF1C-6DA08058AF8A}" presName="linear" presStyleCnt="0">
        <dgm:presLayoutVars>
          <dgm:animLvl val="lvl"/>
          <dgm:resizeHandles val="exact"/>
        </dgm:presLayoutVars>
      </dgm:prSet>
      <dgm:spPr/>
      <dgm:t>
        <a:bodyPr/>
        <a:lstStyle/>
        <a:p>
          <a:endParaRPr lang="fi-FI"/>
        </a:p>
      </dgm:t>
    </dgm:pt>
    <dgm:pt modelId="{B676FD6F-09A8-4034-85E7-58D22D67F324}" type="pres">
      <dgm:prSet presAssocID="{198ED3B3-ED46-4DB4-94B3-2D31ACD33459}" presName="parentText" presStyleLbl="node1" presStyleIdx="0" presStyleCnt="5">
        <dgm:presLayoutVars>
          <dgm:chMax val="0"/>
          <dgm:bulletEnabled val="1"/>
        </dgm:presLayoutVars>
      </dgm:prSet>
      <dgm:spPr/>
      <dgm:t>
        <a:bodyPr/>
        <a:lstStyle/>
        <a:p>
          <a:endParaRPr lang="fi-FI"/>
        </a:p>
      </dgm:t>
    </dgm:pt>
    <dgm:pt modelId="{526915A5-98AF-4E61-BD97-EB89DC83E53E}" type="pres">
      <dgm:prSet presAssocID="{8D08C37E-6E35-4648-B091-7DCE81652404}" presName="spacer" presStyleCnt="0"/>
      <dgm:spPr/>
    </dgm:pt>
    <dgm:pt modelId="{D4353991-CEBB-4E19-9057-66882B463DAB}" type="pres">
      <dgm:prSet presAssocID="{B20339A1-C162-41C5-B5BD-EA090B5352C7}" presName="parentText" presStyleLbl="node1" presStyleIdx="1" presStyleCnt="5">
        <dgm:presLayoutVars>
          <dgm:chMax val="0"/>
          <dgm:bulletEnabled val="1"/>
        </dgm:presLayoutVars>
      </dgm:prSet>
      <dgm:spPr/>
      <dgm:t>
        <a:bodyPr/>
        <a:lstStyle/>
        <a:p>
          <a:endParaRPr lang="fi-FI"/>
        </a:p>
      </dgm:t>
    </dgm:pt>
    <dgm:pt modelId="{86A0F3C7-9F6E-421B-8FF5-4A971646D5B9}" type="pres">
      <dgm:prSet presAssocID="{7A3B4AC5-18B0-48DB-A13C-85614F4FD13C}" presName="spacer" presStyleCnt="0"/>
      <dgm:spPr/>
    </dgm:pt>
    <dgm:pt modelId="{AA95B2A7-CD3F-4904-A712-984AE21BF4BD}" type="pres">
      <dgm:prSet presAssocID="{B947221D-6B2D-4915-8F25-9AE2F1A0EC2A}" presName="parentText" presStyleLbl="node1" presStyleIdx="2" presStyleCnt="5">
        <dgm:presLayoutVars>
          <dgm:chMax val="0"/>
          <dgm:bulletEnabled val="1"/>
        </dgm:presLayoutVars>
      </dgm:prSet>
      <dgm:spPr/>
      <dgm:t>
        <a:bodyPr/>
        <a:lstStyle/>
        <a:p>
          <a:endParaRPr lang="fi-FI"/>
        </a:p>
      </dgm:t>
    </dgm:pt>
    <dgm:pt modelId="{8FE77A18-98DD-402A-A4F6-D19EACFB6807}" type="pres">
      <dgm:prSet presAssocID="{78FF60CD-A70F-44E2-B82A-F464019866C1}" presName="spacer" presStyleCnt="0"/>
      <dgm:spPr/>
    </dgm:pt>
    <dgm:pt modelId="{8F6C0DCF-657A-4EAF-BED9-A679DF38877E}" type="pres">
      <dgm:prSet presAssocID="{C5352895-9E81-4CA0-9383-5322152FE932}" presName="parentText" presStyleLbl="node1" presStyleIdx="3" presStyleCnt="5">
        <dgm:presLayoutVars>
          <dgm:chMax val="0"/>
          <dgm:bulletEnabled val="1"/>
        </dgm:presLayoutVars>
      </dgm:prSet>
      <dgm:spPr/>
      <dgm:t>
        <a:bodyPr/>
        <a:lstStyle/>
        <a:p>
          <a:endParaRPr lang="fi-FI"/>
        </a:p>
      </dgm:t>
    </dgm:pt>
    <dgm:pt modelId="{EC36A2E7-D558-4A34-AE33-0B0D519E7DC1}" type="pres">
      <dgm:prSet presAssocID="{264D16E9-907E-4B6E-ACD3-DDF3E5AFB643}" presName="spacer" presStyleCnt="0"/>
      <dgm:spPr/>
    </dgm:pt>
    <dgm:pt modelId="{DBAB9603-A607-45CD-B4F8-FB6353FE840F}" type="pres">
      <dgm:prSet presAssocID="{CCA1B0E2-BAA4-41C0-AB8F-63938CF81334}" presName="parentText" presStyleLbl="node1" presStyleIdx="4" presStyleCnt="5">
        <dgm:presLayoutVars>
          <dgm:chMax val="0"/>
          <dgm:bulletEnabled val="1"/>
        </dgm:presLayoutVars>
      </dgm:prSet>
      <dgm:spPr/>
      <dgm:t>
        <a:bodyPr/>
        <a:lstStyle/>
        <a:p>
          <a:endParaRPr lang="fi-FI"/>
        </a:p>
      </dgm:t>
    </dgm:pt>
  </dgm:ptLst>
  <dgm:cxnLst>
    <dgm:cxn modelId="{876596A0-B163-475F-B8ED-33B8D38E39BF}" type="presOf" srcId="{06577C99-F5EA-4FF1-AF1C-6DA08058AF8A}" destId="{4EEF49A1-0E98-4FBD-BBC2-C9F3C400C228}" srcOrd="0" destOrd="0" presId="urn:microsoft.com/office/officeart/2005/8/layout/vList2"/>
    <dgm:cxn modelId="{27FD7283-C802-4D39-83D0-D395C1451504}" srcId="{06577C99-F5EA-4FF1-AF1C-6DA08058AF8A}" destId="{198ED3B3-ED46-4DB4-94B3-2D31ACD33459}" srcOrd="0" destOrd="0" parTransId="{9C72295A-3B89-4210-AE18-0D631EFD7AC9}" sibTransId="{8D08C37E-6E35-4648-B091-7DCE81652404}"/>
    <dgm:cxn modelId="{B43E3811-CFFE-4D4B-98FA-68AF4DB80E02}" srcId="{06577C99-F5EA-4FF1-AF1C-6DA08058AF8A}" destId="{B20339A1-C162-41C5-B5BD-EA090B5352C7}" srcOrd="1" destOrd="0" parTransId="{3BA42ECC-A3D8-4303-A6DE-6B320C1D2C18}" sibTransId="{7A3B4AC5-18B0-48DB-A13C-85614F4FD13C}"/>
    <dgm:cxn modelId="{E184E767-234B-475D-9C60-7A3E93789E5F}" srcId="{06577C99-F5EA-4FF1-AF1C-6DA08058AF8A}" destId="{CCA1B0E2-BAA4-41C0-AB8F-63938CF81334}" srcOrd="4" destOrd="0" parTransId="{6589C2FB-BB58-49C6-823D-70B91FD256E2}" sibTransId="{ADF3F882-6C2A-47DA-BA43-08D926AC7C34}"/>
    <dgm:cxn modelId="{CF744760-F68A-42F3-949B-785F833A08AB}" type="presOf" srcId="{198ED3B3-ED46-4DB4-94B3-2D31ACD33459}" destId="{B676FD6F-09A8-4034-85E7-58D22D67F324}" srcOrd="0" destOrd="0" presId="urn:microsoft.com/office/officeart/2005/8/layout/vList2"/>
    <dgm:cxn modelId="{36332F74-5D2D-4164-A69A-A4B0BB137CD5}" type="presOf" srcId="{CCA1B0E2-BAA4-41C0-AB8F-63938CF81334}" destId="{DBAB9603-A607-45CD-B4F8-FB6353FE840F}" srcOrd="0" destOrd="0" presId="urn:microsoft.com/office/officeart/2005/8/layout/vList2"/>
    <dgm:cxn modelId="{C7F94E4B-B708-464C-9DCD-678817F6F4B7}" srcId="{06577C99-F5EA-4FF1-AF1C-6DA08058AF8A}" destId="{C5352895-9E81-4CA0-9383-5322152FE932}" srcOrd="3" destOrd="0" parTransId="{50BA54CC-8665-49B7-9D0C-90B62CE5D4C5}" sibTransId="{264D16E9-907E-4B6E-ACD3-DDF3E5AFB643}"/>
    <dgm:cxn modelId="{469809D2-4A70-4AA5-A713-B9658083892E}" srcId="{06577C99-F5EA-4FF1-AF1C-6DA08058AF8A}" destId="{B947221D-6B2D-4915-8F25-9AE2F1A0EC2A}" srcOrd="2" destOrd="0" parTransId="{B96BAA4E-0552-43BC-8BA2-DCBE4491A377}" sibTransId="{78FF60CD-A70F-44E2-B82A-F464019866C1}"/>
    <dgm:cxn modelId="{E84CA86B-6E62-4032-B82B-D18740E3442E}" type="presOf" srcId="{B947221D-6B2D-4915-8F25-9AE2F1A0EC2A}" destId="{AA95B2A7-CD3F-4904-A712-984AE21BF4BD}" srcOrd="0" destOrd="0" presId="urn:microsoft.com/office/officeart/2005/8/layout/vList2"/>
    <dgm:cxn modelId="{D10E5639-328F-488E-B859-A63ACFBF7B15}" type="presOf" srcId="{C5352895-9E81-4CA0-9383-5322152FE932}" destId="{8F6C0DCF-657A-4EAF-BED9-A679DF38877E}" srcOrd="0" destOrd="0" presId="urn:microsoft.com/office/officeart/2005/8/layout/vList2"/>
    <dgm:cxn modelId="{DFC21C49-2A5D-4519-931D-3CAED33AF560}" type="presOf" srcId="{B20339A1-C162-41C5-B5BD-EA090B5352C7}" destId="{D4353991-CEBB-4E19-9057-66882B463DAB}" srcOrd="0" destOrd="0" presId="urn:microsoft.com/office/officeart/2005/8/layout/vList2"/>
    <dgm:cxn modelId="{458E2DFF-9E3B-46FF-83C7-995EA89C6561}" type="presParOf" srcId="{4EEF49A1-0E98-4FBD-BBC2-C9F3C400C228}" destId="{B676FD6F-09A8-4034-85E7-58D22D67F324}" srcOrd="0" destOrd="0" presId="urn:microsoft.com/office/officeart/2005/8/layout/vList2"/>
    <dgm:cxn modelId="{C5BFE5D4-1369-41D0-B344-2324FF5518AB}" type="presParOf" srcId="{4EEF49A1-0E98-4FBD-BBC2-C9F3C400C228}" destId="{526915A5-98AF-4E61-BD97-EB89DC83E53E}" srcOrd="1" destOrd="0" presId="urn:microsoft.com/office/officeart/2005/8/layout/vList2"/>
    <dgm:cxn modelId="{50BD4AE2-E56D-4F32-A2AE-CDA60E7D07C6}" type="presParOf" srcId="{4EEF49A1-0E98-4FBD-BBC2-C9F3C400C228}" destId="{D4353991-CEBB-4E19-9057-66882B463DAB}" srcOrd="2" destOrd="0" presId="urn:microsoft.com/office/officeart/2005/8/layout/vList2"/>
    <dgm:cxn modelId="{1FAED9B9-3301-49DE-B891-C89BD1BB9851}" type="presParOf" srcId="{4EEF49A1-0E98-4FBD-BBC2-C9F3C400C228}" destId="{86A0F3C7-9F6E-421B-8FF5-4A971646D5B9}" srcOrd="3" destOrd="0" presId="urn:microsoft.com/office/officeart/2005/8/layout/vList2"/>
    <dgm:cxn modelId="{CCCE9603-9044-43AB-B7A5-BBB5A5F74ABA}" type="presParOf" srcId="{4EEF49A1-0E98-4FBD-BBC2-C9F3C400C228}" destId="{AA95B2A7-CD3F-4904-A712-984AE21BF4BD}" srcOrd="4" destOrd="0" presId="urn:microsoft.com/office/officeart/2005/8/layout/vList2"/>
    <dgm:cxn modelId="{9CA28ABE-73F0-4D7E-9FB5-A31B201F5204}" type="presParOf" srcId="{4EEF49A1-0E98-4FBD-BBC2-C9F3C400C228}" destId="{8FE77A18-98DD-402A-A4F6-D19EACFB6807}" srcOrd="5" destOrd="0" presId="urn:microsoft.com/office/officeart/2005/8/layout/vList2"/>
    <dgm:cxn modelId="{8E908E0B-92C1-44A2-BC6E-E1CE5A842A24}" type="presParOf" srcId="{4EEF49A1-0E98-4FBD-BBC2-C9F3C400C228}" destId="{8F6C0DCF-657A-4EAF-BED9-A679DF38877E}" srcOrd="6" destOrd="0" presId="urn:microsoft.com/office/officeart/2005/8/layout/vList2"/>
    <dgm:cxn modelId="{CA28B7E8-ADFA-4772-8F37-78278BAF6051}" type="presParOf" srcId="{4EEF49A1-0E98-4FBD-BBC2-C9F3C400C228}" destId="{EC36A2E7-D558-4A34-AE33-0B0D519E7DC1}" srcOrd="7" destOrd="0" presId="urn:microsoft.com/office/officeart/2005/8/layout/vList2"/>
    <dgm:cxn modelId="{4F7BD352-19E4-48B0-88CD-A386D7D05B36}" type="presParOf" srcId="{4EEF49A1-0E98-4FBD-BBC2-C9F3C400C228}" destId="{DBAB9603-A607-45CD-B4F8-FB6353FE840F}"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DA2B751C-F2D7-4262-9478-35EB45485DCA}" type="doc">
      <dgm:prSet loTypeId="urn:microsoft.com/office/officeart/2005/8/layout/vList3#7" loCatId="list" qsTypeId="urn:microsoft.com/office/officeart/2005/8/quickstyle/simple5" qsCatId="simple" csTypeId="urn:microsoft.com/office/officeart/2005/8/colors/colorful1#16" csCatId="colorful" phldr="1"/>
      <dgm:spPr/>
      <dgm:t>
        <a:bodyPr/>
        <a:lstStyle/>
        <a:p>
          <a:endParaRPr lang="fi-FI"/>
        </a:p>
      </dgm:t>
    </dgm:pt>
    <dgm:pt modelId="{A7C35E23-CCEE-4AA2-8D1A-BC0BB2B107A6}">
      <dgm:prSet custT="1"/>
      <dgm:spPr/>
      <dgm:t>
        <a:bodyPr/>
        <a:lstStyle/>
        <a:p>
          <a:pPr algn="l" rtl="0"/>
          <a:r>
            <a:rPr lang="fi-FI" sz="2000" b="1" dirty="0" smtClean="0">
              <a:solidFill>
                <a:schemeClr val="bg1"/>
              </a:solidFill>
            </a:rPr>
            <a:t>ESBL näytteestä nyt tai joskus aiemmin (virtsa, haava, uloste)</a:t>
          </a:r>
          <a:endParaRPr lang="fi-FI" sz="2000" b="1" dirty="0">
            <a:solidFill>
              <a:schemeClr val="bg1"/>
            </a:solidFill>
          </a:endParaRPr>
        </a:p>
      </dgm:t>
    </dgm:pt>
    <dgm:pt modelId="{63F8A63B-BC61-4372-8F55-FBB6877980ED}" type="parTrans" cxnId="{E7A2901C-EE9E-4584-B9E2-0E7833FBC8E3}">
      <dgm:prSet/>
      <dgm:spPr/>
      <dgm:t>
        <a:bodyPr/>
        <a:lstStyle/>
        <a:p>
          <a:endParaRPr lang="fi-FI"/>
        </a:p>
      </dgm:t>
    </dgm:pt>
    <dgm:pt modelId="{D1043475-83AA-4427-8FE6-2103525F1746}" type="sibTrans" cxnId="{E7A2901C-EE9E-4584-B9E2-0E7833FBC8E3}">
      <dgm:prSet/>
      <dgm:spPr/>
      <dgm:t>
        <a:bodyPr/>
        <a:lstStyle/>
        <a:p>
          <a:endParaRPr lang="fi-FI"/>
        </a:p>
      </dgm:t>
    </dgm:pt>
    <dgm:pt modelId="{AB6D477F-7504-439F-AB49-D2FEDA0516E2}">
      <dgm:prSet custT="1"/>
      <dgm:spPr/>
      <dgm:t>
        <a:bodyPr/>
        <a:lstStyle/>
        <a:p>
          <a:pPr algn="l" rtl="0"/>
          <a:r>
            <a:rPr lang="fi-FI" sz="2000" b="1" dirty="0" smtClean="0">
              <a:solidFill>
                <a:schemeClr val="bg1"/>
              </a:solidFill>
            </a:rPr>
            <a:t>Aiheuttaa samoja infektiota</a:t>
          </a:r>
          <a:endParaRPr lang="fi-FI" sz="2000" b="1" dirty="0">
            <a:solidFill>
              <a:schemeClr val="bg1"/>
            </a:solidFill>
          </a:endParaRPr>
        </a:p>
      </dgm:t>
    </dgm:pt>
    <dgm:pt modelId="{DACB252E-13D7-465E-A0FB-3F812C11993F}" type="parTrans" cxnId="{6596CD61-C455-48BE-801E-174E95EB79B2}">
      <dgm:prSet/>
      <dgm:spPr/>
      <dgm:t>
        <a:bodyPr/>
        <a:lstStyle/>
        <a:p>
          <a:endParaRPr lang="fi-FI"/>
        </a:p>
      </dgm:t>
    </dgm:pt>
    <dgm:pt modelId="{81E8F857-C1FA-47D8-AD7C-152C489E2E28}" type="sibTrans" cxnId="{6596CD61-C455-48BE-801E-174E95EB79B2}">
      <dgm:prSet/>
      <dgm:spPr/>
      <dgm:t>
        <a:bodyPr/>
        <a:lstStyle/>
        <a:p>
          <a:endParaRPr lang="fi-FI"/>
        </a:p>
      </dgm:t>
    </dgm:pt>
    <dgm:pt modelId="{9C49CC62-E221-4AD6-BAB4-A7899F7324FC}">
      <dgm:prSet custT="1"/>
      <dgm:spPr/>
      <dgm:t>
        <a:bodyPr/>
        <a:lstStyle/>
        <a:p>
          <a:pPr algn="l" rtl="0"/>
          <a:r>
            <a:rPr lang="fi-FI" sz="2000" b="1" dirty="0" smtClean="0">
              <a:solidFill>
                <a:schemeClr val="bg1"/>
              </a:solidFill>
            </a:rPr>
            <a:t>Näytteet otetaan AINA sairaalaan tullessa</a:t>
          </a:r>
          <a:endParaRPr lang="fi-FI" sz="2000" b="1" dirty="0">
            <a:solidFill>
              <a:schemeClr val="bg1"/>
            </a:solidFill>
          </a:endParaRPr>
        </a:p>
      </dgm:t>
    </dgm:pt>
    <dgm:pt modelId="{6B3F6D97-45BF-4928-A95F-0C1F7E690261}" type="parTrans" cxnId="{C721F6ED-4715-44DC-9F1E-65610D01BB5A}">
      <dgm:prSet/>
      <dgm:spPr/>
      <dgm:t>
        <a:bodyPr/>
        <a:lstStyle/>
        <a:p>
          <a:endParaRPr lang="fi-FI"/>
        </a:p>
      </dgm:t>
    </dgm:pt>
    <dgm:pt modelId="{634B1EB7-A932-485D-A0AF-BEB03BB59FBD}" type="sibTrans" cxnId="{C721F6ED-4715-44DC-9F1E-65610D01BB5A}">
      <dgm:prSet/>
      <dgm:spPr/>
      <dgm:t>
        <a:bodyPr/>
        <a:lstStyle/>
        <a:p>
          <a:endParaRPr lang="fi-FI"/>
        </a:p>
      </dgm:t>
    </dgm:pt>
    <dgm:pt modelId="{A98A620F-675B-4130-8118-850C0D67BB09}">
      <dgm:prSet custT="1"/>
      <dgm:spPr/>
      <dgm:t>
        <a:bodyPr/>
        <a:lstStyle/>
        <a:p>
          <a:pPr algn="l" rtl="0"/>
          <a:r>
            <a:rPr lang="fi-FI" sz="2000" b="1" smtClean="0">
              <a:solidFill>
                <a:schemeClr val="bg1"/>
              </a:solidFill>
            </a:rPr>
            <a:t>Oireeton kantajuus yleistä</a:t>
          </a:r>
          <a:endParaRPr lang="fi-FI" sz="2000" b="1" dirty="0">
            <a:solidFill>
              <a:schemeClr val="bg1"/>
            </a:solidFill>
          </a:endParaRPr>
        </a:p>
      </dgm:t>
    </dgm:pt>
    <dgm:pt modelId="{85B77E87-5826-4B3A-83F4-B2BB406C18B3}" type="parTrans" cxnId="{91AC2DB6-53E9-40D5-A706-F0B1084AEF6F}">
      <dgm:prSet/>
      <dgm:spPr/>
    </dgm:pt>
    <dgm:pt modelId="{68280E6C-950E-4295-A5F1-40C85F882460}" type="sibTrans" cxnId="{91AC2DB6-53E9-40D5-A706-F0B1084AEF6F}">
      <dgm:prSet/>
      <dgm:spPr/>
    </dgm:pt>
    <dgm:pt modelId="{19238CB8-18B4-417B-897D-9ECC3ECC8284}">
      <dgm:prSet custT="1"/>
      <dgm:spPr/>
      <dgm:t>
        <a:bodyPr/>
        <a:lstStyle/>
        <a:p>
          <a:pPr algn="l" rtl="0"/>
          <a:r>
            <a:rPr lang="fi-FI" sz="2000" b="1" dirty="0" smtClean="0">
              <a:solidFill>
                <a:schemeClr val="bg1"/>
              </a:solidFill>
            </a:rPr>
            <a:t>Laitoshoidossa kolonisaatio leviää</a:t>
          </a:r>
          <a:endParaRPr lang="fi-FI" sz="2000" b="1" dirty="0">
            <a:solidFill>
              <a:schemeClr val="bg1"/>
            </a:solidFill>
          </a:endParaRPr>
        </a:p>
      </dgm:t>
    </dgm:pt>
    <dgm:pt modelId="{B3BA19E0-7E46-42BF-95F1-C135A5BA12B9}" type="parTrans" cxnId="{91AE2541-C9A8-435F-81F6-08A65ED16C83}">
      <dgm:prSet/>
      <dgm:spPr/>
    </dgm:pt>
    <dgm:pt modelId="{F90A36DA-E3F3-495E-B26B-E279705F40FB}" type="sibTrans" cxnId="{91AE2541-C9A8-435F-81F6-08A65ED16C83}">
      <dgm:prSet/>
      <dgm:spPr/>
    </dgm:pt>
    <dgm:pt modelId="{174E05BC-EF3A-47B8-A633-CEB0226B0995}" type="pres">
      <dgm:prSet presAssocID="{DA2B751C-F2D7-4262-9478-35EB45485DCA}" presName="linearFlow" presStyleCnt="0">
        <dgm:presLayoutVars>
          <dgm:dir/>
          <dgm:resizeHandles val="exact"/>
        </dgm:presLayoutVars>
      </dgm:prSet>
      <dgm:spPr/>
      <dgm:t>
        <a:bodyPr/>
        <a:lstStyle/>
        <a:p>
          <a:endParaRPr lang="fi-FI"/>
        </a:p>
      </dgm:t>
    </dgm:pt>
    <dgm:pt modelId="{E72F8EDF-4B79-4E1F-9451-D2F7A5A2C0A8}" type="pres">
      <dgm:prSet presAssocID="{A7C35E23-CCEE-4AA2-8D1A-BC0BB2B107A6}" presName="composite" presStyleCnt="0"/>
      <dgm:spPr/>
    </dgm:pt>
    <dgm:pt modelId="{1BC2CEF1-D565-4B65-8B9B-648BAF0AF508}" type="pres">
      <dgm:prSet presAssocID="{A7C35E23-CCEE-4AA2-8D1A-BC0BB2B107A6}" presName="imgShp" presStyleLbl="fgImgPlace1" presStyleIdx="0" presStyleCnt="5"/>
      <dgm:spPr/>
    </dgm:pt>
    <dgm:pt modelId="{4FA50B19-BFB1-40B6-848F-2018BFB08818}" type="pres">
      <dgm:prSet presAssocID="{A7C35E23-CCEE-4AA2-8D1A-BC0BB2B107A6}" presName="txShp" presStyleLbl="node1" presStyleIdx="0" presStyleCnt="5">
        <dgm:presLayoutVars>
          <dgm:bulletEnabled val="1"/>
        </dgm:presLayoutVars>
      </dgm:prSet>
      <dgm:spPr/>
      <dgm:t>
        <a:bodyPr/>
        <a:lstStyle/>
        <a:p>
          <a:endParaRPr lang="fi-FI"/>
        </a:p>
      </dgm:t>
    </dgm:pt>
    <dgm:pt modelId="{C504A4C8-2843-4EDB-AFB0-42F687EEB571}" type="pres">
      <dgm:prSet presAssocID="{D1043475-83AA-4427-8FE6-2103525F1746}" presName="spacing" presStyleCnt="0"/>
      <dgm:spPr/>
    </dgm:pt>
    <dgm:pt modelId="{0AA9ABD0-3B8B-43DC-9DC2-2DE482D99E29}" type="pres">
      <dgm:prSet presAssocID="{AB6D477F-7504-439F-AB49-D2FEDA0516E2}" presName="composite" presStyleCnt="0"/>
      <dgm:spPr/>
    </dgm:pt>
    <dgm:pt modelId="{D9323CD8-0DB6-4DA8-BEF6-133E0779D117}" type="pres">
      <dgm:prSet presAssocID="{AB6D477F-7504-439F-AB49-D2FEDA0516E2}" presName="imgShp" presStyleLbl="fgImgPlace1" presStyleIdx="1" presStyleCnt="5"/>
      <dgm:spPr/>
    </dgm:pt>
    <dgm:pt modelId="{BA8737CD-C503-4277-8E1D-AD92AA16AF2B}" type="pres">
      <dgm:prSet presAssocID="{AB6D477F-7504-439F-AB49-D2FEDA0516E2}" presName="txShp" presStyleLbl="node1" presStyleIdx="1" presStyleCnt="5">
        <dgm:presLayoutVars>
          <dgm:bulletEnabled val="1"/>
        </dgm:presLayoutVars>
      </dgm:prSet>
      <dgm:spPr/>
      <dgm:t>
        <a:bodyPr/>
        <a:lstStyle/>
        <a:p>
          <a:endParaRPr lang="fi-FI"/>
        </a:p>
      </dgm:t>
    </dgm:pt>
    <dgm:pt modelId="{22D1EC2B-BFB3-48C6-9917-9AF9C1147015}" type="pres">
      <dgm:prSet presAssocID="{81E8F857-C1FA-47D8-AD7C-152C489E2E28}" presName="spacing" presStyleCnt="0"/>
      <dgm:spPr/>
    </dgm:pt>
    <dgm:pt modelId="{B0AC83EE-DF9C-4A9C-AE7D-7E1281C5BEEC}" type="pres">
      <dgm:prSet presAssocID="{A98A620F-675B-4130-8118-850C0D67BB09}" presName="composite" presStyleCnt="0"/>
      <dgm:spPr/>
    </dgm:pt>
    <dgm:pt modelId="{9F4E8855-4855-45E2-82C5-BEA4F1A0AFDB}" type="pres">
      <dgm:prSet presAssocID="{A98A620F-675B-4130-8118-850C0D67BB09}" presName="imgShp" presStyleLbl="fgImgPlace1" presStyleIdx="2" presStyleCnt="5"/>
      <dgm:spPr/>
    </dgm:pt>
    <dgm:pt modelId="{BB6346BE-AFD9-4F74-8643-EE528FC951DF}" type="pres">
      <dgm:prSet presAssocID="{A98A620F-675B-4130-8118-850C0D67BB09}" presName="txShp" presStyleLbl="node1" presStyleIdx="2" presStyleCnt="5">
        <dgm:presLayoutVars>
          <dgm:bulletEnabled val="1"/>
        </dgm:presLayoutVars>
      </dgm:prSet>
      <dgm:spPr/>
      <dgm:t>
        <a:bodyPr/>
        <a:lstStyle/>
        <a:p>
          <a:endParaRPr lang="fi-FI"/>
        </a:p>
      </dgm:t>
    </dgm:pt>
    <dgm:pt modelId="{E60A92D4-157C-4B21-91D3-E58E151321CD}" type="pres">
      <dgm:prSet presAssocID="{68280E6C-950E-4295-A5F1-40C85F882460}" presName="spacing" presStyleCnt="0"/>
      <dgm:spPr/>
    </dgm:pt>
    <dgm:pt modelId="{F39DB510-8B57-4162-BB0E-8E51433471F1}" type="pres">
      <dgm:prSet presAssocID="{9C49CC62-E221-4AD6-BAB4-A7899F7324FC}" presName="composite" presStyleCnt="0"/>
      <dgm:spPr/>
    </dgm:pt>
    <dgm:pt modelId="{EAAB5A91-D242-42A4-AE89-49AC7E29B59C}" type="pres">
      <dgm:prSet presAssocID="{9C49CC62-E221-4AD6-BAB4-A7899F7324FC}" presName="imgShp" presStyleLbl="fgImgPlace1" presStyleIdx="3" presStyleCnt="5"/>
      <dgm:spPr/>
    </dgm:pt>
    <dgm:pt modelId="{052E26FE-416D-440B-961F-4745EF39AF4B}" type="pres">
      <dgm:prSet presAssocID="{9C49CC62-E221-4AD6-BAB4-A7899F7324FC}" presName="txShp" presStyleLbl="node1" presStyleIdx="3" presStyleCnt="5">
        <dgm:presLayoutVars>
          <dgm:bulletEnabled val="1"/>
        </dgm:presLayoutVars>
      </dgm:prSet>
      <dgm:spPr/>
      <dgm:t>
        <a:bodyPr/>
        <a:lstStyle/>
        <a:p>
          <a:endParaRPr lang="fi-FI"/>
        </a:p>
      </dgm:t>
    </dgm:pt>
    <dgm:pt modelId="{C69FDAF9-3C18-4933-90CB-E3E90D74E325}" type="pres">
      <dgm:prSet presAssocID="{634B1EB7-A932-485D-A0AF-BEB03BB59FBD}" presName="spacing" presStyleCnt="0"/>
      <dgm:spPr/>
    </dgm:pt>
    <dgm:pt modelId="{6E3FDC3D-1723-46C1-86A2-19E765C24900}" type="pres">
      <dgm:prSet presAssocID="{19238CB8-18B4-417B-897D-9ECC3ECC8284}" presName="composite" presStyleCnt="0"/>
      <dgm:spPr/>
    </dgm:pt>
    <dgm:pt modelId="{46787BFF-514E-49A7-9865-EDE41D9B5B90}" type="pres">
      <dgm:prSet presAssocID="{19238CB8-18B4-417B-897D-9ECC3ECC8284}" presName="imgShp" presStyleLbl="fgImgPlace1" presStyleIdx="4" presStyleCnt="5"/>
      <dgm:spPr/>
    </dgm:pt>
    <dgm:pt modelId="{3F0718A4-05A9-4D68-B4E6-831C37ACB6A5}" type="pres">
      <dgm:prSet presAssocID="{19238CB8-18B4-417B-897D-9ECC3ECC8284}" presName="txShp" presStyleLbl="node1" presStyleIdx="4" presStyleCnt="5">
        <dgm:presLayoutVars>
          <dgm:bulletEnabled val="1"/>
        </dgm:presLayoutVars>
      </dgm:prSet>
      <dgm:spPr/>
      <dgm:t>
        <a:bodyPr/>
        <a:lstStyle/>
        <a:p>
          <a:endParaRPr lang="fi-FI"/>
        </a:p>
      </dgm:t>
    </dgm:pt>
  </dgm:ptLst>
  <dgm:cxnLst>
    <dgm:cxn modelId="{91AE2541-C9A8-435F-81F6-08A65ED16C83}" srcId="{DA2B751C-F2D7-4262-9478-35EB45485DCA}" destId="{19238CB8-18B4-417B-897D-9ECC3ECC8284}" srcOrd="4" destOrd="0" parTransId="{B3BA19E0-7E46-42BF-95F1-C135A5BA12B9}" sibTransId="{F90A36DA-E3F3-495E-B26B-E279705F40FB}"/>
    <dgm:cxn modelId="{B6F48E22-1873-43A3-9CC3-D7493FD2A773}" type="presOf" srcId="{19238CB8-18B4-417B-897D-9ECC3ECC8284}" destId="{3F0718A4-05A9-4D68-B4E6-831C37ACB6A5}" srcOrd="0" destOrd="0" presId="urn:microsoft.com/office/officeart/2005/8/layout/vList3#7"/>
    <dgm:cxn modelId="{E7A2901C-EE9E-4584-B9E2-0E7833FBC8E3}" srcId="{DA2B751C-F2D7-4262-9478-35EB45485DCA}" destId="{A7C35E23-CCEE-4AA2-8D1A-BC0BB2B107A6}" srcOrd="0" destOrd="0" parTransId="{63F8A63B-BC61-4372-8F55-FBB6877980ED}" sibTransId="{D1043475-83AA-4427-8FE6-2103525F1746}"/>
    <dgm:cxn modelId="{C721F6ED-4715-44DC-9F1E-65610D01BB5A}" srcId="{DA2B751C-F2D7-4262-9478-35EB45485DCA}" destId="{9C49CC62-E221-4AD6-BAB4-A7899F7324FC}" srcOrd="3" destOrd="0" parTransId="{6B3F6D97-45BF-4928-A95F-0C1F7E690261}" sibTransId="{634B1EB7-A932-485D-A0AF-BEB03BB59FBD}"/>
    <dgm:cxn modelId="{91AC2DB6-53E9-40D5-A706-F0B1084AEF6F}" srcId="{DA2B751C-F2D7-4262-9478-35EB45485DCA}" destId="{A98A620F-675B-4130-8118-850C0D67BB09}" srcOrd="2" destOrd="0" parTransId="{85B77E87-5826-4B3A-83F4-B2BB406C18B3}" sibTransId="{68280E6C-950E-4295-A5F1-40C85F882460}"/>
    <dgm:cxn modelId="{2BD777A8-4372-426D-BC9A-2184222FB8F9}" type="presOf" srcId="{AB6D477F-7504-439F-AB49-D2FEDA0516E2}" destId="{BA8737CD-C503-4277-8E1D-AD92AA16AF2B}" srcOrd="0" destOrd="0" presId="urn:microsoft.com/office/officeart/2005/8/layout/vList3#7"/>
    <dgm:cxn modelId="{48C1BBC9-E7E1-4A08-9636-0F91B251C438}" type="presOf" srcId="{DA2B751C-F2D7-4262-9478-35EB45485DCA}" destId="{174E05BC-EF3A-47B8-A633-CEB0226B0995}" srcOrd="0" destOrd="0" presId="urn:microsoft.com/office/officeart/2005/8/layout/vList3#7"/>
    <dgm:cxn modelId="{875FBEF6-01E6-44FE-BEAD-CA019D62073C}" type="presOf" srcId="{9C49CC62-E221-4AD6-BAB4-A7899F7324FC}" destId="{052E26FE-416D-440B-961F-4745EF39AF4B}" srcOrd="0" destOrd="0" presId="urn:microsoft.com/office/officeart/2005/8/layout/vList3#7"/>
    <dgm:cxn modelId="{889C1B4C-ABD3-43BF-A93A-001555768486}" type="presOf" srcId="{A7C35E23-CCEE-4AA2-8D1A-BC0BB2B107A6}" destId="{4FA50B19-BFB1-40B6-848F-2018BFB08818}" srcOrd="0" destOrd="0" presId="urn:microsoft.com/office/officeart/2005/8/layout/vList3#7"/>
    <dgm:cxn modelId="{6610D938-C779-461E-89F4-C01F87BCB8BF}" type="presOf" srcId="{A98A620F-675B-4130-8118-850C0D67BB09}" destId="{BB6346BE-AFD9-4F74-8643-EE528FC951DF}" srcOrd="0" destOrd="0" presId="urn:microsoft.com/office/officeart/2005/8/layout/vList3#7"/>
    <dgm:cxn modelId="{6596CD61-C455-48BE-801E-174E95EB79B2}" srcId="{DA2B751C-F2D7-4262-9478-35EB45485DCA}" destId="{AB6D477F-7504-439F-AB49-D2FEDA0516E2}" srcOrd="1" destOrd="0" parTransId="{DACB252E-13D7-465E-A0FB-3F812C11993F}" sibTransId="{81E8F857-C1FA-47D8-AD7C-152C489E2E28}"/>
    <dgm:cxn modelId="{A52643D0-A693-48F8-B1EF-14250BCEF8DA}" type="presParOf" srcId="{174E05BC-EF3A-47B8-A633-CEB0226B0995}" destId="{E72F8EDF-4B79-4E1F-9451-D2F7A5A2C0A8}" srcOrd="0" destOrd="0" presId="urn:microsoft.com/office/officeart/2005/8/layout/vList3#7"/>
    <dgm:cxn modelId="{5681B17C-50FA-499D-8B77-9FC468A3ADE7}" type="presParOf" srcId="{E72F8EDF-4B79-4E1F-9451-D2F7A5A2C0A8}" destId="{1BC2CEF1-D565-4B65-8B9B-648BAF0AF508}" srcOrd="0" destOrd="0" presId="urn:microsoft.com/office/officeart/2005/8/layout/vList3#7"/>
    <dgm:cxn modelId="{66EE0FAB-9EAA-49F4-8B36-0B05DD2700D3}" type="presParOf" srcId="{E72F8EDF-4B79-4E1F-9451-D2F7A5A2C0A8}" destId="{4FA50B19-BFB1-40B6-848F-2018BFB08818}" srcOrd="1" destOrd="0" presId="urn:microsoft.com/office/officeart/2005/8/layout/vList3#7"/>
    <dgm:cxn modelId="{52AA71FB-D941-4043-BAE3-0403AC47233E}" type="presParOf" srcId="{174E05BC-EF3A-47B8-A633-CEB0226B0995}" destId="{C504A4C8-2843-4EDB-AFB0-42F687EEB571}" srcOrd="1" destOrd="0" presId="urn:microsoft.com/office/officeart/2005/8/layout/vList3#7"/>
    <dgm:cxn modelId="{729ABEE2-565A-4E2B-B2DB-AFD4845EC709}" type="presParOf" srcId="{174E05BC-EF3A-47B8-A633-CEB0226B0995}" destId="{0AA9ABD0-3B8B-43DC-9DC2-2DE482D99E29}" srcOrd="2" destOrd="0" presId="urn:microsoft.com/office/officeart/2005/8/layout/vList3#7"/>
    <dgm:cxn modelId="{FC56D2AB-847E-4F1D-8CA7-BCDA5625018B}" type="presParOf" srcId="{0AA9ABD0-3B8B-43DC-9DC2-2DE482D99E29}" destId="{D9323CD8-0DB6-4DA8-BEF6-133E0779D117}" srcOrd="0" destOrd="0" presId="urn:microsoft.com/office/officeart/2005/8/layout/vList3#7"/>
    <dgm:cxn modelId="{4182246B-0FB2-4DF9-9B70-B6198B6BE763}" type="presParOf" srcId="{0AA9ABD0-3B8B-43DC-9DC2-2DE482D99E29}" destId="{BA8737CD-C503-4277-8E1D-AD92AA16AF2B}" srcOrd="1" destOrd="0" presId="urn:microsoft.com/office/officeart/2005/8/layout/vList3#7"/>
    <dgm:cxn modelId="{02B638A4-070C-4C0B-9E10-CD8F6075FBED}" type="presParOf" srcId="{174E05BC-EF3A-47B8-A633-CEB0226B0995}" destId="{22D1EC2B-BFB3-48C6-9917-9AF9C1147015}" srcOrd="3" destOrd="0" presId="urn:microsoft.com/office/officeart/2005/8/layout/vList3#7"/>
    <dgm:cxn modelId="{8C74A69A-CCD5-4BAF-85D6-0F6E982B3CFB}" type="presParOf" srcId="{174E05BC-EF3A-47B8-A633-CEB0226B0995}" destId="{B0AC83EE-DF9C-4A9C-AE7D-7E1281C5BEEC}" srcOrd="4" destOrd="0" presId="urn:microsoft.com/office/officeart/2005/8/layout/vList3#7"/>
    <dgm:cxn modelId="{7C0E114C-D9AB-4AE4-A4F7-F4B6DB9A6FA8}" type="presParOf" srcId="{B0AC83EE-DF9C-4A9C-AE7D-7E1281C5BEEC}" destId="{9F4E8855-4855-45E2-82C5-BEA4F1A0AFDB}" srcOrd="0" destOrd="0" presId="urn:microsoft.com/office/officeart/2005/8/layout/vList3#7"/>
    <dgm:cxn modelId="{3AC2DD62-3ECA-4D31-974A-BFE66F5D31E2}" type="presParOf" srcId="{B0AC83EE-DF9C-4A9C-AE7D-7E1281C5BEEC}" destId="{BB6346BE-AFD9-4F74-8643-EE528FC951DF}" srcOrd="1" destOrd="0" presId="urn:microsoft.com/office/officeart/2005/8/layout/vList3#7"/>
    <dgm:cxn modelId="{649F0A65-D5E3-4D16-94EB-00D3C0B385E1}" type="presParOf" srcId="{174E05BC-EF3A-47B8-A633-CEB0226B0995}" destId="{E60A92D4-157C-4B21-91D3-E58E151321CD}" srcOrd="5" destOrd="0" presId="urn:microsoft.com/office/officeart/2005/8/layout/vList3#7"/>
    <dgm:cxn modelId="{40948DD3-FB23-4765-9845-2898F31BE167}" type="presParOf" srcId="{174E05BC-EF3A-47B8-A633-CEB0226B0995}" destId="{F39DB510-8B57-4162-BB0E-8E51433471F1}" srcOrd="6" destOrd="0" presId="urn:microsoft.com/office/officeart/2005/8/layout/vList3#7"/>
    <dgm:cxn modelId="{08A3DDC9-C0D8-4A9C-B5C7-4CB7F6D20E0A}" type="presParOf" srcId="{F39DB510-8B57-4162-BB0E-8E51433471F1}" destId="{EAAB5A91-D242-42A4-AE89-49AC7E29B59C}" srcOrd="0" destOrd="0" presId="urn:microsoft.com/office/officeart/2005/8/layout/vList3#7"/>
    <dgm:cxn modelId="{1C21FECE-F593-474C-A872-F31D8A29879A}" type="presParOf" srcId="{F39DB510-8B57-4162-BB0E-8E51433471F1}" destId="{052E26FE-416D-440B-961F-4745EF39AF4B}" srcOrd="1" destOrd="0" presId="urn:microsoft.com/office/officeart/2005/8/layout/vList3#7"/>
    <dgm:cxn modelId="{9D1FD149-3983-4673-8E01-C97B2B891362}" type="presParOf" srcId="{174E05BC-EF3A-47B8-A633-CEB0226B0995}" destId="{C69FDAF9-3C18-4933-90CB-E3E90D74E325}" srcOrd="7" destOrd="0" presId="urn:microsoft.com/office/officeart/2005/8/layout/vList3#7"/>
    <dgm:cxn modelId="{F3D2C103-952D-4B14-A565-4FFDD75C1B25}" type="presParOf" srcId="{174E05BC-EF3A-47B8-A633-CEB0226B0995}" destId="{6E3FDC3D-1723-46C1-86A2-19E765C24900}" srcOrd="8" destOrd="0" presId="urn:microsoft.com/office/officeart/2005/8/layout/vList3#7"/>
    <dgm:cxn modelId="{38D488BA-2EC0-4CD8-9B58-30F2A93470B1}" type="presParOf" srcId="{6E3FDC3D-1723-46C1-86A2-19E765C24900}" destId="{46787BFF-514E-49A7-9865-EDE41D9B5B90}" srcOrd="0" destOrd="0" presId="urn:microsoft.com/office/officeart/2005/8/layout/vList3#7"/>
    <dgm:cxn modelId="{FA83AB79-3BD4-4E01-8B41-A376035C04F4}" type="presParOf" srcId="{6E3FDC3D-1723-46C1-86A2-19E765C24900}" destId="{3F0718A4-05A9-4D68-B4E6-831C37ACB6A5}" srcOrd="1" destOrd="0" presId="urn:microsoft.com/office/officeart/2005/8/layout/vList3#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C12971D1-9A79-4E0D-A43C-0D29F50F6034}" type="doc">
      <dgm:prSet loTypeId="urn:microsoft.com/office/officeart/2005/8/layout/matrix3" loCatId="matrix" qsTypeId="urn:microsoft.com/office/officeart/2005/8/quickstyle/3d2" qsCatId="3D" csTypeId="urn:microsoft.com/office/officeart/2005/8/colors/accent6_4" csCatId="accent6"/>
      <dgm:spPr/>
      <dgm:t>
        <a:bodyPr/>
        <a:lstStyle/>
        <a:p>
          <a:endParaRPr lang="fi-FI"/>
        </a:p>
      </dgm:t>
    </dgm:pt>
    <dgm:pt modelId="{2E6F0738-4CD4-4008-8409-9CBA3CBC6E0B}">
      <dgm:prSet/>
      <dgm:spPr/>
      <dgm:t>
        <a:bodyPr/>
        <a:lstStyle/>
        <a:p>
          <a:pPr rtl="0"/>
          <a:r>
            <a:rPr lang="fi-FI" b="1" dirty="0" err="1" smtClean="0">
              <a:solidFill>
                <a:schemeClr val="bg1"/>
              </a:solidFill>
            </a:rPr>
            <a:t>Vankomysiini</a:t>
          </a:r>
          <a:r>
            <a:rPr lang="fi-FI" b="1" dirty="0" smtClean="0">
              <a:solidFill>
                <a:schemeClr val="bg1"/>
              </a:solidFill>
            </a:rPr>
            <a:t> Resistentti </a:t>
          </a:r>
          <a:r>
            <a:rPr lang="fi-FI" b="1" dirty="0" err="1" smtClean="0">
              <a:solidFill>
                <a:schemeClr val="bg1"/>
              </a:solidFill>
            </a:rPr>
            <a:t>Enterokokki</a:t>
          </a:r>
          <a:endParaRPr lang="fi-FI" b="1" dirty="0">
            <a:solidFill>
              <a:schemeClr val="bg1"/>
            </a:solidFill>
          </a:endParaRPr>
        </a:p>
      </dgm:t>
    </dgm:pt>
    <dgm:pt modelId="{F1C80190-23F5-445D-ADCE-654F87CCDC1C}" type="parTrans" cxnId="{EA8BC442-4E8D-4418-B341-B83C8637D05D}">
      <dgm:prSet/>
      <dgm:spPr/>
      <dgm:t>
        <a:bodyPr/>
        <a:lstStyle/>
        <a:p>
          <a:endParaRPr lang="fi-FI"/>
        </a:p>
      </dgm:t>
    </dgm:pt>
    <dgm:pt modelId="{0F75D7B1-F2DB-4F83-944B-677403C22208}" type="sibTrans" cxnId="{EA8BC442-4E8D-4418-B341-B83C8637D05D}">
      <dgm:prSet/>
      <dgm:spPr/>
      <dgm:t>
        <a:bodyPr/>
        <a:lstStyle/>
        <a:p>
          <a:endParaRPr lang="fi-FI"/>
        </a:p>
      </dgm:t>
    </dgm:pt>
    <dgm:pt modelId="{C393F2D9-9250-4DDD-8431-4C6A6FB4A6F2}">
      <dgm:prSet/>
      <dgm:spPr/>
      <dgm:t>
        <a:bodyPr/>
        <a:lstStyle/>
        <a:p>
          <a:pPr rtl="0"/>
          <a:r>
            <a:rPr lang="fi-FI" b="1" dirty="0" err="1" smtClean="0">
              <a:solidFill>
                <a:schemeClr val="bg1"/>
              </a:solidFill>
            </a:rPr>
            <a:t>Enterokokit</a:t>
          </a:r>
          <a:r>
            <a:rPr lang="fi-FI" b="1" dirty="0" smtClean="0">
              <a:solidFill>
                <a:schemeClr val="bg1"/>
              </a:solidFill>
            </a:rPr>
            <a:t> suoliston normaalifloora</a:t>
          </a:r>
          <a:endParaRPr lang="fi-FI" b="1" dirty="0">
            <a:solidFill>
              <a:schemeClr val="bg1"/>
            </a:solidFill>
          </a:endParaRPr>
        </a:p>
      </dgm:t>
    </dgm:pt>
    <dgm:pt modelId="{FC60E21E-4CF8-47C4-A009-66A3489560C5}" type="parTrans" cxnId="{8755880A-BB2A-4354-8C15-D4F7844B784A}">
      <dgm:prSet/>
      <dgm:spPr/>
      <dgm:t>
        <a:bodyPr/>
        <a:lstStyle/>
        <a:p>
          <a:endParaRPr lang="fi-FI"/>
        </a:p>
      </dgm:t>
    </dgm:pt>
    <dgm:pt modelId="{CEB2DE6A-5A8E-4115-BB8A-267FEEDC9099}" type="sibTrans" cxnId="{8755880A-BB2A-4354-8C15-D4F7844B784A}">
      <dgm:prSet/>
      <dgm:spPr/>
      <dgm:t>
        <a:bodyPr/>
        <a:lstStyle/>
        <a:p>
          <a:endParaRPr lang="fi-FI"/>
        </a:p>
      </dgm:t>
    </dgm:pt>
    <dgm:pt modelId="{AC3257DC-081D-483E-89AF-918909902E5D}">
      <dgm:prSet/>
      <dgm:spPr/>
      <dgm:t>
        <a:bodyPr/>
        <a:lstStyle/>
        <a:p>
          <a:pPr rtl="0"/>
          <a:r>
            <a:rPr lang="fi-FI" b="1" dirty="0" smtClean="0">
              <a:solidFill>
                <a:schemeClr val="bg1"/>
              </a:solidFill>
            </a:rPr>
            <a:t>Aiheuttavat virtsatieinfektioita</a:t>
          </a:r>
          <a:endParaRPr lang="fi-FI" b="1" dirty="0">
            <a:solidFill>
              <a:schemeClr val="bg1"/>
            </a:solidFill>
          </a:endParaRPr>
        </a:p>
      </dgm:t>
    </dgm:pt>
    <dgm:pt modelId="{A69E6BD2-8536-4318-BDB0-B51C96667478}" type="parTrans" cxnId="{02BCAA11-8C12-49A3-8CAD-34C624B9E57B}">
      <dgm:prSet/>
      <dgm:spPr/>
      <dgm:t>
        <a:bodyPr/>
        <a:lstStyle/>
        <a:p>
          <a:endParaRPr lang="fi-FI"/>
        </a:p>
      </dgm:t>
    </dgm:pt>
    <dgm:pt modelId="{5B2E01B9-DAB9-4276-96BA-25661A5F1A03}" type="sibTrans" cxnId="{02BCAA11-8C12-49A3-8CAD-34C624B9E57B}">
      <dgm:prSet/>
      <dgm:spPr/>
      <dgm:t>
        <a:bodyPr/>
        <a:lstStyle/>
        <a:p>
          <a:endParaRPr lang="fi-FI"/>
        </a:p>
      </dgm:t>
    </dgm:pt>
    <dgm:pt modelId="{4A14F984-ACA8-40A0-98CF-6CE7A36C6FD1}">
      <dgm:prSet/>
      <dgm:spPr/>
      <dgm:t>
        <a:bodyPr/>
        <a:lstStyle/>
        <a:p>
          <a:pPr rtl="0"/>
          <a:r>
            <a:rPr lang="fi-FI" b="1" dirty="0" smtClean="0">
              <a:solidFill>
                <a:schemeClr val="bg1"/>
              </a:solidFill>
            </a:rPr>
            <a:t>Terveellä ihmisellä riski pieni</a:t>
          </a:r>
          <a:endParaRPr lang="fi-FI" b="1" dirty="0">
            <a:solidFill>
              <a:schemeClr val="bg1"/>
            </a:solidFill>
          </a:endParaRPr>
        </a:p>
      </dgm:t>
    </dgm:pt>
    <dgm:pt modelId="{C70C2DA5-FBCC-44D7-AD90-82A43EB777B5}" type="parTrans" cxnId="{97480EC5-006F-40B2-9F25-853AE82D25AD}">
      <dgm:prSet/>
      <dgm:spPr/>
      <dgm:t>
        <a:bodyPr/>
        <a:lstStyle/>
        <a:p>
          <a:endParaRPr lang="fi-FI"/>
        </a:p>
      </dgm:t>
    </dgm:pt>
    <dgm:pt modelId="{67BB2461-D315-42D9-92EA-D240524DAAD2}" type="sibTrans" cxnId="{97480EC5-006F-40B2-9F25-853AE82D25AD}">
      <dgm:prSet/>
      <dgm:spPr/>
      <dgm:t>
        <a:bodyPr/>
        <a:lstStyle/>
        <a:p>
          <a:endParaRPr lang="fi-FI"/>
        </a:p>
      </dgm:t>
    </dgm:pt>
    <dgm:pt modelId="{B365663C-F2A7-44A6-BDE2-A07D7A1DA45A}">
      <dgm:prSet/>
      <dgm:spPr/>
      <dgm:t>
        <a:bodyPr/>
        <a:lstStyle/>
        <a:p>
          <a:pPr rtl="0"/>
          <a:r>
            <a:rPr lang="fi-FI" b="1" dirty="0" smtClean="0">
              <a:solidFill>
                <a:schemeClr val="bg1"/>
              </a:solidFill>
            </a:rPr>
            <a:t>Pitkään jatkunut </a:t>
          </a:r>
          <a:r>
            <a:rPr lang="fi-FI" b="1" dirty="0" err="1" smtClean="0">
              <a:solidFill>
                <a:schemeClr val="bg1"/>
              </a:solidFill>
            </a:rPr>
            <a:t>Clostridium</a:t>
          </a:r>
          <a:r>
            <a:rPr lang="fi-FI" b="1" dirty="0" smtClean="0">
              <a:solidFill>
                <a:schemeClr val="bg1"/>
              </a:solidFill>
            </a:rPr>
            <a:t> </a:t>
          </a:r>
          <a:r>
            <a:rPr lang="fi-FI" b="1" dirty="0" err="1" smtClean="0">
              <a:solidFill>
                <a:schemeClr val="bg1"/>
              </a:solidFill>
            </a:rPr>
            <a:t>Difficile</a:t>
          </a:r>
          <a:r>
            <a:rPr lang="fi-FI" b="1" dirty="0" smtClean="0">
              <a:solidFill>
                <a:schemeClr val="bg1"/>
              </a:solidFill>
            </a:rPr>
            <a:t> infektio altistaa</a:t>
          </a:r>
          <a:endParaRPr lang="fi-FI" b="1" dirty="0">
            <a:solidFill>
              <a:schemeClr val="bg1"/>
            </a:solidFill>
          </a:endParaRPr>
        </a:p>
      </dgm:t>
    </dgm:pt>
    <dgm:pt modelId="{4F936E49-FAA9-4F09-9A1D-AA020AD32749}" type="parTrans" cxnId="{42966C77-B518-401A-ACD6-C68AA63CB5F6}">
      <dgm:prSet/>
      <dgm:spPr/>
      <dgm:t>
        <a:bodyPr/>
        <a:lstStyle/>
        <a:p>
          <a:endParaRPr lang="fi-FI"/>
        </a:p>
      </dgm:t>
    </dgm:pt>
    <dgm:pt modelId="{4E25A9F5-ACFE-43C8-91F0-4B01A8B9D0CD}" type="sibTrans" cxnId="{42966C77-B518-401A-ACD6-C68AA63CB5F6}">
      <dgm:prSet/>
      <dgm:spPr/>
      <dgm:t>
        <a:bodyPr/>
        <a:lstStyle/>
        <a:p>
          <a:endParaRPr lang="fi-FI"/>
        </a:p>
      </dgm:t>
    </dgm:pt>
    <dgm:pt modelId="{46802F28-C242-4B6A-9586-0E6AE32CFACB}" type="pres">
      <dgm:prSet presAssocID="{C12971D1-9A79-4E0D-A43C-0D29F50F6034}" presName="matrix" presStyleCnt="0">
        <dgm:presLayoutVars>
          <dgm:chMax val="1"/>
          <dgm:dir/>
          <dgm:resizeHandles val="exact"/>
        </dgm:presLayoutVars>
      </dgm:prSet>
      <dgm:spPr/>
      <dgm:t>
        <a:bodyPr/>
        <a:lstStyle/>
        <a:p>
          <a:endParaRPr lang="fi-FI"/>
        </a:p>
      </dgm:t>
    </dgm:pt>
    <dgm:pt modelId="{198BE722-750D-48CF-BBED-B8FC48694026}" type="pres">
      <dgm:prSet presAssocID="{C12971D1-9A79-4E0D-A43C-0D29F50F6034}" presName="diamond" presStyleLbl="bgShp" presStyleIdx="0" presStyleCnt="1"/>
      <dgm:spPr/>
    </dgm:pt>
    <dgm:pt modelId="{4B0D177F-C9A0-4E37-92FB-EAA12BD88C79}" type="pres">
      <dgm:prSet presAssocID="{C12971D1-9A79-4E0D-A43C-0D29F50F6034}" presName="quad1" presStyleLbl="node1" presStyleIdx="0" presStyleCnt="4">
        <dgm:presLayoutVars>
          <dgm:chMax val="0"/>
          <dgm:chPref val="0"/>
          <dgm:bulletEnabled val="1"/>
        </dgm:presLayoutVars>
      </dgm:prSet>
      <dgm:spPr/>
      <dgm:t>
        <a:bodyPr/>
        <a:lstStyle/>
        <a:p>
          <a:endParaRPr lang="fi-FI"/>
        </a:p>
      </dgm:t>
    </dgm:pt>
    <dgm:pt modelId="{A1BCD688-3BC8-43ED-8731-CF4FA4B21A27}" type="pres">
      <dgm:prSet presAssocID="{C12971D1-9A79-4E0D-A43C-0D29F50F6034}" presName="quad2" presStyleLbl="node1" presStyleIdx="1" presStyleCnt="4">
        <dgm:presLayoutVars>
          <dgm:chMax val="0"/>
          <dgm:chPref val="0"/>
          <dgm:bulletEnabled val="1"/>
        </dgm:presLayoutVars>
      </dgm:prSet>
      <dgm:spPr/>
      <dgm:t>
        <a:bodyPr/>
        <a:lstStyle/>
        <a:p>
          <a:endParaRPr lang="fi-FI"/>
        </a:p>
      </dgm:t>
    </dgm:pt>
    <dgm:pt modelId="{5891DC75-029C-4398-B9B7-D548E36E62EB}" type="pres">
      <dgm:prSet presAssocID="{C12971D1-9A79-4E0D-A43C-0D29F50F6034}" presName="quad3" presStyleLbl="node1" presStyleIdx="2" presStyleCnt="4">
        <dgm:presLayoutVars>
          <dgm:chMax val="0"/>
          <dgm:chPref val="0"/>
          <dgm:bulletEnabled val="1"/>
        </dgm:presLayoutVars>
      </dgm:prSet>
      <dgm:spPr/>
      <dgm:t>
        <a:bodyPr/>
        <a:lstStyle/>
        <a:p>
          <a:endParaRPr lang="fi-FI"/>
        </a:p>
      </dgm:t>
    </dgm:pt>
    <dgm:pt modelId="{70A03ED8-D48B-4B5C-87C1-9BEDB95491B6}" type="pres">
      <dgm:prSet presAssocID="{C12971D1-9A79-4E0D-A43C-0D29F50F6034}" presName="quad4" presStyleLbl="node1" presStyleIdx="3" presStyleCnt="4">
        <dgm:presLayoutVars>
          <dgm:chMax val="0"/>
          <dgm:chPref val="0"/>
          <dgm:bulletEnabled val="1"/>
        </dgm:presLayoutVars>
      </dgm:prSet>
      <dgm:spPr/>
      <dgm:t>
        <a:bodyPr/>
        <a:lstStyle/>
        <a:p>
          <a:endParaRPr lang="fi-FI"/>
        </a:p>
      </dgm:t>
    </dgm:pt>
  </dgm:ptLst>
  <dgm:cxnLst>
    <dgm:cxn modelId="{9E42DE64-D5E5-4399-91C6-01182B3AEE72}" type="presOf" srcId="{C393F2D9-9250-4DDD-8431-4C6A6FB4A6F2}" destId="{A1BCD688-3BC8-43ED-8731-CF4FA4B21A27}" srcOrd="0" destOrd="0" presId="urn:microsoft.com/office/officeart/2005/8/layout/matrix3"/>
    <dgm:cxn modelId="{90F7B84C-1A92-49D0-AF8F-53DD62BB4F1B}" type="presOf" srcId="{C12971D1-9A79-4E0D-A43C-0D29F50F6034}" destId="{46802F28-C242-4B6A-9586-0E6AE32CFACB}" srcOrd="0" destOrd="0" presId="urn:microsoft.com/office/officeart/2005/8/layout/matrix3"/>
    <dgm:cxn modelId="{A8DDB369-78F0-4BB2-85A9-D6A966C6E409}" type="presOf" srcId="{B365663C-F2A7-44A6-BDE2-A07D7A1DA45A}" destId="{70A03ED8-D48B-4B5C-87C1-9BEDB95491B6}" srcOrd="0" destOrd="0" presId="urn:microsoft.com/office/officeart/2005/8/layout/matrix3"/>
    <dgm:cxn modelId="{FDCCEC2E-AD20-417C-8382-798DC7300BBB}" type="presOf" srcId="{2E6F0738-4CD4-4008-8409-9CBA3CBC6E0B}" destId="{4B0D177F-C9A0-4E37-92FB-EAA12BD88C79}" srcOrd="0" destOrd="0" presId="urn:microsoft.com/office/officeart/2005/8/layout/matrix3"/>
    <dgm:cxn modelId="{8755880A-BB2A-4354-8C15-D4F7844B784A}" srcId="{C12971D1-9A79-4E0D-A43C-0D29F50F6034}" destId="{C393F2D9-9250-4DDD-8431-4C6A6FB4A6F2}" srcOrd="1" destOrd="0" parTransId="{FC60E21E-4CF8-47C4-A009-66A3489560C5}" sibTransId="{CEB2DE6A-5A8E-4115-BB8A-267FEEDC9099}"/>
    <dgm:cxn modelId="{42966C77-B518-401A-ACD6-C68AA63CB5F6}" srcId="{C12971D1-9A79-4E0D-A43C-0D29F50F6034}" destId="{B365663C-F2A7-44A6-BDE2-A07D7A1DA45A}" srcOrd="3" destOrd="0" parTransId="{4F936E49-FAA9-4F09-9A1D-AA020AD32749}" sibTransId="{4E25A9F5-ACFE-43C8-91F0-4B01A8B9D0CD}"/>
    <dgm:cxn modelId="{D0549BB4-4654-4591-9C58-CA9703B1229B}" type="presOf" srcId="{4A14F984-ACA8-40A0-98CF-6CE7A36C6FD1}" destId="{5891DC75-029C-4398-B9B7-D548E36E62EB}" srcOrd="0" destOrd="0" presId="urn:microsoft.com/office/officeart/2005/8/layout/matrix3"/>
    <dgm:cxn modelId="{179046BC-F394-48EF-926B-D9B0AB4E51D9}" type="presOf" srcId="{AC3257DC-081D-483E-89AF-918909902E5D}" destId="{A1BCD688-3BC8-43ED-8731-CF4FA4B21A27}" srcOrd="0" destOrd="1" presId="urn:microsoft.com/office/officeart/2005/8/layout/matrix3"/>
    <dgm:cxn modelId="{97480EC5-006F-40B2-9F25-853AE82D25AD}" srcId="{C12971D1-9A79-4E0D-A43C-0D29F50F6034}" destId="{4A14F984-ACA8-40A0-98CF-6CE7A36C6FD1}" srcOrd="2" destOrd="0" parTransId="{C70C2DA5-FBCC-44D7-AD90-82A43EB777B5}" sibTransId="{67BB2461-D315-42D9-92EA-D240524DAAD2}"/>
    <dgm:cxn modelId="{EA8BC442-4E8D-4418-B341-B83C8637D05D}" srcId="{C12971D1-9A79-4E0D-A43C-0D29F50F6034}" destId="{2E6F0738-4CD4-4008-8409-9CBA3CBC6E0B}" srcOrd="0" destOrd="0" parTransId="{F1C80190-23F5-445D-ADCE-654F87CCDC1C}" sibTransId="{0F75D7B1-F2DB-4F83-944B-677403C22208}"/>
    <dgm:cxn modelId="{02BCAA11-8C12-49A3-8CAD-34C624B9E57B}" srcId="{C393F2D9-9250-4DDD-8431-4C6A6FB4A6F2}" destId="{AC3257DC-081D-483E-89AF-918909902E5D}" srcOrd="0" destOrd="0" parTransId="{A69E6BD2-8536-4318-BDB0-B51C96667478}" sibTransId="{5B2E01B9-DAB9-4276-96BA-25661A5F1A03}"/>
    <dgm:cxn modelId="{B7712AD0-EA40-48AA-9442-7EC5DB26D7F9}" type="presParOf" srcId="{46802F28-C242-4B6A-9586-0E6AE32CFACB}" destId="{198BE722-750D-48CF-BBED-B8FC48694026}" srcOrd="0" destOrd="0" presId="urn:microsoft.com/office/officeart/2005/8/layout/matrix3"/>
    <dgm:cxn modelId="{42F0050D-BCE3-41A7-BA97-6F7D7DF5F8BD}" type="presParOf" srcId="{46802F28-C242-4B6A-9586-0E6AE32CFACB}" destId="{4B0D177F-C9A0-4E37-92FB-EAA12BD88C79}" srcOrd="1" destOrd="0" presId="urn:microsoft.com/office/officeart/2005/8/layout/matrix3"/>
    <dgm:cxn modelId="{ED851F97-3708-43B1-B01E-B694EF0BFA7D}" type="presParOf" srcId="{46802F28-C242-4B6A-9586-0E6AE32CFACB}" destId="{A1BCD688-3BC8-43ED-8731-CF4FA4B21A27}" srcOrd="2" destOrd="0" presId="urn:microsoft.com/office/officeart/2005/8/layout/matrix3"/>
    <dgm:cxn modelId="{31FC90AE-0928-4083-BDD1-8D037FD25E1D}" type="presParOf" srcId="{46802F28-C242-4B6A-9586-0E6AE32CFACB}" destId="{5891DC75-029C-4398-B9B7-D548E36E62EB}" srcOrd="3" destOrd="0" presId="urn:microsoft.com/office/officeart/2005/8/layout/matrix3"/>
    <dgm:cxn modelId="{CDA48F02-1D10-465D-9F1F-AC742BDF78EF}" type="presParOf" srcId="{46802F28-C242-4B6A-9586-0E6AE32CFACB}" destId="{70A03ED8-D48B-4B5C-87C1-9BEDB95491B6}" srcOrd="4" destOrd="0" presId="urn:microsoft.com/office/officeart/2005/8/layout/matrix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6176F7BD-4D3A-4312-A1AC-24C88F55C682}" type="doc">
      <dgm:prSet loTypeId="urn:microsoft.com/office/officeart/2005/8/layout/vList2" loCatId="list" qsTypeId="urn:microsoft.com/office/officeart/2005/8/quickstyle/3d2" qsCatId="3D" csTypeId="urn:microsoft.com/office/officeart/2005/8/colors/colorful3" csCatId="colorful" phldr="1"/>
      <dgm:spPr/>
      <dgm:t>
        <a:bodyPr/>
        <a:lstStyle/>
        <a:p>
          <a:endParaRPr lang="fi-FI"/>
        </a:p>
      </dgm:t>
    </dgm:pt>
    <dgm:pt modelId="{5EC81D41-6307-46B3-8BD0-78A1F714A415}">
      <dgm:prSet custT="1"/>
      <dgm:spPr/>
      <dgm:t>
        <a:bodyPr/>
        <a:lstStyle/>
        <a:p>
          <a:pPr algn="ctr" rtl="0"/>
          <a:r>
            <a:rPr lang="fi-FI" sz="4800" b="1" dirty="0" smtClean="0"/>
            <a:t>Mikä on CPE?</a:t>
          </a:r>
          <a:endParaRPr lang="fi-FI" sz="4800" b="1" dirty="0"/>
        </a:p>
      </dgm:t>
    </dgm:pt>
    <dgm:pt modelId="{9054C1D8-0F64-4F68-9870-01535CEAF0DA}" type="parTrans" cxnId="{C9FD8679-352B-4DB2-AF8B-A499D11C7F7B}">
      <dgm:prSet/>
      <dgm:spPr/>
      <dgm:t>
        <a:bodyPr/>
        <a:lstStyle/>
        <a:p>
          <a:endParaRPr lang="fi-FI"/>
        </a:p>
      </dgm:t>
    </dgm:pt>
    <dgm:pt modelId="{C1E618BA-7EFA-47B9-B3AD-D574DED3807B}" type="sibTrans" cxnId="{C9FD8679-352B-4DB2-AF8B-A499D11C7F7B}">
      <dgm:prSet/>
      <dgm:spPr/>
      <dgm:t>
        <a:bodyPr/>
        <a:lstStyle/>
        <a:p>
          <a:endParaRPr lang="fi-FI"/>
        </a:p>
      </dgm:t>
    </dgm:pt>
    <dgm:pt modelId="{68A8C784-AAD7-4A93-9A28-659625DC5F06}" type="pres">
      <dgm:prSet presAssocID="{6176F7BD-4D3A-4312-A1AC-24C88F55C682}" presName="linear" presStyleCnt="0">
        <dgm:presLayoutVars>
          <dgm:animLvl val="lvl"/>
          <dgm:resizeHandles val="exact"/>
        </dgm:presLayoutVars>
      </dgm:prSet>
      <dgm:spPr/>
      <dgm:t>
        <a:bodyPr/>
        <a:lstStyle/>
        <a:p>
          <a:endParaRPr lang="fi-FI"/>
        </a:p>
      </dgm:t>
    </dgm:pt>
    <dgm:pt modelId="{0A5906F2-3A4B-49D6-B2A4-24EEC946B3EA}" type="pres">
      <dgm:prSet presAssocID="{5EC81D41-6307-46B3-8BD0-78A1F714A415}" presName="parentText" presStyleLbl="node1" presStyleIdx="0" presStyleCnt="1">
        <dgm:presLayoutVars>
          <dgm:chMax val="0"/>
          <dgm:bulletEnabled val="1"/>
        </dgm:presLayoutVars>
      </dgm:prSet>
      <dgm:spPr/>
      <dgm:t>
        <a:bodyPr/>
        <a:lstStyle/>
        <a:p>
          <a:endParaRPr lang="fi-FI"/>
        </a:p>
      </dgm:t>
    </dgm:pt>
  </dgm:ptLst>
  <dgm:cxnLst>
    <dgm:cxn modelId="{EF92F571-3A4E-46B9-BED7-52F40A4D09BE}" type="presOf" srcId="{5EC81D41-6307-46B3-8BD0-78A1F714A415}" destId="{0A5906F2-3A4B-49D6-B2A4-24EEC946B3EA}" srcOrd="0" destOrd="0" presId="urn:microsoft.com/office/officeart/2005/8/layout/vList2"/>
    <dgm:cxn modelId="{C9FD8679-352B-4DB2-AF8B-A499D11C7F7B}" srcId="{6176F7BD-4D3A-4312-A1AC-24C88F55C682}" destId="{5EC81D41-6307-46B3-8BD0-78A1F714A415}" srcOrd="0" destOrd="0" parTransId="{9054C1D8-0F64-4F68-9870-01535CEAF0DA}" sibTransId="{C1E618BA-7EFA-47B9-B3AD-D574DED3807B}"/>
    <dgm:cxn modelId="{C52AE752-5D43-45BC-8567-2E8E26288904}" type="presOf" srcId="{6176F7BD-4D3A-4312-A1AC-24C88F55C682}" destId="{68A8C784-AAD7-4A93-9A28-659625DC5F06}" srcOrd="0" destOrd="0" presId="urn:microsoft.com/office/officeart/2005/8/layout/vList2"/>
    <dgm:cxn modelId="{02406CCA-7E35-49FA-B20A-26D313F42E32}" type="presParOf" srcId="{68A8C784-AAD7-4A93-9A28-659625DC5F06}" destId="{0A5906F2-3A4B-49D6-B2A4-24EEC946B3EA}"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B3A6232E-313E-4716-AE9A-55A583903DAE}" type="doc">
      <dgm:prSet loTypeId="urn:microsoft.com/office/officeart/2005/8/layout/hList6" loCatId="list" qsTypeId="urn:microsoft.com/office/officeart/2005/8/quickstyle/simple1" qsCatId="simple" csTypeId="urn:microsoft.com/office/officeart/2005/8/colors/accent1_2" csCatId="accent1" phldr="1"/>
      <dgm:spPr/>
      <dgm:t>
        <a:bodyPr/>
        <a:lstStyle/>
        <a:p>
          <a:endParaRPr lang="fi-FI"/>
        </a:p>
      </dgm:t>
    </dgm:pt>
    <dgm:pt modelId="{B2E52692-4890-47B5-AC96-7567FBC8DF01}">
      <dgm:prSet custT="1"/>
      <dgm:spPr/>
      <dgm:t>
        <a:bodyPr/>
        <a:lstStyle/>
        <a:p>
          <a:pPr rtl="0"/>
          <a:r>
            <a:rPr lang="fi-FI" sz="2800" b="1" dirty="0" err="1" smtClean="0"/>
            <a:t>Carbapeneemi</a:t>
          </a:r>
          <a:r>
            <a:rPr lang="fi-FI" sz="2800" b="1" dirty="0" smtClean="0"/>
            <a:t> resistentti </a:t>
          </a:r>
          <a:r>
            <a:rPr lang="fi-FI" sz="2800" b="1" dirty="0" err="1" smtClean="0"/>
            <a:t>Enterobakteeri</a:t>
          </a:r>
          <a:endParaRPr lang="fi-FI" sz="2800" b="1" dirty="0"/>
        </a:p>
      </dgm:t>
    </dgm:pt>
    <dgm:pt modelId="{6D559B59-1435-4A3F-9F13-6F4AE9292223}" type="parTrans" cxnId="{72670F37-F40A-4F91-9FD5-76A2C25AECA6}">
      <dgm:prSet/>
      <dgm:spPr/>
      <dgm:t>
        <a:bodyPr/>
        <a:lstStyle/>
        <a:p>
          <a:endParaRPr lang="fi-FI"/>
        </a:p>
      </dgm:t>
    </dgm:pt>
    <dgm:pt modelId="{9A1E5616-CFF9-4FD8-9699-8E35AEC72062}" type="sibTrans" cxnId="{72670F37-F40A-4F91-9FD5-76A2C25AECA6}">
      <dgm:prSet/>
      <dgm:spPr/>
      <dgm:t>
        <a:bodyPr/>
        <a:lstStyle/>
        <a:p>
          <a:endParaRPr lang="fi-FI"/>
        </a:p>
      </dgm:t>
    </dgm:pt>
    <dgm:pt modelId="{9AA75EFD-6F80-4FF6-8DE8-0E73B8C19846}">
      <dgm:prSet custT="1"/>
      <dgm:spPr/>
      <dgm:t>
        <a:bodyPr/>
        <a:lstStyle/>
        <a:p>
          <a:pPr rtl="0"/>
          <a:r>
            <a:rPr lang="fi-FI" sz="2800" b="1" dirty="0" smtClean="0"/>
            <a:t>Ominaisuus aiheuttaa resistenssin kaikille </a:t>
          </a:r>
          <a:r>
            <a:rPr lang="fi-FI" sz="2800" b="1" dirty="0" err="1" smtClean="0"/>
            <a:t>antibioottiryh-mille</a:t>
          </a:r>
          <a:endParaRPr lang="fi-FI" sz="2800" b="1" dirty="0"/>
        </a:p>
      </dgm:t>
    </dgm:pt>
    <dgm:pt modelId="{EB6DE5B2-6A96-4372-8458-FC866B7B93FD}" type="parTrans" cxnId="{08922083-C519-4533-9F83-5B54A3681A9C}">
      <dgm:prSet/>
      <dgm:spPr/>
      <dgm:t>
        <a:bodyPr/>
        <a:lstStyle/>
        <a:p>
          <a:endParaRPr lang="fi-FI"/>
        </a:p>
      </dgm:t>
    </dgm:pt>
    <dgm:pt modelId="{65F29CC9-726A-4BE5-B35D-82FCC3D3C2B2}" type="sibTrans" cxnId="{08922083-C519-4533-9F83-5B54A3681A9C}">
      <dgm:prSet/>
      <dgm:spPr/>
      <dgm:t>
        <a:bodyPr/>
        <a:lstStyle/>
        <a:p>
          <a:endParaRPr lang="fi-FI"/>
        </a:p>
      </dgm:t>
    </dgm:pt>
    <dgm:pt modelId="{44F2666C-E33C-4FD5-BF74-A3905894F447}">
      <dgm:prSet custT="1"/>
      <dgm:spPr/>
      <dgm:t>
        <a:bodyPr/>
        <a:lstStyle/>
        <a:p>
          <a:pPr rtl="0"/>
          <a:r>
            <a:rPr lang="fi-FI" sz="2800" b="1" dirty="0" err="1" smtClean="0"/>
            <a:t>Entero-bakteeri</a:t>
          </a:r>
          <a:r>
            <a:rPr lang="fi-FI" sz="2800" b="1" dirty="0" smtClean="0"/>
            <a:t> = suoliston bakteeri</a:t>
          </a:r>
          <a:endParaRPr lang="fi-FI" sz="2800" b="1" dirty="0"/>
        </a:p>
      </dgm:t>
    </dgm:pt>
    <dgm:pt modelId="{13BBCB63-8208-4539-8D48-884FA891E49E}" type="parTrans" cxnId="{73ABCE07-C6F6-4D89-8B10-EFEB04ADB8D1}">
      <dgm:prSet/>
      <dgm:spPr/>
      <dgm:t>
        <a:bodyPr/>
        <a:lstStyle/>
        <a:p>
          <a:endParaRPr lang="fi-FI"/>
        </a:p>
      </dgm:t>
    </dgm:pt>
    <dgm:pt modelId="{73026755-ECE3-4D9B-865C-23F7BABC2D4F}" type="sibTrans" cxnId="{73ABCE07-C6F6-4D89-8B10-EFEB04ADB8D1}">
      <dgm:prSet/>
      <dgm:spPr/>
      <dgm:t>
        <a:bodyPr/>
        <a:lstStyle/>
        <a:p>
          <a:endParaRPr lang="fi-FI"/>
        </a:p>
      </dgm:t>
    </dgm:pt>
    <dgm:pt modelId="{771B15E3-DBB6-4ECF-9A99-E29B9D7F622B}" type="pres">
      <dgm:prSet presAssocID="{B3A6232E-313E-4716-AE9A-55A583903DAE}" presName="Name0" presStyleCnt="0">
        <dgm:presLayoutVars>
          <dgm:dir/>
          <dgm:resizeHandles val="exact"/>
        </dgm:presLayoutVars>
      </dgm:prSet>
      <dgm:spPr/>
      <dgm:t>
        <a:bodyPr/>
        <a:lstStyle/>
        <a:p>
          <a:endParaRPr lang="fi-FI"/>
        </a:p>
      </dgm:t>
    </dgm:pt>
    <dgm:pt modelId="{BB69B9EA-8701-4D60-913B-786DB7FC7E1E}" type="pres">
      <dgm:prSet presAssocID="{B2E52692-4890-47B5-AC96-7567FBC8DF01}" presName="node" presStyleLbl="node1" presStyleIdx="0" presStyleCnt="3">
        <dgm:presLayoutVars>
          <dgm:bulletEnabled val="1"/>
        </dgm:presLayoutVars>
      </dgm:prSet>
      <dgm:spPr/>
      <dgm:t>
        <a:bodyPr/>
        <a:lstStyle/>
        <a:p>
          <a:endParaRPr lang="fi-FI"/>
        </a:p>
      </dgm:t>
    </dgm:pt>
    <dgm:pt modelId="{C2AEE6F3-AF1F-415A-BA11-A4D16E6F329A}" type="pres">
      <dgm:prSet presAssocID="{9A1E5616-CFF9-4FD8-9699-8E35AEC72062}" presName="sibTrans" presStyleCnt="0"/>
      <dgm:spPr/>
    </dgm:pt>
    <dgm:pt modelId="{10C3774E-F8E3-4A2F-A3CF-E768F63B6D00}" type="pres">
      <dgm:prSet presAssocID="{9AA75EFD-6F80-4FF6-8DE8-0E73B8C19846}" presName="node" presStyleLbl="node1" presStyleIdx="1" presStyleCnt="3">
        <dgm:presLayoutVars>
          <dgm:bulletEnabled val="1"/>
        </dgm:presLayoutVars>
      </dgm:prSet>
      <dgm:spPr/>
      <dgm:t>
        <a:bodyPr/>
        <a:lstStyle/>
        <a:p>
          <a:endParaRPr lang="fi-FI"/>
        </a:p>
      </dgm:t>
    </dgm:pt>
    <dgm:pt modelId="{DBE58787-E2AD-4B9E-B29E-C329A857051F}" type="pres">
      <dgm:prSet presAssocID="{65F29CC9-726A-4BE5-B35D-82FCC3D3C2B2}" presName="sibTrans" presStyleCnt="0"/>
      <dgm:spPr/>
    </dgm:pt>
    <dgm:pt modelId="{3EA9BEB5-1D8F-46E5-9F1B-97757EDF39DA}" type="pres">
      <dgm:prSet presAssocID="{44F2666C-E33C-4FD5-BF74-A3905894F447}" presName="node" presStyleLbl="node1" presStyleIdx="2" presStyleCnt="3">
        <dgm:presLayoutVars>
          <dgm:bulletEnabled val="1"/>
        </dgm:presLayoutVars>
      </dgm:prSet>
      <dgm:spPr/>
      <dgm:t>
        <a:bodyPr/>
        <a:lstStyle/>
        <a:p>
          <a:endParaRPr lang="fi-FI"/>
        </a:p>
      </dgm:t>
    </dgm:pt>
  </dgm:ptLst>
  <dgm:cxnLst>
    <dgm:cxn modelId="{ABC70F95-2E1E-4830-BC07-540DDD059791}" type="presOf" srcId="{44F2666C-E33C-4FD5-BF74-A3905894F447}" destId="{3EA9BEB5-1D8F-46E5-9F1B-97757EDF39DA}" srcOrd="0" destOrd="0" presId="urn:microsoft.com/office/officeart/2005/8/layout/hList6"/>
    <dgm:cxn modelId="{FA34BBD1-4DD0-4BD1-BA3C-34CF91832FCA}" type="presOf" srcId="{B3A6232E-313E-4716-AE9A-55A583903DAE}" destId="{771B15E3-DBB6-4ECF-9A99-E29B9D7F622B}" srcOrd="0" destOrd="0" presId="urn:microsoft.com/office/officeart/2005/8/layout/hList6"/>
    <dgm:cxn modelId="{08922083-C519-4533-9F83-5B54A3681A9C}" srcId="{B3A6232E-313E-4716-AE9A-55A583903DAE}" destId="{9AA75EFD-6F80-4FF6-8DE8-0E73B8C19846}" srcOrd="1" destOrd="0" parTransId="{EB6DE5B2-6A96-4372-8458-FC866B7B93FD}" sibTransId="{65F29CC9-726A-4BE5-B35D-82FCC3D3C2B2}"/>
    <dgm:cxn modelId="{73ABCE07-C6F6-4D89-8B10-EFEB04ADB8D1}" srcId="{B3A6232E-313E-4716-AE9A-55A583903DAE}" destId="{44F2666C-E33C-4FD5-BF74-A3905894F447}" srcOrd="2" destOrd="0" parTransId="{13BBCB63-8208-4539-8D48-884FA891E49E}" sibTransId="{73026755-ECE3-4D9B-865C-23F7BABC2D4F}"/>
    <dgm:cxn modelId="{C2D3ABD5-26E5-461C-A664-FACF65A7FFFF}" type="presOf" srcId="{B2E52692-4890-47B5-AC96-7567FBC8DF01}" destId="{BB69B9EA-8701-4D60-913B-786DB7FC7E1E}" srcOrd="0" destOrd="0" presId="urn:microsoft.com/office/officeart/2005/8/layout/hList6"/>
    <dgm:cxn modelId="{72670F37-F40A-4F91-9FD5-76A2C25AECA6}" srcId="{B3A6232E-313E-4716-AE9A-55A583903DAE}" destId="{B2E52692-4890-47B5-AC96-7567FBC8DF01}" srcOrd="0" destOrd="0" parTransId="{6D559B59-1435-4A3F-9F13-6F4AE9292223}" sibTransId="{9A1E5616-CFF9-4FD8-9699-8E35AEC72062}"/>
    <dgm:cxn modelId="{9AC683D7-C3DE-4A75-BD26-C5A1A7C789AA}" type="presOf" srcId="{9AA75EFD-6F80-4FF6-8DE8-0E73B8C19846}" destId="{10C3774E-F8E3-4A2F-A3CF-E768F63B6D00}" srcOrd="0" destOrd="0" presId="urn:microsoft.com/office/officeart/2005/8/layout/hList6"/>
    <dgm:cxn modelId="{C0CBCF24-6711-4B43-AA74-E088CFAC3071}" type="presParOf" srcId="{771B15E3-DBB6-4ECF-9A99-E29B9D7F622B}" destId="{BB69B9EA-8701-4D60-913B-786DB7FC7E1E}" srcOrd="0" destOrd="0" presId="urn:microsoft.com/office/officeart/2005/8/layout/hList6"/>
    <dgm:cxn modelId="{2DDB99A4-8A3F-498C-8A38-A02B94E120DB}" type="presParOf" srcId="{771B15E3-DBB6-4ECF-9A99-E29B9D7F622B}" destId="{C2AEE6F3-AF1F-415A-BA11-A4D16E6F329A}" srcOrd="1" destOrd="0" presId="urn:microsoft.com/office/officeart/2005/8/layout/hList6"/>
    <dgm:cxn modelId="{7FECE8A0-A361-4005-BB4D-BA2CF3B12221}" type="presParOf" srcId="{771B15E3-DBB6-4ECF-9A99-E29B9D7F622B}" destId="{10C3774E-F8E3-4A2F-A3CF-E768F63B6D00}" srcOrd="2" destOrd="0" presId="urn:microsoft.com/office/officeart/2005/8/layout/hList6"/>
    <dgm:cxn modelId="{78706D4B-A589-49D4-B854-DC1D8D45EF9B}" type="presParOf" srcId="{771B15E3-DBB6-4ECF-9A99-E29B9D7F622B}" destId="{DBE58787-E2AD-4B9E-B29E-C329A857051F}" srcOrd="3" destOrd="0" presId="urn:microsoft.com/office/officeart/2005/8/layout/hList6"/>
    <dgm:cxn modelId="{87F58BB5-EC87-4A5D-B5B3-B475DF303ACA}" type="presParOf" srcId="{771B15E3-DBB6-4ECF-9A99-E29B9D7F622B}" destId="{3EA9BEB5-1D8F-46E5-9F1B-97757EDF39DA}" srcOrd="4" destOrd="0" presId="urn:microsoft.com/office/officeart/2005/8/layout/hList6"/>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C800DC53-B21E-459A-A3C2-F4384BB4DE6D}" type="doc">
      <dgm:prSet loTypeId="urn:microsoft.com/office/officeart/2005/8/layout/vList2" loCatId="list" qsTypeId="urn:microsoft.com/office/officeart/2005/8/quickstyle/simple5" qsCatId="simple" csTypeId="urn:microsoft.com/office/officeart/2005/8/colors/accent1_2" csCatId="accent1" phldr="1"/>
      <dgm:spPr/>
      <dgm:t>
        <a:bodyPr/>
        <a:lstStyle/>
        <a:p>
          <a:endParaRPr lang="fi-FI"/>
        </a:p>
      </dgm:t>
    </dgm:pt>
    <dgm:pt modelId="{F0990AEF-6483-4D90-9DDA-81D3BEAEE454}">
      <dgm:prSet/>
      <dgm:spPr/>
      <dgm:t>
        <a:bodyPr/>
        <a:lstStyle/>
        <a:p>
          <a:pPr algn="ctr" rtl="0"/>
          <a:r>
            <a:rPr lang="fi-FI" b="1" dirty="0" smtClean="0"/>
            <a:t>NDM-1 (New Delhi –metallo1)-kanta</a:t>
          </a:r>
          <a:endParaRPr lang="fi-FI" b="1" dirty="0"/>
        </a:p>
      </dgm:t>
    </dgm:pt>
    <dgm:pt modelId="{3CF1BC63-0D09-4B5F-9B34-86739BEEDA13}" type="parTrans" cxnId="{3945AB4F-1B06-4F24-91A0-9AE11BE5E5D0}">
      <dgm:prSet/>
      <dgm:spPr/>
      <dgm:t>
        <a:bodyPr/>
        <a:lstStyle/>
        <a:p>
          <a:endParaRPr lang="fi-FI"/>
        </a:p>
      </dgm:t>
    </dgm:pt>
    <dgm:pt modelId="{61B7B395-CEB7-4F06-9CDC-B3EFADBB6377}" type="sibTrans" cxnId="{3945AB4F-1B06-4F24-91A0-9AE11BE5E5D0}">
      <dgm:prSet/>
      <dgm:spPr/>
      <dgm:t>
        <a:bodyPr/>
        <a:lstStyle/>
        <a:p>
          <a:endParaRPr lang="fi-FI"/>
        </a:p>
      </dgm:t>
    </dgm:pt>
    <dgm:pt modelId="{C19A45E7-8945-4293-ACD3-D1F945BC32D2}" type="pres">
      <dgm:prSet presAssocID="{C800DC53-B21E-459A-A3C2-F4384BB4DE6D}" presName="linear" presStyleCnt="0">
        <dgm:presLayoutVars>
          <dgm:animLvl val="lvl"/>
          <dgm:resizeHandles val="exact"/>
        </dgm:presLayoutVars>
      </dgm:prSet>
      <dgm:spPr/>
      <dgm:t>
        <a:bodyPr/>
        <a:lstStyle/>
        <a:p>
          <a:endParaRPr lang="fi-FI"/>
        </a:p>
      </dgm:t>
    </dgm:pt>
    <dgm:pt modelId="{8F7DFF9C-AACD-4DF3-A51F-9B746A956182}" type="pres">
      <dgm:prSet presAssocID="{F0990AEF-6483-4D90-9DDA-81D3BEAEE454}" presName="parentText" presStyleLbl="node1" presStyleIdx="0" presStyleCnt="1">
        <dgm:presLayoutVars>
          <dgm:chMax val="0"/>
          <dgm:bulletEnabled val="1"/>
        </dgm:presLayoutVars>
      </dgm:prSet>
      <dgm:spPr/>
      <dgm:t>
        <a:bodyPr/>
        <a:lstStyle/>
        <a:p>
          <a:endParaRPr lang="fi-FI"/>
        </a:p>
      </dgm:t>
    </dgm:pt>
  </dgm:ptLst>
  <dgm:cxnLst>
    <dgm:cxn modelId="{519294E4-F5E6-4EFC-A699-3A6D2480E14E}" type="presOf" srcId="{C800DC53-B21E-459A-A3C2-F4384BB4DE6D}" destId="{C19A45E7-8945-4293-ACD3-D1F945BC32D2}" srcOrd="0" destOrd="0" presId="urn:microsoft.com/office/officeart/2005/8/layout/vList2"/>
    <dgm:cxn modelId="{686E687C-FD8A-453E-ACFC-CD75BB69BC74}" type="presOf" srcId="{F0990AEF-6483-4D90-9DDA-81D3BEAEE454}" destId="{8F7DFF9C-AACD-4DF3-A51F-9B746A956182}" srcOrd="0" destOrd="0" presId="urn:microsoft.com/office/officeart/2005/8/layout/vList2"/>
    <dgm:cxn modelId="{3945AB4F-1B06-4F24-91A0-9AE11BE5E5D0}" srcId="{C800DC53-B21E-459A-A3C2-F4384BB4DE6D}" destId="{F0990AEF-6483-4D90-9DDA-81D3BEAEE454}" srcOrd="0" destOrd="0" parTransId="{3CF1BC63-0D09-4B5F-9B34-86739BEEDA13}" sibTransId="{61B7B395-CEB7-4F06-9CDC-B3EFADBB6377}"/>
    <dgm:cxn modelId="{8E50236B-C81B-4FC7-900A-8FF946020158}" type="presParOf" srcId="{C19A45E7-8945-4293-ACD3-D1F945BC32D2}" destId="{8F7DFF9C-AACD-4DF3-A51F-9B746A956182}"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3B8DB727-0765-49FA-A795-39D3294BDD95}" type="doc">
      <dgm:prSet loTypeId="urn:microsoft.com/office/officeart/2005/8/layout/pList2#1" loCatId="list" qsTypeId="urn:microsoft.com/office/officeart/2005/8/quickstyle/simple5" qsCatId="simple" csTypeId="urn:microsoft.com/office/officeart/2005/8/colors/colorful3" csCatId="colorful" phldr="1"/>
      <dgm:spPr/>
      <dgm:t>
        <a:bodyPr/>
        <a:lstStyle/>
        <a:p>
          <a:endParaRPr lang="fi-FI"/>
        </a:p>
      </dgm:t>
    </dgm:pt>
    <dgm:pt modelId="{952682BD-236D-4258-B45D-AD4BFFDDF528}">
      <dgm:prSet custT="1"/>
      <dgm:spPr/>
      <dgm:t>
        <a:bodyPr/>
        <a:lstStyle/>
        <a:p>
          <a:pPr rtl="0"/>
          <a:endParaRPr lang="fi-FI" sz="2400" dirty="0" smtClean="0">
            <a:solidFill>
              <a:schemeClr val="tx1"/>
            </a:solidFill>
          </a:endParaRPr>
        </a:p>
        <a:p>
          <a:pPr rtl="0"/>
          <a:r>
            <a:rPr lang="fi-FI" sz="2400" dirty="0" smtClean="0">
              <a:solidFill>
                <a:schemeClr val="tx1"/>
              </a:solidFill>
            </a:rPr>
            <a:t>Alkuperä Intia ja Pakistan</a:t>
          </a:r>
        </a:p>
        <a:p>
          <a:pPr rtl="0"/>
          <a:r>
            <a:rPr lang="fi-FI" sz="2400" dirty="0" smtClean="0">
              <a:solidFill>
                <a:schemeClr val="tx1"/>
              </a:solidFill>
            </a:rPr>
            <a:t>Mm plastiikkakirurgisten  </a:t>
          </a:r>
          <a:r>
            <a:rPr lang="fi-FI" sz="2400" dirty="0" err="1" smtClean="0">
              <a:solidFill>
                <a:schemeClr val="tx1"/>
              </a:solidFill>
            </a:rPr>
            <a:t>tmp</a:t>
          </a:r>
          <a:r>
            <a:rPr lang="fi-FI" sz="2400" dirty="0" smtClean="0">
              <a:solidFill>
                <a:schemeClr val="tx1"/>
              </a:solidFill>
            </a:rPr>
            <a:t> jälkeen</a:t>
          </a:r>
          <a:endParaRPr lang="fi-FI" sz="3200" dirty="0">
            <a:solidFill>
              <a:schemeClr val="tx1"/>
            </a:solidFill>
          </a:endParaRPr>
        </a:p>
      </dgm:t>
    </dgm:pt>
    <dgm:pt modelId="{D25A82EA-8576-4C51-B107-38461E0EC5C3}" type="parTrans" cxnId="{296D399E-5514-445B-8A2B-8EE580C7002A}">
      <dgm:prSet/>
      <dgm:spPr/>
      <dgm:t>
        <a:bodyPr/>
        <a:lstStyle/>
        <a:p>
          <a:endParaRPr lang="fi-FI"/>
        </a:p>
      </dgm:t>
    </dgm:pt>
    <dgm:pt modelId="{9F9A767F-46EB-46CF-A5CA-C142D20054F2}" type="sibTrans" cxnId="{296D399E-5514-445B-8A2B-8EE580C7002A}">
      <dgm:prSet/>
      <dgm:spPr/>
      <dgm:t>
        <a:bodyPr/>
        <a:lstStyle/>
        <a:p>
          <a:endParaRPr lang="fi-FI"/>
        </a:p>
      </dgm:t>
    </dgm:pt>
    <dgm:pt modelId="{37BF0BD2-120D-4ADF-ACF0-10BF8646FA81}">
      <dgm:prSet custT="1"/>
      <dgm:spPr/>
      <dgm:t>
        <a:bodyPr/>
        <a:lstStyle/>
        <a:p>
          <a:pPr rtl="0"/>
          <a:endParaRPr lang="fi-FI" sz="2400" dirty="0" smtClean="0">
            <a:solidFill>
              <a:schemeClr val="tx1"/>
            </a:solidFill>
          </a:endParaRPr>
        </a:p>
        <a:p>
          <a:pPr rtl="0"/>
          <a:endParaRPr lang="fi-FI" sz="2400" dirty="0" smtClean="0">
            <a:solidFill>
              <a:schemeClr val="tx1"/>
            </a:solidFill>
          </a:endParaRPr>
        </a:p>
        <a:p>
          <a:pPr rtl="0"/>
          <a:r>
            <a:rPr lang="fi-FI" sz="2400" dirty="0" smtClean="0">
              <a:solidFill>
                <a:schemeClr val="tx1"/>
              </a:solidFill>
            </a:rPr>
            <a:t> Vastustuskykyisiä kaikille tunnetuille ab:lle</a:t>
          </a:r>
          <a:endParaRPr lang="fi-FI" sz="2400" dirty="0">
            <a:solidFill>
              <a:schemeClr val="tx1"/>
            </a:solidFill>
          </a:endParaRPr>
        </a:p>
      </dgm:t>
    </dgm:pt>
    <dgm:pt modelId="{C4304B49-EEB0-44AC-AF3F-BA8E2CC3A4A7}" type="parTrans" cxnId="{B8BCC14C-7516-4FE5-BEF7-71FAA179CAD2}">
      <dgm:prSet/>
      <dgm:spPr/>
      <dgm:t>
        <a:bodyPr/>
        <a:lstStyle/>
        <a:p>
          <a:endParaRPr lang="fi-FI"/>
        </a:p>
      </dgm:t>
    </dgm:pt>
    <dgm:pt modelId="{A48472DF-BD8F-42C2-BD1D-C40D82E078B9}" type="sibTrans" cxnId="{B8BCC14C-7516-4FE5-BEF7-71FAA179CAD2}">
      <dgm:prSet/>
      <dgm:spPr/>
      <dgm:t>
        <a:bodyPr/>
        <a:lstStyle/>
        <a:p>
          <a:endParaRPr lang="fi-FI"/>
        </a:p>
      </dgm:t>
    </dgm:pt>
    <dgm:pt modelId="{A065BD7B-9ED6-4D08-855D-2D33CC7EF30A}" type="pres">
      <dgm:prSet presAssocID="{3B8DB727-0765-49FA-A795-39D3294BDD95}" presName="Name0" presStyleCnt="0">
        <dgm:presLayoutVars>
          <dgm:dir/>
          <dgm:resizeHandles val="exact"/>
        </dgm:presLayoutVars>
      </dgm:prSet>
      <dgm:spPr/>
      <dgm:t>
        <a:bodyPr/>
        <a:lstStyle/>
        <a:p>
          <a:endParaRPr lang="fi-FI"/>
        </a:p>
      </dgm:t>
    </dgm:pt>
    <dgm:pt modelId="{51C1D1E8-09A0-4D69-88DC-38FD6BAC8E3A}" type="pres">
      <dgm:prSet presAssocID="{3B8DB727-0765-49FA-A795-39D3294BDD95}" presName="bkgdShp" presStyleLbl="alignAccFollowNode1" presStyleIdx="0" presStyleCnt="1"/>
      <dgm:spPr/>
    </dgm:pt>
    <dgm:pt modelId="{E80EAAEF-CAE5-4607-AA0E-6C3CC1C7E6E9}" type="pres">
      <dgm:prSet presAssocID="{3B8DB727-0765-49FA-A795-39D3294BDD95}" presName="linComp" presStyleCnt="0"/>
      <dgm:spPr/>
    </dgm:pt>
    <dgm:pt modelId="{B7AECE36-C4FE-4526-BE85-DCBA659F76B7}" type="pres">
      <dgm:prSet presAssocID="{952682BD-236D-4258-B45D-AD4BFFDDF528}" presName="compNode" presStyleCnt="0"/>
      <dgm:spPr/>
    </dgm:pt>
    <dgm:pt modelId="{8B8E128F-5733-492F-88E1-DFA49C6C4E3F}" type="pres">
      <dgm:prSet presAssocID="{952682BD-236D-4258-B45D-AD4BFFDDF528}" presName="node" presStyleLbl="node1" presStyleIdx="0" presStyleCnt="2">
        <dgm:presLayoutVars>
          <dgm:bulletEnabled val="1"/>
        </dgm:presLayoutVars>
      </dgm:prSet>
      <dgm:spPr/>
      <dgm:t>
        <a:bodyPr/>
        <a:lstStyle/>
        <a:p>
          <a:endParaRPr lang="fi-FI"/>
        </a:p>
      </dgm:t>
    </dgm:pt>
    <dgm:pt modelId="{F6DB5943-F5B4-4566-8AFC-688706FF9385}" type="pres">
      <dgm:prSet presAssocID="{952682BD-236D-4258-B45D-AD4BFFDDF528}" presName="invisiNode" presStyleLbl="node1" presStyleIdx="0" presStyleCnt="2"/>
      <dgm:spPr/>
    </dgm:pt>
    <dgm:pt modelId="{D6C19B60-0818-4BF6-926B-908F595C9643}" type="pres">
      <dgm:prSet presAssocID="{952682BD-236D-4258-B45D-AD4BFFDDF528}" presName="imagNode" presStyleLbl="fgImgPlace1" presStyleIdx="0" presStyleCnt="2" custScaleY="153626"/>
      <dgm:spPr>
        <a:blipFill rotWithShape="1">
          <a:blip xmlns:r="http://schemas.openxmlformats.org/officeDocument/2006/relationships" r:embed="rId1"/>
          <a:stretch>
            <a:fillRect/>
          </a:stretch>
        </a:blipFill>
      </dgm:spPr>
      <dgm:t>
        <a:bodyPr/>
        <a:lstStyle/>
        <a:p>
          <a:endParaRPr lang="fi-FI"/>
        </a:p>
      </dgm:t>
    </dgm:pt>
    <dgm:pt modelId="{5EF4B1E3-3203-4849-8E28-464E443AC2B7}" type="pres">
      <dgm:prSet presAssocID="{9F9A767F-46EB-46CF-A5CA-C142D20054F2}" presName="sibTrans" presStyleLbl="sibTrans2D1" presStyleIdx="0" presStyleCnt="0"/>
      <dgm:spPr/>
      <dgm:t>
        <a:bodyPr/>
        <a:lstStyle/>
        <a:p>
          <a:endParaRPr lang="fi-FI"/>
        </a:p>
      </dgm:t>
    </dgm:pt>
    <dgm:pt modelId="{3AB7BAC8-B7CC-49B0-BB4E-3B12FC3B1FB3}" type="pres">
      <dgm:prSet presAssocID="{37BF0BD2-120D-4ADF-ACF0-10BF8646FA81}" presName="compNode" presStyleCnt="0"/>
      <dgm:spPr/>
    </dgm:pt>
    <dgm:pt modelId="{7AD6F975-3C32-42E6-8ECE-D7AB25AD8154}" type="pres">
      <dgm:prSet presAssocID="{37BF0BD2-120D-4ADF-ACF0-10BF8646FA81}" presName="node" presStyleLbl="node1" presStyleIdx="1" presStyleCnt="2">
        <dgm:presLayoutVars>
          <dgm:bulletEnabled val="1"/>
        </dgm:presLayoutVars>
      </dgm:prSet>
      <dgm:spPr/>
      <dgm:t>
        <a:bodyPr/>
        <a:lstStyle/>
        <a:p>
          <a:endParaRPr lang="fi-FI"/>
        </a:p>
      </dgm:t>
    </dgm:pt>
    <dgm:pt modelId="{055AF39F-05F1-4209-9785-6EA1AB2792B4}" type="pres">
      <dgm:prSet presAssocID="{37BF0BD2-120D-4ADF-ACF0-10BF8646FA81}" presName="invisiNode" presStyleLbl="node1" presStyleIdx="1" presStyleCnt="2"/>
      <dgm:spPr/>
    </dgm:pt>
    <dgm:pt modelId="{A5D6E8CE-2673-48F6-8ECA-A8EA387CCE91}" type="pres">
      <dgm:prSet presAssocID="{37BF0BD2-120D-4ADF-ACF0-10BF8646FA81}" presName="imagNode" presStyleLbl="fgImgPlace1" presStyleIdx="1" presStyleCnt="2" custScaleY="144943"/>
      <dgm:spPr>
        <a:blipFill rotWithShape="1">
          <a:blip xmlns:r="http://schemas.openxmlformats.org/officeDocument/2006/relationships" r:embed="rId2"/>
          <a:stretch>
            <a:fillRect/>
          </a:stretch>
        </a:blipFill>
      </dgm:spPr>
      <dgm:t>
        <a:bodyPr/>
        <a:lstStyle/>
        <a:p>
          <a:endParaRPr lang="fi-FI"/>
        </a:p>
      </dgm:t>
    </dgm:pt>
  </dgm:ptLst>
  <dgm:cxnLst>
    <dgm:cxn modelId="{60A15E43-89BE-4A9D-A898-C03AC7C213F3}" type="presOf" srcId="{9F9A767F-46EB-46CF-A5CA-C142D20054F2}" destId="{5EF4B1E3-3203-4849-8E28-464E443AC2B7}" srcOrd="0" destOrd="0" presId="urn:microsoft.com/office/officeart/2005/8/layout/pList2#1"/>
    <dgm:cxn modelId="{67DC2691-3FA1-408F-A64F-68715836FCB5}" type="presOf" srcId="{952682BD-236D-4258-B45D-AD4BFFDDF528}" destId="{8B8E128F-5733-492F-88E1-DFA49C6C4E3F}" srcOrd="0" destOrd="0" presId="urn:microsoft.com/office/officeart/2005/8/layout/pList2#1"/>
    <dgm:cxn modelId="{B8BCC14C-7516-4FE5-BEF7-71FAA179CAD2}" srcId="{3B8DB727-0765-49FA-A795-39D3294BDD95}" destId="{37BF0BD2-120D-4ADF-ACF0-10BF8646FA81}" srcOrd="1" destOrd="0" parTransId="{C4304B49-EEB0-44AC-AF3F-BA8E2CC3A4A7}" sibTransId="{A48472DF-BD8F-42C2-BD1D-C40D82E078B9}"/>
    <dgm:cxn modelId="{207AA639-228D-4703-8A2E-A83B90636427}" type="presOf" srcId="{37BF0BD2-120D-4ADF-ACF0-10BF8646FA81}" destId="{7AD6F975-3C32-42E6-8ECE-D7AB25AD8154}" srcOrd="0" destOrd="0" presId="urn:microsoft.com/office/officeart/2005/8/layout/pList2#1"/>
    <dgm:cxn modelId="{78592739-1A2F-4EBC-8337-DF46DF3831D8}" type="presOf" srcId="{3B8DB727-0765-49FA-A795-39D3294BDD95}" destId="{A065BD7B-9ED6-4D08-855D-2D33CC7EF30A}" srcOrd="0" destOrd="0" presId="urn:microsoft.com/office/officeart/2005/8/layout/pList2#1"/>
    <dgm:cxn modelId="{296D399E-5514-445B-8A2B-8EE580C7002A}" srcId="{3B8DB727-0765-49FA-A795-39D3294BDD95}" destId="{952682BD-236D-4258-B45D-AD4BFFDDF528}" srcOrd="0" destOrd="0" parTransId="{D25A82EA-8576-4C51-B107-38461E0EC5C3}" sibTransId="{9F9A767F-46EB-46CF-A5CA-C142D20054F2}"/>
    <dgm:cxn modelId="{0A9FBCCC-5635-4817-84B1-A51F236C2538}" type="presParOf" srcId="{A065BD7B-9ED6-4D08-855D-2D33CC7EF30A}" destId="{51C1D1E8-09A0-4D69-88DC-38FD6BAC8E3A}" srcOrd="0" destOrd="0" presId="urn:microsoft.com/office/officeart/2005/8/layout/pList2#1"/>
    <dgm:cxn modelId="{80F1FE43-D532-4854-B2E5-1AC42D5E7F4A}" type="presParOf" srcId="{A065BD7B-9ED6-4D08-855D-2D33CC7EF30A}" destId="{E80EAAEF-CAE5-4607-AA0E-6C3CC1C7E6E9}" srcOrd="1" destOrd="0" presId="urn:microsoft.com/office/officeart/2005/8/layout/pList2#1"/>
    <dgm:cxn modelId="{71BC2DEF-597D-4DB9-9437-13D79C141EBE}" type="presParOf" srcId="{E80EAAEF-CAE5-4607-AA0E-6C3CC1C7E6E9}" destId="{B7AECE36-C4FE-4526-BE85-DCBA659F76B7}" srcOrd="0" destOrd="0" presId="urn:microsoft.com/office/officeart/2005/8/layout/pList2#1"/>
    <dgm:cxn modelId="{EB890F5C-C575-4FC3-A784-832259768741}" type="presParOf" srcId="{B7AECE36-C4FE-4526-BE85-DCBA659F76B7}" destId="{8B8E128F-5733-492F-88E1-DFA49C6C4E3F}" srcOrd="0" destOrd="0" presId="urn:microsoft.com/office/officeart/2005/8/layout/pList2#1"/>
    <dgm:cxn modelId="{A8658A83-D3AA-4CB7-A7C3-FAF87C4BF8AA}" type="presParOf" srcId="{B7AECE36-C4FE-4526-BE85-DCBA659F76B7}" destId="{F6DB5943-F5B4-4566-8AFC-688706FF9385}" srcOrd="1" destOrd="0" presId="urn:microsoft.com/office/officeart/2005/8/layout/pList2#1"/>
    <dgm:cxn modelId="{8A7789EE-918D-42FD-9B75-4EA603AE3CEB}" type="presParOf" srcId="{B7AECE36-C4FE-4526-BE85-DCBA659F76B7}" destId="{D6C19B60-0818-4BF6-926B-908F595C9643}" srcOrd="2" destOrd="0" presId="urn:microsoft.com/office/officeart/2005/8/layout/pList2#1"/>
    <dgm:cxn modelId="{7DB8B03E-79DB-4585-A3DB-DD03ED47C0C5}" type="presParOf" srcId="{E80EAAEF-CAE5-4607-AA0E-6C3CC1C7E6E9}" destId="{5EF4B1E3-3203-4849-8E28-464E443AC2B7}" srcOrd="1" destOrd="0" presId="urn:microsoft.com/office/officeart/2005/8/layout/pList2#1"/>
    <dgm:cxn modelId="{5A3832FB-7627-431E-95D2-922FF7F72475}" type="presParOf" srcId="{E80EAAEF-CAE5-4607-AA0E-6C3CC1C7E6E9}" destId="{3AB7BAC8-B7CC-49B0-BB4E-3B12FC3B1FB3}" srcOrd="2" destOrd="0" presId="urn:microsoft.com/office/officeart/2005/8/layout/pList2#1"/>
    <dgm:cxn modelId="{052BD778-A5D4-4D3C-BB60-A715B6DE0166}" type="presParOf" srcId="{3AB7BAC8-B7CC-49B0-BB4E-3B12FC3B1FB3}" destId="{7AD6F975-3C32-42E6-8ECE-D7AB25AD8154}" srcOrd="0" destOrd="0" presId="urn:microsoft.com/office/officeart/2005/8/layout/pList2#1"/>
    <dgm:cxn modelId="{19FD32E0-AB38-467C-AEC0-8693C2096DC4}" type="presParOf" srcId="{3AB7BAC8-B7CC-49B0-BB4E-3B12FC3B1FB3}" destId="{055AF39F-05F1-4209-9785-6EA1AB2792B4}" srcOrd="1" destOrd="0" presId="urn:microsoft.com/office/officeart/2005/8/layout/pList2#1"/>
    <dgm:cxn modelId="{34E29155-2B9A-400A-9789-CCFC6BC396FB}" type="presParOf" srcId="{3AB7BAC8-B7CC-49B0-BB4E-3B12FC3B1FB3}" destId="{A5D6E8CE-2673-48F6-8ECA-A8EA387CCE91}" srcOrd="2" destOrd="0" presId="urn:microsoft.com/office/officeart/2005/8/layout/pList2#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188DBA19-3F14-44B8-824A-1F932E9CA03B}" type="doc">
      <dgm:prSet loTypeId="urn:microsoft.com/office/officeart/2005/8/layout/pyramid2" loCatId="pyramid" qsTypeId="urn:microsoft.com/office/officeart/2005/8/quickstyle/3d3" qsCatId="3D" csTypeId="urn:microsoft.com/office/officeart/2005/8/colors/colorful4" csCatId="colorful" phldr="1"/>
      <dgm:spPr/>
      <dgm:t>
        <a:bodyPr/>
        <a:lstStyle/>
        <a:p>
          <a:endParaRPr lang="fi-FI"/>
        </a:p>
      </dgm:t>
    </dgm:pt>
    <dgm:pt modelId="{94ECDED7-DD62-4102-9A70-7E1B1F6A80C2}">
      <dgm:prSet custT="1"/>
      <dgm:spPr/>
      <dgm:t>
        <a:bodyPr/>
        <a:lstStyle/>
        <a:p>
          <a:pPr rtl="0"/>
          <a:r>
            <a:rPr lang="fi-FI" sz="1600" b="1" dirty="0" err="1" smtClean="0"/>
            <a:t>Pseudomonas</a:t>
          </a:r>
          <a:r>
            <a:rPr lang="fi-FI" sz="1600" b="1" dirty="0" smtClean="0"/>
            <a:t> </a:t>
          </a:r>
          <a:r>
            <a:rPr lang="fi-FI" sz="1600" b="1" dirty="0" err="1" smtClean="0"/>
            <a:t>Aeruginosa</a:t>
          </a:r>
          <a:r>
            <a:rPr lang="fi-FI" sz="1600" b="1" dirty="0" smtClean="0"/>
            <a:t> –</a:t>
          </a:r>
          <a:r>
            <a:rPr lang="fi-FI" sz="1600" b="1" dirty="0" err="1" smtClean="0"/>
            <a:t>Multi</a:t>
          </a:r>
          <a:r>
            <a:rPr lang="fi-FI" sz="1600" b="1" dirty="0" smtClean="0"/>
            <a:t> </a:t>
          </a:r>
          <a:r>
            <a:rPr lang="fi-FI" sz="1600" b="1" dirty="0" err="1" smtClean="0"/>
            <a:t>Drug</a:t>
          </a:r>
          <a:r>
            <a:rPr lang="fi-FI" sz="1600" b="1" dirty="0" smtClean="0"/>
            <a:t> </a:t>
          </a:r>
          <a:r>
            <a:rPr lang="fi-FI" sz="1600" b="1" dirty="0" err="1" smtClean="0"/>
            <a:t>Resistance</a:t>
          </a:r>
          <a:endParaRPr lang="fi-FI" sz="1600" b="1" dirty="0"/>
        </a:p>
      </dgm:t>
    </dgm:pt>
    <dgm:pt modelId="{9504445A-572A-43BF-81FF-A7D3C256568D}" type="parTrans" cxnId="{E6430582-909F-452B-AA91-33D07DA600CE}">
      <dgm:prSet/>
      <dgm:spPr/>
      <dgm:t>
        <a:bodyPr/>
        <a:lstStyle/>
        <a:p>
          <a:endParaRPr lang="fi-FI"/>
        </a:p>
      </dgm:t>
    </dgm:pt>
    <dgm:pt modelId="{ACD4D7E4-B487-445A-A698-A3948CA82929}" type="sibTrans" cxnId="{E6430582-909F-452B-AA91-33D07DA600CE}">
      <dgm:prSet/>
      <dgm:spPr/>
      <dgm:t>
        <a:bodyPr/>
        <a:lstStyle/>
        <a:p>
          <a:endParaRPr lang="fi-FI"/>
        </a:p>
      </dgm:t>
    </dgm:pt>
    <dgm:pt modelId="{D906A5E6-5E62-43EC-B26B-9A34B73B10DD}">
      <dgm:prSet custT="1"/>
      <dgm:spPr/>
      <dgm:t>
        <a:bodyPr/>
        <a:lstStyle/>
        <a:p>
          <a:pPr rtl="0"/>
          <a:r>
            <a:rPr lang="fi-FI" sz="1600" b="1" dirty="0" smtClean="0"/>
            <a:t>Kasvuvaatimuksiltaan vaatimaton, viihtyy kosteikoissa</a:t>
          </a:r>
          <a:endParaRPr lang="fi-FI" sz="1600" b="1" dirty="0"/>
        </a:p>
      </dgm:t>
    </dgm:pt>
    <dgm:pt modelId="{1FA5CD5F-D7DC-4A1F-BE69-D46C57625523}" type="parTrans" cxnId="{36E6BFD2-0201-47D2-A807-7EB961FB0BAE}">
      <dgm:prSet/>
      <dgm:spPr/>
      <dgm:t>
        <a:bodyPr/>
        <a:lstStyle/>
        <a:p>
          <a:endParaRPr lang="fi-FI"/>
        </a:p>
      </dgm:t>
    </dgm:pt>
    <dgm:pt modelId="{9614433C-DB96-4E2A-AC47-7307A55DA7FE}" type="sibTrans" cxnId="{36E6BFD2-0201-47D2-A807-7EB961FB0BAE}">
      <dgm:prSet/>
      <dgm:spPr/>
      <dgm:t>
        <a:bodyPr/>
        <a:lstStyle/>
        <a:p>
          <a:endParaRPr lang="fi-FI"/>
        </a:p>
      </dgm:t>
    </dgm:pt>
    <dgm:pt modelId="{FDE54C0D-04B3-4D89-AA12-1BC75D521C95}">
      <dgm:prSet custT="1"/>
      <dgm:spPr/>
      <dgm:t>
        <a:bodyPr/>
        <a:lstStyle/>
        <a:p>
          <a:pPr rtl="0"/>
          <a:r>
            <a:rPr lang="fi-FI" sz="1600" b="1" dirty="0" smtClean="0"/>
            <a:t>Aiheuttaa sairaala- ja laitosinfektioita</a:t>
          </a:r>
          <a:endParaRPr lang="fi-FI" sz="1600" b="1" dirty="0"/>
        </a:p>
      </dgm:t>
    </dgm:pt>
    <dgm:pt modelId="{2BDFA258-5DA8-4B63-81FF-4D6DCCE07253}" type="parTrans" cxnId="{CA3068C0-CA87-4DC2-A749-EB70C2F76195}">
      <dgm:prSet/>
      <dgm:spPr/>
      <dgm:t>
        <a:bodyPr/>
        <a:lstStyle/>
        <a:p>
          <a:endParaRPr lang="fi-FI"/>
        </a:p>
      </dgm:t>
    </dgm:pt>
    <dgm:pt modelId="{D9430BB6-65E0-4C76-85B7-D3CE275070A7}" type="sibTrans" cxnId="{CA3068C0-CA87-4DC2-A749-EB70C2F76195}">
      <dgm:prSet/>
      <dgm:spPr/>
      <dgm:t>
        <a:bodyPr/>
        <a:lstStyle/>
        <a:p>
          <a:endParaRPr lang="fi-FI"/>
        </a:p>
      </dgm:t>
    </dgm:pt>
    <dgm:pt modelId="{8833B188-2841-4BF1-A3A2-EA160500E5EC}">
      <dgm:prSet custT="1"/>
      <dgm:spPr/>
      <dgm:t>
        <a:bodyPr/>
        <a:lstStyle/>
        <a:p>
          <a:pPr rtl="0"/>
          <a:r>
            <a:rPr lang="fi-FI" sz="1200" b="1" dirty="0" smtClean="0"/>
            <a:t>Kroonisesti tai vakavasti sairailla</a:t>
          </a:r>
          <a:endParaRPr lang="fi-FI" sz="1200" b="1" dirty="0"/>
        </a:p>
      </dgm:t>
    </dgm:pt>
    <dgm:pt modelId="{DC165173-7766-41E0-840D-3D23D8A60244}" type="parTrans" cxnId="{DE6D55FA-1B31-41C8-AFE8-8A35A0482386}">
      <dgm:prSet/>
      <dgm:spPr/>
      <dgm:t>
        <a:bodyPr/>
        <a:lstStyle/>
        <a:p>
          <a:endParaRPr lang="fi-FI"/>
        </a:p>
      </dgm:t>
    </dgm:pt>
    <dgm:pt modelId="{5D6E91C5-3F2E-446D-B9BA-AB5CE03ADCBC}" type="sibTrans" cxnId="{DE6D55FA-1B31-41C8-AFE8-8A35A0482386}">
      <dgm:prSet/>
      <dgm:spPr/>
      <dgm:t>
        <a:bodyPr/>
        <a:lstStyle/>
        <a:p>
          <a:endParaRPr lang="fi-FI"/>
        </a:p>
      </dgm:t>
    </dgm:pt>
    <dgm:pt modelId="{3206A84A-076F-4C5C-83CC-8955E444385F}">
      <dgm:prSet custT="1"/>
      <dgm:spPr/>
      <dgm:t>
        <a:bodyPr/>
        <a:lstStyle/>
        <a:p>
          <a:pPr rtl="0"/>
          <a:r>
            <a:rPr lang="fi-FI" sz="1200" b="1" dirty="0" smtClean="0"/>
            <a:t>Haavapotilaat</a:t>
          </a:r>
          <a:endParaRPr lang="fi-FI" sz="1200" b="1" dirty="0"/>
        </a:p>
      </dgm:t>
    </dgm:pt>
    <dgm:pt modelId="{A337F097-8292-4049-B6B6-73C21B638D4F}" type="parTrans" cxnId="{2022ACA6-C0B5-423C-8E1B-373048D793D8}">
      <dgm:prSet/>
      <dgm:spPr/>
      <dgm:t>
        <a:bodyPr/>
        <a:lstStyle/>
        <a:p>
          <a:endParaRPr lang="fi-FI"/>
        </a:p>
      </dgm:t>
    </dgm:pt>
    <dgm:pt modelId="{969B21F5-623D-400C-87A4-DDBBB0B201CF}" type="sibTrans" cxnId="{2022ACA6-C0B5-423C-8E1B-373048D793D8}">
      <dgm:prSet/>
      <dgm:spPr/>
      <dgm:t>
        <a:bodyPr/>
        <a:lstStyle/>
        <a:p>
          <a:endParaRPr lang="fi-FI"/>
        </a:p>
      </dgm:t>
    </dgm:pt>
    <dgm:pt modelId="{444F05C4-238D-4B5A-9A56-0DF162C2D546}">
      <dgm:prSet custT="1"/>
      <dgm:spPr/>
      <dgm:t>
        <a:bodyPr/>
        <a:lstStyle/>
        <a:p>
          <a:pPr rtl="0"/>
          <a:r>
            <a:rPr lang="fi-FI" sz="1600" b="1" dirty="0" smtClean="0"/>
            <a:t>Biofilmin muodostus</a:t>
          </a:r>
          <a:endParaRPr lang="fi-FI" sz="1600" b="1" dirty="0"/>
        </a:p>
      </dgm:t>
    </dgm:pt>
    <dgm:pt modelId="{309A00F4-5575-4D25-9B40-39ECA05A63AA}" type="parTrans" cxnId="{85D5DF80-B9B1-45F4-9990-460499251C55}">
      <dgm:prSet/>
      <dgm:spPr/>
      <dgm:t>
        <a:bodyPr/>
        <a:lstStyle/>
        <a:p>
          <a:endParaRPr lang="fi-FI"/>
        </a:p>
      </dgm:t>
    </dgm:pt>
    <dgm:pt modelId="{2CEC2992-C3A3-4345-B152-A4681BC7D046}" type="sibTrans" cxnId="{85D5DF80-B9B1-45F4-9990-460499251C55}">
      <dgm:prSet/>
      <dgm:spPr/>
      <dgm:t>
        <a:bodyPr/>
        <a:lstStyle/>
        <a:p>
          <a:endParaRPr lang="fi-FI"/>
        </a:p>
      </dgm:t>
    </dgm:pt>
    <dgm:pt modelId="{78D8DA51-6464-4964-97D9-35FBD1230DFF}">
      <dgm:prSet custT="1"/>
      <dgm:spPr/>
      <dgm:t>
        <a:bodyPr/>
        <a:lstStyle/>
        <a:p>
          <a:pPr rtl="0"/>
          <a:r>
            <a:rPr lang="fi-FI" sz="1600" b="1" dirty="0" smtClean="0"/>
            <a:t>Luonnostaan resistentti</a:t>
          </a:r>
          <a:endParaRPr lang="fi-FI" sz="1600" b="1" dirty="0"/>
        </a:p>
      </dgm:t>
    </dgm:pt>
    <dgm:pt modelId="{59087ACD-072E-4467-847B-CF79AB935726}" type="parTrans" cxnId="{B5A107C9-EE24-4D37-9CB8-377275CBF095}">
      <dgm:prSet/>
      <dgm:spPr/>
      <dgm:t>
        <a:bodyPr/>
        <a:lstStyle/>
        <a:p>
          <a:endParaRPr lang="fi-FI"/>
        </a:p>
      </dgm:t>
    </dgm:pt>
    <dgm:pt modelId="{F1307457-7E43-4FB9-9DCC-C48873913DB1}" type="sibTrans" cxnId="{B5A107C9-EE24-4D37-9CB8-377275CBF095}">
      <dgm:prSet/>
      <dgm:spPr/>
      <dgm:t>
        <a:bodyPr/>
        <a:lstStyle/>
        <a:p>
          <a:endParaRPr lang="fi-FI"/>
        </a:p>
      </dgm:t>
    </dgm:pt>
    <dgm:pt modelId="{B11D2424-9DA5-43F4-B95D-89AB7622D714}" type="pres">
      <dgm:prSet presAssocID="{188DBA19-3F14-44B8-824A-1F932E9CA03B}" presName="compositeShape" presStyleCnt="0">
        <dgm:presLayoutVars>
          <dgm:dir/>
          <dgm:resizeHandles/>
        </dgm:presLayoutVars>
      </dgm:prSet>
      <dgm:spPr/>
      <dgm:t>
        <a:bodyPr/>
        <a:lstStyle/>
        <a:p>
          <a:endParaRPr lang="fi-FI"/>
        </a:p>
      </dgm:t>
    </dgm:pt>
    <dgm:pt modelId="{187D7513-E7F5-48AA-AFEC-49FA16B811FC}" type="pres">
      <dgm:prSet presAssocID="{188DBA19-3F14-44B8-824A-1F932E9CA03B}" presName="pyramid" presStyleLbl="node1" presStyleIdx="0" presStyleCnt="1"/>
      <dgm:spPr/>
    </dgm:pt>
    <dgm:pt modelId="{45B6EE14-15F8-498F-9C72-41D202C58735}" type="pres">
      <dgm:prSet presAssocID="{188DBA19-3F14-44B8-824A-1F932E9CA03B}" presName="theList" presStyleCnt="0"/>
      <dgm:spPr/>
    </dgm:pt>
    <dgm:pt modelId="{7B12E91F-DCE8-4CC1-90B9-BA1624155224}" type="pres">
      <dgm:prSet presAssocID="{94ECDED7-DD62-4102-9A70-7E1B1F6A80C2}" presName="aNode" presStyleLbl="fgAcc1" presStyleIdx="0" presStyleCnt="5" custScaleX="116909">
        <dgm:presLayoutVars>
          <dgm:bulletEnabled val="1"/>
        </dgm:presLayoutVars>
      </dgm:prSet>
      <dgm:spPr/>
      <dgm:t>
        <a:bodyPr/>
        <a:lstStyle/>
        <a:p>
          <a:endParaRPr lang="fi-FI"/>
        </a:p>
      </dgm:t>
    </dgm:pt>
    <dgm:pt modelId="{5B53D27F-B93E-4373-BA81-D3B2EF236D4F}" type="pres">
      <dgm:prSet presAssocID="{94ECDED7-DD62-4102-9A70-7E1B1F6A80C2}" presName="aSpace" presStyleCnt="0"/>
      <dgm:spPr/>
    </dgm:pt>
    <dgm:pt modelId="{663B2D81-AA15-418A-A091-2294BBF43C6B}" type="pres">
      <dgm:prSet presAssocID="{D906A5E6-5E62-43EC-B26B-9A34B73B10DD}" presName="aNode" presStyleLbl="fgAcc1" presStyleIdx="1" presStyleCnt="5" custScaleX="117158">
        <dgm:presLayoutVars>
          <dgm:bulletEnabled val="1"/>
        </dgm:presLayoutVars>
      </dgm:prSet>
      <dgm:spPr/>
      <dgm:t>
        <a:bodyPr/>
        <a:lstStyle/>
        <a:p>
          <a:endParaRPr lang="fi-FI"/>
        </a:p>
      </dgm:t>
    </dgm:pt>
    <dgm:pt modelId="{83798D0A-7355-477D-85AA-F185239BA294}" type="pres">
      <dgm:prSet presAssocID="{D906A5E6-5E62-43EC-B26B-9A34B73B10DD}" presName="aSpace" presStyleCnt="0"/>
      <dgm:spPr/>
    </dgm:pt>
    <dgm:pt modelId="{2C3644B7-0191-45CF-923B-6253671E9B10}" type="pres">
      <dgm:prSet presAssocID="{FDE54C0D-04B3-4D89-AA12-1BC75D521C95}" presName="aNode" presStyleLbl="fgAcc1" presStyleIdx="2" presStyleCnt="5" custScaleX="117345">
        <dgm:presLayoutVars>
          <dgm:bulletEnabled val="1"/>
        </dgm:presLayoutVars>
      </dgm:prSet>
      <dgm:spPr/>
      <dgm:t>
        <a:bodyPr/>
        <a:lstStyle/>
        <a:p>
          <a:endParaRPr lang="fi-FI"/>
        </a:p>
      </dgm:t>
    </dgm:pt>
    <dgm:pt modelId="{E79D65DE-C5B4-4FB9-858C-8BB4BE0E123E}" type="pres">
      <dgm:prSet presAssocID="{FDE54C0D-04B3-4D89-AA12-1BC75D521C95}" presName="aSpace" presStyleCnt="0"/>
      <dgm:spPr/>
    </dgm:pt>
    <dgm:pt modelId="{2736692F-E976-42E7-A6C8-425D4C394455}" type="pres">
      <dgm:prSet presAssocID="{444F05C4-238D-4B5A-9A56-0DF162C2D546}" presName="aNode" presStyleLbl="fgAcc1" presStyleIdx="3" presStyleCnt="5" custScaleX="117391">
        <dgm:presLayoutVars>
          <dgm:bulletEnabled val="1"/>
        </dgm:presLayoutVars>
      </dgm:prSet>
      <dgm:spPr/>
      <dgm:t>
        <a:bodyPr/>
        <a:lstStyle/>
        <a:p>
          <a:endParaRPr lang="fi-FI"/>
        </a:p>
      </dgm:t>
    </dgm:pt>
    <dgm:pt modelId="{8F5A5D7F-BE5C-4B95-BD5B-F541DB0894DB}" type="pres">
      <dgm:prSet presAssocID="{444F05C4-238D-4B5A-9A56-0DF162C2D546}" presName="aSpace" presStyleCnt="0"/>
      <dgm:spPr/>
    </dgm:pt>
    <dgm:pt modelId="{36B9B74B-09FC-49AA-ACC0-B2DF8B04E8E1}" type="pres">
      <dgm:prSet presAssocID="{78D8DA51-6464-4964-97D9-35FBD1230DFF}" presName="aNode" presStyleLbl="fgAcc1" presStyleIdx="4" presStyleCnt="5" custScaleX="117399">
        <dgm:presLayoutVars>
          <dgm:bulletEnabled val="1"/>
        </dgm:presLayoutVars>
      </dgm:prSet>
      <dgm:spPr/>
      <dgm:t>
        <a:bodyPr/>
        <a:lstStyle/>
        <a:p>
          <a:endParaRPr lang="fi-FI"/>
        </a:p>
      </dgm:t>
    </dgm:pt>
    <dgm:pt modelId="{81C02FE8-379D-48B5-83D6-02F9A9AF6554}" type="pres">
      <dgm:prSet presAssocID="{78D8DA51-6464-4964-97D9-35FBD1230DFF}" presName="aSpace" presStyleCnt="0"/>
      <dgm:spPr/>
    </dgm:pt>
  </dgm:ptLst>
  <dgm:cxnLst>
    <dgm:cxn modelId="{2022ACA6-C0B5-423C-8E1B-373048D793D8}" srcId="{FDE54C0D-04B3-4D89-AA12-1BC75D521C95}" destId="{3206A84A-076F-4C5C-83CC-8955E444385F}" srcOrd="1" destOrd="0" parTransId="{A337F097-8292-4049-B6B6-73C21B638D4F}" sibTransId="{969B21F5-623D-400C-87A4-DDBBB0B201CF}"/>
    <dgm:cxn modelId="{4B12E1FB-68BC-43D9-B302-6CAF6568D90A}" type="presOf" srcId="{444F05C4-238D-4B5A-9A56-0DF162C2D546}" destId="{2736692F-E976-42E7-A6C8-425D4C394455}" srcOrd="0" destOrd="0" presId="urn:microsoft.com/office/officeart/2005/8/layout/pyramid2"/>
    <dgm:cxn modelId="{E6430582-909F-452B-AA91-33D07DA600CE}" srcId="{188DBA19-3F14-44B8-824A-1F932E9CA03B}" destId="{94ECDED7-DD62-4102-9A70-7E1B1F6A80C2}" srcOrd="0" destOrd="0" parTransId="{9504445A-572A-43BF-81FF-A7D3C256568D}" sibTransId="{ACD4D7E4-B487-445A-A698-A3948CA82929}"/>
    <dgm:cxn modelId="{36E6BFD2-0201-47D2-A807-7EB961FB0BAE}" srcId="{188DBA19-3F14-44B8-824A-1F932E9CA03B}" destId="{D906A5E6-5E62-43EC-B26B-9A34B73B10DD}" srcOrd="1" destOrd="0" parTransId="{1FA5CD5F-D7DC-4A1F-BE69-D46C57625523}" sibTransId="{9614433C-DB96-4E2A-AC47-7307A55DA7FE}"/>
    <dgm:cxn modelId="{B1FA37CA-C2B8-40F8-BAB9-20D1E5713A9E}" type="presOf" srcId="{188DBA19-3F14-44B8-824A-1F932E9CA03B}" destId="{B11D2424-9DA5-43F4-B95D-89AB7622D714}" srcOrd="0" destOrd="0" presId="urn:microsoft.com/office/officeart/2005/8/layout/pyramid2"/>
    <dgm:cxn modelId="{DEB140E3-B0A1-4624-B8F3-43B62E9559B4}" type="presOf" srcId="{94ECDED7-DD62-4102-9A70-7E1B1F6A80C2}" destId="{7B12E91F-DCE8-4CC1-90B9-BA1624155224}" srcOrd="0" destOrd="0" presId="urn:microsoft.com/office/officeart/2005/8/layout/pyramid2"/>
    <dgm:cxn modelId="{CA3068C0-CA87-4DC2-A749-EB70C2F76195}" srcId="{188DBA19-3F14-44B8-824A-1F932E9CA03B}" destId="{FDE54C0D-04B3-4D89-AA12-1BC75D521C95}" srcOrd="2" destOrd="0" parTransId="{2BDFA258-5DA8-4B63-81FF-4D6DCCE07253}" sibTransId="{D9430BB6-65E0-4C76-85B7-D3CE275070A7}"/>
    <dgm:cxn modelId="{32CC9A57-6A58-43AE-A7C5-0987F808C321}" type="presOf" srcId="{3206A84A-076F-4C5C-83CC-8955E444385F}" destId="{2C3644B7-0191-45CF-923B-6253671E9B10}" srcOrd="0" destOrd="2" presId="urn:microsoft.com/office/officeart/2005/8/layout/pyramid2"/>
    <dgm:cxn modelId="{B5A107C9-EE24-4D37-9CB8-377275CBF095}" srcId="{188DBA19-3F14-44B8-824A-1F932E9CA03B}" destId="{78D8DA51-6464-4964-97D9-35FBD1230DFF}" srcOrd="4" destOrd="0" parTransId="{59087ACD-072E-4467-847B-CF79AB935726}" sibTransId="{F1307457-7E43-4FB9-9DCC-C48873913DB1}"/>
    <dgm:cxn modelId="{85D5DF80-B9B1-45F4-9990-460499251C55}" srcId="{188DBA19-3F14-44B8-824A-1F932E9CA03B}" destId="{444F05C4-238D-4B5A-9A56-0DF162C2D546}" srcOrd="3" destOrd="0" parTransId="{309A00F4-5575-4D25-9B40-39ECA05A63AA}" sibTransId="{2CEC2992-C3A3-4345-B152-A4681BC7D046}"/>
    <dgm:cxn modelId="{DE6D55FA-1B31-41C8-AFE8-8A35A0482386}" srcId="{FDE54C0D-04B3-4D89-AA12-1BC75D521C95}" destId="{8833B188-2841-4BF1-A3A2-EA160500E5EC}" srcOrd="0" destOrd="0" parTransId="{DC165173-7766-41E0-840D-3D23D8A60244}" sibTransId="{5D6E91C5-3F2E-446D-B9BA-AB5CE03ADCBC}"/>
    <dgm:cxn modelId="{48F6FB7E-32BF-471D-A802-CB931A067354}" type="presOf" srcId="{78D8DA51-6464-4964-97D9-35FBD1230DFF}" destId="{36B9B74B-09FC-49AA-ACC0-B2DF8B04E8E1}" srcOrd="0" destOrd="0" presId="urn:microsoft.com/office/officeart/2005/8/layout/pyramid2"/>
    <dgm:cxn modelId="{7339F2DD-8118-47C8-B3A1-431A2BABA97C}" type="presOf" srcId="{D906A5E6-5E62-43EC-B26B-9A34B73B10DD}" destId="{663B2D81-AA15-418A-A091-2294BBF43C6B}" srcOrd="0" destOrd="0" presId="urn:microsoft.com/office/officeart/2005/8/layout/pyramid2"/>
    <dgm:cxn modelId="{15E504F0-395D-44F8-BCCB-EE01AC90A384}" type="presOf" srcId="{8833B188-2841-4BF1-A3A2-EA160500E5EC}" destId="{2C3644B7-0191-45CF-923B-6253671E9B10}" srcOrd="0" destOrd="1" presId="urn:microsoft.com/office/officeart/2005/8/layout/pyramid2"/>
    <dgm:cxn modelId="{00BB28B8-BB32-4485-B13F-0B9C44DC418D}" type="presOf" srcId="{FDE54C0D-04B3-4D89-AA12-1BC75D521C95}" destId="{2C3644B7-0191-45CF-923B-6253671E9B10}" srcOrd="0" destOrd="0" presId="urn:microsoft.com/office/officeart/2005/8/layout/pyramid2"/>
    <dgm:cxn modelId="{C7A8E9FB-D672-4E8D-A006-0C6998596754}" type="presParOf" srcId="{B11D2424-9DA5-43F4-B95D-89AB7622D714}" destId="{187D7513-E7F5-48AA-AFEC-49FA16B811FC}" srcOrd="0" destOrd="0" presId="urn:microsoft.com/office/officeart/2005/8/layout/pyramid2"/>
    <dgm:cxn modelId="{F89F113A-27C0-4978-B8F6-193EDF7334E4}" type="presParOf" srcId="{B11D2424-9DA5-43F4-B95D-89AB7622D714}" destId="{45B6EE14-15F8-498F-9C72-41D202C58735}" srcOrd="1" destOrd="0" presId="urn:microsoft.com/office/officeart/2005/8/layout/pyramid2"/>
    <dgm:cxn modelId="{C85E74A2-712A-4F45-BF52-A78E2D958D6E}" type="presParOf" srcId="{45B6EE14-15F8-498F-9C72-41D202C58735}" destId="{7B12E91F-DCE8-4CC1-90B9-BA1624155224}" srcOrd="0" destOrd="0" presId="urn:microsoft.com/office/officeart/2005/8/layout/pyramid2"/>
    <dgm:cxn modelId="{70E4359E-96BA-4026-AB8E-54B96BE6B3CF}" type="presParOf" srcId="{45B6EE14-15F8-498F-9C72-41D202C58735}" destId="{5B53D27F-B93E-4373-BA81-D3B2EF236D4F}" srcOrd="1" destOrd="0" presId="urn:microsoft.com/office/officeart/2005/8/layout/pyramid2"/>
    <dgm:cxn modelId="{901ACDCF-FBED-4138-AACA-2DA63EFCB018}" type="presParOf" srcId="{45B6EE14-15F8-498F-9C72-41D202C58735}" destId="{663B2D81-AA15-418A-A091-2294BBF43C6B}" srcOrd="2" destOrd="0" presId="urn:microsoft.com/office/officeart/2005/8/layout/pyramid2"/>
    <dgm:cxn modelId="{EAC3E68B-A235-48D0-A39A-51B8A72CCD54}" type="presParOf" srcId="{45B6EE14-15F8-498F-9C72-41D202C58735}" destId="{83798D0A-7355-477D-85AA-F185239BA294}" srcOrd="3" destOrd="0" presId="urn:microsoft.com/office/officeart/2005/8/layout/pyramid2"/>
    <dgm:cxn modelId="{9BCC0D3F-E489-42EA-A2D0-FC84B04E4A8F}" type="presParOf" srcId="{45B6EE14-15F8-498F-9C72-41D202C58735}" destId="{2C3644B7-0191-45CF-923B-6253671E9B10}" srcOrd="4" destOrd="0" presId="urn:microsoft.com/office/officeart/2005/8/layout/pyramid2"/>
    <dgm:cxn modelId="{94BB80AE-F512-47E4-BCE9-AC0EBDE9FF97}" type="presParOf" srcId="{45B6EE14-15F8-498F-9C72-41D202C58735}" destId="{E79D65DE-C5B4-4FB9-858C-8BB4BE0E123E}" srcOrd="5" destOrd="0" presId="urn:microsoft.com/office/officeart/2005/8/layout/pyramid2"/>
    <dgm:cxn modelId="{A36F2764-A738-4B69-A5F4-E98D71CF7355}" type="presParOf" srcId="{45B6EE14-15F8-498F-9C72-41D202C58735}" destId="{2736692F-E976-42E7-A6C8-425D4C394455}" srcOrd="6" destOrd="0" presId="urn:microsoft.com/office/officeart/2005/8/layout/pyramid2"/>
    <dgm:cxn modelId="{A0CE4CC2-CC52-498D-BC31-B167EB4CD0B9}" type="presParOf" srcId="{45B6EE14-15F8-498F-9C72-41D202C58735}" destId="{8F5A5D7F-BE5C-4B95-BD5B-F541DB0894DB}" srcOrd="7" destOrd="0" presId="urn:microsoft.com/office/officeart/2005/8/layout/pyramid2"/>
    <dgm:cxn modelId="{6E7B90B7-4137-4677-9914-C1B1776C133A}" type="presParOf" srcId="{45B6EE14-15F8-498F-9C72-41D202C58735}" destId="{36B9B74B-09FC-49AA-ACC0-B2DF8B04E8E1}" srcOrd="8" destOrd="0" presId="urn:microsoft.com/office/officeart/2005/8/layout/pyramid2"/>
    <dgm:cxn modelId="{7A9AA5FB-AC9B-479F-8F6A-F0B680B4CC81}" type="presParOf" srcId="{45B6EE14-15F8-498F-9C72-41D202C58735}" destId="{81C02FE8-379D-48B5-83D6-02F9A9AF6554}" srcOrd="9"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531A447A-D157-4857-BE14-6A289AE25E3D}" type="doc">
      <dgm:prSet loTypeId="urn:microsoft.com/office/officeart/2005/8/layout/bProcess2" loCatId="process" qsTypeId="urn:microsoft.com/office/officeart/2005/8/quickstyle/3d2" qsCatId="3D" csTypeId="urn:microsoft.com/office/officeart/2005/8/colors/colorful3" csCatId="colorful" phldr="1"/>
      <dgm:spPr/>
      <dgm:t>
        <a:bodyPr/>
        <a:lstStyle/>
        <a:p>
          <a:endParaRPr lang="fi-FI"/>
        </a:p>
      </dgm:t>
    </dgm:pt>
    <dgm:pt modelId="{2E0037DD-BC35-4CC3-8038-857679913BA3}">
      <dgm:prSet custT="1"/>
      <dgm:spPr/>
      <dgm:t>
        <a:bodyPr/>
        <a:lstStyle/>
        <a:p>
          <a:pPr rtl="0"/>
          <a:r>
            <a:rPr lang="fi-FI" sz="2000" b="1" dirty="0" err="1" smtClean="0">
              <a:solidFill>
                <a:schemeClr val="tx1"/>
              </a:solidFill>
            </a:rPr>
            <a:t>Acinetobacter</a:t>
          </a:r>
          <a:r>
            <a:rPr lang="fi-FI" sz="2000" b="1" dirty="0" smtClean="0">
              <a:solidFill>
                <a:schemeClr val="tx1"/>
              </a:solidFill>
            </a:rPr>
            <a:t> </a:t>
          </a:r>
          <a:r>
            <a:rPr lang="fi-FI" sz="2000" b="1" dirty="0" err="1" smtClean="0">
              <a:solidFill>
                <a:schemeClr val="tx1"/>
              </a:solidFill>
            </a:rPr>
            <a:t>Baumannii</a:t>
          </a:r>
          <a:r>
            <a:rPr lang="fi-FI" sz="2000" b="1" dirty="0" smtClean="0">
              <a:solidFill>
                <a:schemeClr val="tx1"/>
              </a:solidFill>
            </a:rPr>
            <a:t> – </a:t>
          </a:r>
          <a:r>
            <a:rPr lang="fi-FI" sz="2000" b="1" dirty="0" err="1" smtClean="0">
              <a:solidFill>
                <a:schemeClr val="tx1"/>
              </a:solidFill>
            </a:rPr>
            <a:t>Multi</a:t>
          </a:r>
          <a:r>
            <a:rPr lang="fi-FI" sz="2000" b="1" dirty="0" smtClean="0">
              <a:solidFill>
                <a:schemeClr val="tx1"/>
              </a:solidFill>
            </a:rPr>
            <a:t> </a:t>
          </a:r>
          <a:r>
            <a:rPr lang="fi-FI" sz="2000" b="1" dirty="0" err="1" smtClean="0">
              <a:solidFill>
                <a:schemeClr val="tx1"/>
              </a:solidFill>
            </a:rPr>
            <a:t>Drug</a:t>
          </a:r>
          <a:r>
            <a:rPr lang="fi-FI" sz="2000" b="1" dirty="0" smtClean="0">
              <a:solidFill>
                <a:schemeClr val="tx1"/>
              </a:solidFill>
            </a:rPr>
            <a:t> </a:t>
          </a:r>
          <a:r>
            <a:rPr lang="fi-FI" sz="2000" b="1" dirty="0" err="1" smtClean="0">
              <a:solidFill>
                <a:schemeClr val="tx1"/>
              </a:solidFill>
            </a:rPr>
            <a:t>Resistance</a:t>
          </a:r>
          <a:endParaRPr lang="fi-FI" sz="2000" b="1" dirty="0">
            <a:solidFill>
              <a:schemeClr val="tx1"/>
            </a:solidFill>
          </a:endParaRPr>
        </a:p>
      </dgm:t>
    </dgm:pt>
    <dgm:pt modelId="{58BF6ACE-5B6C-4CC1-9B04-676FD9475D79}" type="parTrans" cxnId="{7A823C90-979C-4FE2-90D2-381BB05037DC}">
      <dgm:prSet/>
      <dgm:spPr/>
      <dgm:t>
        <a:bodyPr/>
        <a:lstStyle/>
        <a:p>
          <a:endParaRPr lang="fi-FI"/>
        </a:p>
      </dgm:t>
    </dgm:pt>
    <dgm:pt modelId="{81925E8F-F4F6-4009-9C59-AB76E24001C8}" type="sibTrans" cxnId="{7A823C90-979C-4FE2-90D2-381BB05037DC}">
      <dgm:prSet/>
      <dgm:spPr/>
      <dgm:t>
        <a:bodyPr/>
        <a:lstStyle/>
        <a:p>
          <a:endParaRPr lang="fi-FI"/>
        </a:p>
      </dgm:t>
    </dgm:pt>
    <dgm:pt modelId="{315E3A18-8288-4184-BF44-76D1029D8C36}">
      <dgm:prSet custT="1"/>
      <dgm:spPr/>
      <dgm:t>
        <a:bodyPr/>
        <a:lstStyle/>
        <a:p>
          <a:pPr rtl="0"/>
          <a:r>
            <a:rPr lang="fi-FI" sz="1600" b="1" dirty="0" smtClean="0">
              <a:solidFill>
                <a:schemeClr val="tx1"/>
              </a:solidFill>
            </a:rPr>
            <a:t>Ihon ja suoliston bakteeri</a:t>
          </a:r>
          <a:endParaRPr lang="fi-FI" sz="1600" b="1" dirty="0">
            <a:solidFill>
              <a:schemeClr val="tx1"/>
            </a:solidFill>
          </a:endParaRPr>
        </a:p>
      </dgm:t>
    </dgm:pt>
    <dgm:pt modelId="{54A7C1A3-18AC-4E43-BB23-FDDF04A20B3D}" type="parTrans" cxnId="{985CC76E-5F17-47EA-9652-545D2966BFF2}">
      <dgm:prSet/>
      <dgm:spPr/>
      <dgm:t>
        <a:bodyPr/>
        <a:lstStyle/>
        <a:p>
          <a:endParaRPr lang="fi-FI"/>
        </a:p>
      </dgm:t>
    </dgm:pt>
    <dgm:pt modelId="{2199543B-DEA4-468D-AAED-7F00F4A67657}" type="sibTrans" cxnId="{985CC76E-5F17-47EA-9652-545D2966BFF2}">
      <dgm:prSet/>
      <dgm:spPr/>
      <dgm:t>
        <a:bodyPr/>
        <a:lstStyle/>
        <a:p>
          <a:endParaRPr lang="fi-FI"/>
        </a:p>
      </dgm:t>
    </dgm:pt>
    <dgm:pt modelId="{44550B38-0345-4301-8A1B-0619171A9ABE}">
      <dgm:prSet custT="1"/>
      <dgm:spPr/>
      <dgm:t>
        <a:bodyPr/>
        <a:lstStyle/>
        <a:p>
          <a:pPr rtl="0"/>
          <a:r>
            <a:rPr lang="fi-FI" sz="1600" b="1" dirty="0" smtClean="0">
              <a:solidFill>
                <a:schemeClr val="tx1"/>
              </a:solidFill>
            </a:rPr>
            <a:t>Kestää hyvin kuivuutta ja lämpötiloja</a:t>
          </a:r>
          <a:endParaRPr lang="fi-FI" sz="1600" b="1" dirty="0">
            <a:solidFill>
              <a:schemeClr val="tx1"/>
            </a:solidFill>
          </a:endParaRPr>
        </a:p>
      </dgm:t>
    </dgm:pt>
    <dgm:pt modelId="{6683250F-506E-4DC6-B5BD-77E2132C9E9B}" type="parTrans" cxnId="{1922C550-364E-436C-8AAD-5B70B6282FF3}">
      <dgm:prSet/>
      <dgm:spPr/>
      <dgm:t>
        <a:bodyPr/>
        <a:lstStyle/>
        <a:p>
          <a:endParaRPr lang="fi-FI"/>
        </a:p>
      </dgm:t>
    </dgm:pt>
    <dgm:pt modelId="{1A8D67FF-9E64-4033-BE15-796666D1D348}" type="sibTrans" cxnId="{1922C550-364E-436C-8AAD-5B70B6282FF3}">
      <dgm:prSet/>
      <dgm:spPr/>
      <dgm:t>
        <a:bodyPr/>
        <a:lstStyle/>
        <a:p>
          <a:endParaRPr lang="fi-FI"/>
        </a:p>
      </dgm:t>
    </dgm:pt>
    <dgm:pt modelId="{E4A2E473-6648-4463-8D8D-21E4A9FB7132}">
      <dgm:prSet custT="1"/>
      <dgm:spPr/>
      <dgm:t>
        <a:bodyPr/>
        <a:lstStyle/>
        <a:p>
          <a:pPr rtl="0"/>
          <a:r>
            <a:rPr lang="fi-FI" sz="1600" b="1" dirty="0" smtClean="0">
              <a:solidFill>
                <a:schemeClr val="tx1"/>
              </a:solidFill>
            </a:rPr>
            <a:t>Leviää helposti</a:t>
          </a:r>
          <a:endParaRPr lang="fi-FI" sz="1600" b="1" dirty="0">
            <a:solidFill>
              <a:schemeClr val="tx1"/>
            </a:solidFill>
          </a:endParaRPr>
        </a:p>
      </dgm:t>
    </dgm:pt>
    <dgm:pt modelId="{5A88E1A1-9AC2-46BC-BF53-383F596D845F}" type="parTrans" cxnId="{904CFF81-111C-449D-A897-2E3176CE51CF}">
      <dgm:prSet/>
      <dgm:spPr/>
      <dgm:t>
        <a:bodyPr/>
        <a:lstStyle/>
        <a:p>
          <a:endParaRPr lang="fi-FI"/>
        </a:p>
      </dgm:t>
    </dgm:pt>
    <dgm:pt modelId="{1E593336-2B26-4455-A524-2C60ECFCFEAB}" type="sibTrans" cxnId="{904CFF81-111C-449D-A897-2E3176CE51CF}">
      <dgm:prSet/>
      <dgm:spPr/>
      <dgm:t>
        <a:bodyPr/>
        <a:lstStyle/>
        <a:p>
          <a:endParaRPr lang="fi-FI"/>
        </a:p>
      </dgm:t>
    </dgm:pt>
    <dgm:pt modelId="{F587E6F1-8282-41C3-88B9-31DB42FC5184}">
      <dgm:prSet custT="1"/>
      <dgm:spPr/>
      <dgm:t>
        <a:bodyPr/>
        <a:lstStyle/>
        <a:p>
          <a:pPr rtl="0"/>
          <a:r>
            <a:rPr lang="fi-FI" sz="1600" b="1" dirty="0" err="1" smtClean="0">
              <a:solidFill>
                <a:schemeClr val="tx1"/>
              </a:solidFill>
            </a:rPr>
            <a:t>Kolonisoi</a:t>
          </a:r>
          <a:r>
            <a:rPr lang="fi-FI" sz="1600" b="1" dirty="0" smtClean="0">
              <a:solidFill>
                <a:schemeClr val="tx1"/>
              </a:solidFill>
            </a:rPr>
            <a:t> ihoa ja pintoja</a:t>
          </a:r>
          <a:endParaRPr lang="fi-FI" sz="1600" b="1" dirty="0">
            <a:solidFill>
              <a:schemeClr val="tx1"/>
            </a:solidFill>
          </a:endParaRPr>
        </a:p>
      </dgm:t>
    </dgm:pt>
    <dgm:pt modelId="{D6CBC988-7780-48C6-A057-F06321EA2BB3}" type="parTrans" cxnId="{A89DE027-4EE8-4A16-AFE1-A84683BAF425}">
      <dgm:prSet/>
      <dgm:spPr/>
      <dgm:t>
        <a:bodyPr/>
        <a:lstStyle/>
        <a:p>
          <a:endParaRPr lang="fi-FI"/>
        </a:p>
      </dgm:t>
    </dgm:pt>
    <dgm:pt modelId="{E252E526-D51F-4BF2-8EEA-0874BBC01302}" type="sibTrans" cxnId="{A89DE027-4EE8-4A16-AFE1-A84683BAF425}">
      <dgm:prSet/>
      <dgm:spPr/>
      <dgm:t>
        <a:bodyPr/>
        <a:lstStyle/>
        <a:p>
          <a:endParaRPr lang="fi-FI"/>
        </a:p>
      </dgm:t>
    </dgm:pt>
    <dgm:pt modelId="{56DD1345-5441-47FF-818D-51E514EFCDE3}">
      <dgm:prSet custT="1"/>
      <dgm:spPr/>
      <dgm:t>
        <a:bodyPr/>
        <a:lstStyle/>
        <a:p>
          <a:pPr rtl="0"/>
          <a:r>
            <a:rPr lang="fi-FI" sz="1600" b="1" dirty="0" err="1" smtClean="0">
              <a:solidFill>
                <a:schemeClr val="tx1"/>
              </a:solidFill>
            </a:rPr>
            <a:t>Kirurgiset-</a:t>
          </a:r>
          <a:r>
            <a:rPr lang="fi-FI" sz="1600" b="1" dirty="0" smtClean="0">
              <a:solidFill>
                <a:schemeClr val="tx1"/>
              </a:solidFill>
            </a:rPr>
            <a:t> ja tehohoitopotilaat</a:t>
          </a:r>
          <a:endParaRPr lang="fi-FI" sz="1600" b="1" dirty="0">
            <a:solidFill>
              <a:schemeClr val="tx1"/>
            </a:solidFill>
          </a:endParaRPr>
        </a:p>
      </dgm:t>
    </dgm:pt>
    <dgm:pt modelId="{F1BFD92E-5973-4B4F-AD7F-0B69F1AE6944}" type="parTrans" cxnId="{BD267AEE-28D1-4A6E-8E49-1435BDCDBF2D}">
      <dgm:prSet/>
      <dgm:spPr/>
      <dgm:t>
        <a:bodyPr/>
        <a:lstStyle/>
        <a:p>
          <a:endParaRPr lang="fi-FI"/>
        </a:p>
      </dgm:t>
    </dgm:pt>
    <dgm:pt modelId="{A847C21B-40D9-406F-A4A1-BD3439630E4C}" type="sibTrans" cxnId="{BD267AEE-28D1-4A6E-8E49-1435BDCDBF2D}">
      <dgm:prSet/>
      <dgm:spPr/>
      <dgm:t>
        <a:bodyPr/>
        <a:lstStyle/>
        <a:p>
          <a:endParaRPr lang="fi-FI"/>
        </a:p>
      </dgm:t>
    </dgm:pt>
    <dgm:pt modelId="{8F6C1648-CF11-45D9-8284-39AE4915C6BA}" type="pres">
      <dgm:prSet presAssocID="{531A447A-D157-4857-BE14-6A289AE25E3D}" presName="diagram" presStyleCnt="0">
        <dgm:presLayoutVars>
          <dgm:dir/>
          <dgm:resizeHandles/>
        </dgm:presLayoutVars>
      </dgm:prSet>
      <dgm:spPr/>
      <dgm:t>
        <a:bodyPr/>
        <a:lstStyle/>
        <a:p>
          <a:endParaRPr lang="fi-FI"/>
        </a:p>
      </dgm:t>
    </dgm:pt>
    <dgm:pt modelId="{4E106DAF-A082-4D56-8F03-7E32667F4F7A}" type="pres">
      <dgm:prSet presAssocID="{2E0037DD-BC35-4CC3-8038-857679913BA3}" presName="firstNode" presStyleLbl="node1" presStyleIdx="0" presStyleCnt="6" custScaleX="151537" custScaleY="158200">
        <dgm:presLayoutVars>
          <dgm:bulletEnabled val="1"/>
        </dgm:presLayoutVars>
      </dgm:prSet>
      <dgm:spPr/>
      <dgm:t>
        <a:bodyPr/>
        <a:lstStyle/>
        <a:p>
          <a:endParaRPr lang="fi-FI"/>
        </a:p>
      </dgm:t>
    </dgm:pt>
    <dgm:pt modelId="{A7C2A154-3466-41F3-86AC-F62FBC6D3ECF}" type="pres">
      <dgm:prSet presAssocID="{81925E8F-F4F6-4009-9C59-AB76E24001C8}" presName="sibTrans" presStyleLbl="sibTrans2D1" presStyleIdx="0" presStyleCnt="5"/>
      <dgm:spPr/>
      <dgm:t>
        <a:bodyPr/>
        <a:lstStyle/>
        <a:p>
          <a:endParaRPr lang="fi-FI"/>
        </a:p>
      </dgm:t>
    </dgm:pt>
    <dgm:pt modelId="{F9FBD138-C9C8-47DC-BDF1-C256365DFEF6}" type="pres">
      <dgm:prSet presAssocID="{315E3A18-8288-4184-BF44-76D1029D8C36}" presName="middleNode" presStyleCnt="0"/>
      <dgm:spPr/>
    </dgm:pt>
    <dgm:pt modelId="{EF0443E8-F850-497B-97D2-4DFE344D0188}" type="pres">
      <dgm:prSet presAssocID="{315E3A18-8288-4184-BF44-76D1029D8C36}" presName="padding" presStyleLbl="node1" presStyleIdx="0" presStyleCnt="6"/>
      <dgm:spPr/>
    </dgm:pt>
    <dgm:pt modelId="{A8661B40-7590-4C99-8FC2-86B49F45433C}" type="pres">
      <dgm:prSet presAssocID="{315E3A18-8288-4184-BF44-76D1029D8C36}" presName="shape" presStyleLbl="node1" presStyleIdx="1" presStyleCnt="6" custScaleX="151537" custScaleY="158200">
        <dgm:presLayoutVars>
          <dgm:bulletEnabled val="1"/>
        </dgm:presLayoutVars>
      </dgm:prSet>
      <dgm:spPr/>
      <dgm:t>
        <a:bodyPr/>
        <a:lstStyle/>
        <a:p>
          <a:endParaRPr lang="fi-FI"/>
        </a:p>
      </dgm:t>
    </dgm:pt>
    <dgm:pt modelId="{3F7173AF-048B-48D0-9AF9-241261213760}" type="pres">
      <dgm:prSet presAssocID="{2199543B-DEA4-468D-AAED-7F00F4A67657}" presName="sibTrans" presStyleLbl="sibTrans2D1" presStyleIdx="1" presStyleCnt="5"/>
      <dgm:spPr/>
      <dgm:t>
        <a:bodyPr/>
        <a:lstStyle/>
        <a:p>
          <a:endParaRPr lang="fi-FI"/>
        </a:p>
      </dgm:t>
    </dgm:pt>
    <dgm:pt modelId="{961F062B-5A6C-4A71-A112-AD1561F85139}" type="pres">
      <dgm:prSet presAssocID="{44550B38-0345-4301-8A1B-0619171A9ABE}" presName="middleNode" presStyleCnt="0"/>
      <dgm:spPr/>
    </dgm:pt>
    <dgm:pt modelId="{8DB1BDD3-D932-49BB-9902-09BDF13F7513}" type="pres">
      <dgm:prSet presAssocID="{44550B38-0345-4301-8A1B-0619171A9ABE}" presName="padding" presStyleLbl="node1" presStyleIdx="1" presStyleCnt="6"/>
      <dgm:spPr/>
    </dgm:pt>
    <dgm:pt modelId="{1FE13598-C40C-48DC-8082-C94509B4C1B1}" type="pres">
      <dgm:prSet presAssocID="{44550B38-0345-4301-8A1B-0619171A9ABE}" presName="shape" presStyleLbl="node1" presStyleIdx="2" presStyleCnt="6" custScaleX="151537" custScaleY="158200">
        <dgm:presLayoutVars>
          <dgm:bulletEnabled val="1"/>
        </dgm:presLayoutVars>
      </dgm:prSet>
      <dgm:spPr/>
      <dgm:t>
        <a:bodyPr/>
        <a:lstStyle/>
        <a:p>
          <a:endParaRPr lang="fi-FI"/>
        </a:p>
      </dgm:t>
    </dgm:pt>
    <dgm:pt modelId="{11890BAF-951F-4E49-8E74-5529DD9D4444}" type="pres">
      <dgm:prSet presAssocID="{1A8D67FF-9E64-4033-BE15-796666D1D348}" presName="sibTrans" presStyleLbl="sibTrans2D1" presStyleIdx="2" presStyleCnt="5"/>
      <dgm:spPr/>
      <dgm:t>
        <a:bodyPr/>
        <a:lstStyle/>
        <a:p>
          <a:endParaRPr lang="fi-FI"/>
        </a:p>
      </dgm:t>
    </dgm:pt>
    <dgm:pt modelId="{EB77BDC5-C52A-4FC4-882A-6708379A7B92}" type="pres">
      <dgm:prSet presAssocID="{E4A2E473-6648-4463-8D8D-21E4A9FB7132}" presName="middleNode" presStyleCnt="0"/>
      <dgm:spPr/>
    </dgm:pt>
    <dgm:pt modelId="{232485F1-8BC3-4330-9DCD-F13A2C305460}" type="pres">
      <dgm:prSet presAssocID="{E4A2E473-6648-4463-8D8D-21E4A9FB7132}" presName="padding" presStyleLbl="node1" presStyleIdx="2" presStyleCnt="6"/>
      <dgm:spPr/>
    </dgm:pt>
    <dgm:pt modelId="{DE070DFC-68D0-4334-B940-C8433F39C41C}" type="pres">
      <dgm:prSet presAssocID="{E4A2E473-6648-4463-8D8D-21E4A9FB7132}" presName="shape" presStyleLbl="node1" presStyleIdx="3" presStyleCnt="6" custScaleX="151537" custScaleY="158200">
        <dgm:presLayoutVars>
          <dgm:bulletEnabled val="1"/>
        </dgm:presLayoutVars>
      </dgm:prSet>
      <dgm:spPr/>
      <dgm:t>
        <a:bodyPr/>
        <a:lstStyle/>
        <a:p>
          <a:endParaRPr lang="fi-FI"/>
        </a:p>
      </dgm:t>
    </dgm:pt>
    <dgm:pt modelId="{6ECAC048-A32B-4265-A17C-95A05F13C344}" type="pres">
      <dgm:prSet presAssocID="{1E593336-2B26-4455-A524-2C60ECFCFEAB}" presName="sibTrans" presStyleLbl="sibTrans2D1" presStyleIdx="3" presStyleCnt="5"/>
      <dgm:spPr/>
      <dgm:t>
        <a:bodyPr/>
        <a:lstStyle/>
        <a:p>
          <a:endParaRPr lang="fi-FI"/>
        </a:p>
      </dgm:t>
    </dgm:pt>
    <dgm:pt modelId="{0A9FC844-9378-4D2E-A6BA-337C92108A23}" type="pres">
      <dgm:prSet presAssocID="{F587E6F1-8282-41C3-88B9-31DB42FC5184}" presName="middleNode" presStyleCnt="0"/>
      <dgm:spPr/>
    </dgm:pt>
    <dgm:pt modelId="{7C8098D0-905A-4B0C-914F-5C87BB1A92DE}" type="pres">
      <dgm:prSet presAssocID="{F587E6F1-8282-41C3-88B9-31DB42FC5184}" presName="padding" presStyleLbl="node1" presStyleIdx="3" presStyleCnt="6"/>
      <dgm:spPr/>
    </dgm:pt>
    <dgm:pt modelId="{0CF0E370-993E-4D83-B12D-95D21C437E9C}" type="pres">
      <dgm:prSet presAssocID="{F587E6F1-8282-41C3-88B9-31DB42FC5184}" presName="shape" presStyleLbl="node1" presStyleIdx="4" presStyleCnt="6" custScaleX="151537" custScaleY="158200">
        <dgm:presLayoutVars>
          <dgm:bulletEnabled val="1"/>
        </dgm:presLayoutVars>
      </dgm:prSet>
      <dgm:spPr/>
      <dgm:t>
        <a:bodyPr/>
        <a:lstStyle/>
        <a:p>
          <a:endParaRPr lang="fi-FI"/>
        </a:p>
      </dgm:t>
    </dgm:pt>
    <dgm:pt modelId="{DA2C44B3-AB8F-44FF-A11E-4D9E08E768B2}" type="pres">
      <dgm:prSet presAssocID="{E252E526-D51F-4BF2-8EEA-0874BBC01302}" presName="sibTrans" presStyleLbl="sibTrans2D1" presStyleIdx="4" presStyleCnt="5"/>
      <dgm:spPr/>
      <dgm:t>
        <a:bodyPr/>
        <a:lstStyle/>
        <a:p>
          <a:endParaRPr lang="fi-FI"/>
        </a:p>
      </dgm:t>
    </dgm:pt>
    <dgm:pt modelId="{ACE95F1B-52DB-4E35-BDA8-45E9DDE47912}" type="pres">
      <dgm:prSet presAssocID="{56DD1345-5441-47FF-818D-51E514EFCDE3}" presName="lastNode" presStyleLbl="node1" presStyleIdx="5" presStyleCnt="6" custScaleX="151537" custScaleY="158200">
        <dgm:presLayoutVars>
          <dgm:bulletEnabled val="1"/>
        </dgm:presLayoutVars>
      </dgm:prSet>
      <dgm:spPr/>
      <dgm:t>
        <a:bodyPr/>
        <a:lstStyle/>
        <a:p>
          <a:endParaRPr lang="fi-FI"/>
        </a:p>
      </dgm:t>
    </dgm:pt>
  </dgm:ptLst>
  <dgm:cxnLst>
    <dgm:cxn modelId="{30142886-EC83-477D-915D-8AE35B25C5D4}" type="presOf" srcId="{2199543B-DEA4-468D-AAED-7F00F4A67657}" destId="{3F7173AF-048B-48D0-9AF9-241261213760}" srcOrd="0" destOrd="0" presId="urn:microsoft.com/office/officeart/2005/8/layout/bProcess2"/>
    <dgm:cxn modelId="{4CD3112E-1239-45A4-8F65-986EE28C3BCD}" type="presOf" srcId="{56DD1345-5441-47FF-818D-51E514EFCDE3}" destId="{ACE95F1B-52DB-4E35-BDA8-45E9DDE47912}" srcOrd="0" destOrd="0" presId="urn:microsoft.com/office/officeart/2005/8/layout/bProcess2"/>
    <dgm:cxn modelId="{7A823C90-979C-4FE2-90D2-381BB05037DC}" srcId="{531A447A-D157-4857-BE14-6A289AE25E3D}" destId="{2E0037DD-BC35-4CC3-8038-857679913BA3}" srcOrd="0" destOrd="0" parTransId="{58BF6ACE-5B6C-4CC1-9B04-676FD9475D79}" sibTransId="{81925E8F-F4F6-4009-9C59-AB76E24001C8}"/>
    <dgm:cxn modelId="{1922C550-364E-436C-8AAD-5B70B6282FF3}" srcId="{531A447A-D157-4857-BE14-6A289AE25E3D}" destId="{44550B38-0345-4301-8A1B-0619171A9ABE}" srcOrd="2" destOrd="0" parTransId="{6683250F-506E-4DC6-B5BD-77E2132C9E9B}" sibTransId="{1A8D67FF-9E64-4033-BE15-796666D1D348}"/>
    <dgm:cxn modelId="{985CC76E-5F17-47EA-9652-545D2966BFF2}" srcId="{531A447A-D157-4857-BE14-6A289AE25E3D}" destId="{315E3A18-8288-4184-BF44-76D1029D8C36}" srcOrd="1" destOrd="0" parTransId="{54A7C1A3-18AC-4E43-BB23-FDDF04A20B3D}" sibTransId="{2199543B-DEA4-468D-AAED-7F00F4A67657}"/>
    <dgm:cxn modelId="{BD267AEE-28D1-4A6E-8E49-1435BDCDBF2D}" srcId="{531A447A-D157-4857-BE14-6A289AE25E3D}" destId="{56DD1345-5441-47FF-818D-51E514EFCDE3}" srcOrd="5" destOrd="0" parTransId="{F1BFD92E-5973-4B4F-AD7F-0B69F1AE6944}" sibTransId="{A847C21B-40D9-406F-A4A1-BD3439630E4C}"/>
    <dgm:cxn modelId="{0A5262D9-72C0-4F29-92CB-2E918528D26B}" type="presOf" srcId="{81925E8F-F4F6-4009-9C59-AB76E24001C8}" destId="{A7C2A154-3466-41F3-86AC-F62FBC6D3ECF}" srcOrd="0" destOrd="0" presId="urn:microsoft.com/office/officeart/2005/8/layout/bProcess2"/>
    <dgm:cxn modelId="{DE168878-500F-4825-BD8D-FFC451333E65}" type="presOf" srcId="{531A447A-D157-4857-BE14-6A289AE25E3D}" destId="{8F6C1648-CF11-45D9-8284-39AE4915C6BA}" srcOrd="0" destOrd="0" presId="urn:microsoft.com/office/officeart/2005/8/layout/bProcess2"/>
    <dgm:cxn modelId="{60337381-484B-4632-B62E-5B3193FC3020}" type="presOf" srcId="{F587E6F1-8282-41C3-88B9-31DB42FC5184}" destId="{0CF0E370-993E-4D83-B12D-95D21C437E9C}" srcOrd="0" destOrd="0" presId="urn:microsoft.com/office/officeart/2005/8/layout/bProcess2"/>
    <dgm:cxn modelId="{6296BB9D-95ED-45FA-A036-BDF6E6B34912}" type="presOf" srcId="{315E3A18-8288-4184-BF44-76D1029D8C36}" destId="{A8661B40-7590-4C99-8FC2-86B49F45433C}" srcOrd="0" destOrd="0" presId="urn:microsoft.com/office/officeart/2005/8/layout/bProcess2"/>
    <dgm:cxn modelId="{204226AB-785B-4981-8239-38016B9A07B1}" type="presOf" srcId="{E252E526-D51F-4BF2-8EEA-0874BBC01302}" destId="{DA2C44B3-AB8F-44FF-A11E-4D9E08E768B2}" srcOrd="0" destOrd="0" presId="urn:microsoft.com/office/officeart/2005/8/layout/bProcess2"/>
    <dgm:cxn modelId="{3919D376-E469-49DE-B969-72910FC344BF}" type="presOf" srcId="{E4A2E473-6648-4463-8D8D-21E4A9FB7132}" destId="{DE070DFC-68D0-4334-B940-C8433F39C41C}" srcOrd="0" destOrd="0" presId="urn:microsoft.com/office/officeart/2005/8/layout/bProcess2"/>
    <dgm:cxn modelId="{904CFF81-111C-449D-A897-2E3176CE51CF}" srcId="{531A447A-D157-4857-BE14-6A289AE25E3D}" destId="{E4A2E473-6648-4463-8D8D-21E4A9FB7132}" srcOrd="3" destOrd="0" parTransId="{5A88E1A1-9AC2-46BC-BF53-383F596D845F}" sibTransId="{1E593336-2B26-4455-A524-2C60ECFCFEAB}"/>
    <dgm:cxn modelId="{C458D616-8D30-455F-A5C4-C5CF81B98CA9}" type="presOf" srcId="{44550B38-0345-4301-8A1B-0619171A9ABE}" destId="{1FE13598-C40C-48DC-8082-C94509B4C1B1}" srcOrd="0" destOrd="0" presId="urn:microsoft.com/office/officeart/2005/8/layout/bProcess2"/>
    <dgm:cxn modelId="{28EBAE79-95F5-45D8-B552-0198125A6830}" type="presOf" srcId="{2E0037DD-BC35-4CC3-8038-857679913BA3}" destId="{4E106DAF-A082-4D56-8F03-7E32667F4F7A}" srcOrd="0" destOrd="0" presId="urn:microsoft.com/office/officeart/2005/8/layout/bProcess2"/>
    <dgm:cxn modelId="{9155FF57-EE09-43C7-B99D-7B1D1F6C4314}" type="presOf" srcId="{1A8D67FF-9E64-4033-BE15-796666D1D348}" destId="{11890BAF-951F-4E49-8E74-5529DD9D4444}" srcOrd="0" destOrd="0" presId="urn:microsoft.com/office/officeart/2005/8/layout/bProcess2"/>
    <dgm:cxn modelId="{A89DE027-4EE8-4A16-AFE1-A84683BAF425}" srcId="{531A447A-D157-4857-BE14-6A289AE25E3D}" destId="{F587E6F1-8282-41C3-88B9-31DB42FC5184}" srcOrd="4" destOrd="0" parTransId="{D6CBC988-7780-48C6-A057-F06321EA2BB3}" sibTransId="{E252E526-D51F-4BF2-8EEA-0874BBC01302}"/>
    <dgm:cxn modelId="{35C72CAE-61B9-495A-95CC-3B50E467FC78}" type="presOf" srcId="{1E593336-2B26-4455-A524-2C60ECFCFEAB}" destId="{6ECAC048-A32B-4265-A17C-95A05F13C344}" srcOrd="0" destOrd="0" presId="urn:microsoft.com/office/officeart/2005/8/layout/bProcess2"/>
    <dgm:cxn modelId="{85B9ACFC-AFDB-420D-A2F5-29AD76D9251E}" type="presParOf" srcId="{8F6C1648-CF11-45D9-8284-39AE4915C6BA}" destId="{4E106DAF-A082-4D56-8F03-7E32667F4F7A}" srcOrd="0" destOrd="0" presId="urn:microsoft.com/office/officeart/2005/8/layout/bProcess2"/>
    <dgm:cxn modelId="{9262D8E4-3CCB-443E-8794-EA89B2C2DF06}" type="presParOf" srcId="{8F6C1648-CF11-45D9-8284-39AE4915C6BA}" destId="{A7C2A154-3466-41F3-86AC-F62FBC6D3ECF}" srcOrd="1" destOrd="0" presId="urn:microsoft.com/office/officeart/2005/8/layout/bProcess2"/>
    <dgm:cxn modelId="{846A003D-CF3E-4A55-83F6-65441F280D9C}" type="presParOf" srcId="{8F6C1648-CF11-45D9-8284-39AE4915C6BA}" destId="{F9FBD138-C9C8-47DC-BDF1-C256365DFEF6}" srcOrd="2" destOrd="0" presId="urn:microsoft.com/office/officeart/2005/8/layout/bProcess2"/>
    <dgm:cxn modelId="{80C7E3C1-8EE7-49EC-8EB4-9733E981FB17}" type="presParOf" srcId="{F9FBD138-C9C8-47DC-BDF1-C256365DFEF6}" destId="{EF0443E8-F850-497B-97D2-4DFE344D0188}" srcOrd="0" destOrd="0" presId="urn:microsoft.com/office/officeart/2005/8/layout/bProcess2"/>
    <dgm:cxn modelId="{24A525AC-639C-48F9-A64F-B3E5FA2A8CC6}" type="presParOf" srcId="{F9FBD138-C9C8-47DC-BDF1-C256365DFEF6}" destId="{A8661B40-7590-4C99-8FC2-86B49F45433C}" srcOrd="1" destOrd="0" presId="urn:microsoft.com/office/officeart/2005/8/layout/bProcess2"/>
    <dgm:cxn modelId="{80D84748-A117-4074-A2DA-C514BEC6AC85}" type="presParOf" srcId="{8F6C1648-CF11-45D9-8284-39AE4915C6BA}" destId="{3F7173AF-048B-48D0-9AF9-241261213760}" srcOrd="3" destOrd="0" presId="urn:microsoft.com/office/officeart/2005/8/layout/bProcess2"/>
    <dgm:cxn modelId="{675908D4-9570-4714-889A-23E72688E8AE}" type="presParOf" srcId="{8F6C1648-CF11-45D9-8284-39AE4915C6BA}" destId="{961F062B-5A6C-4A71-A112-AD1561F85139}" srcOrd="4" destOrd="0" presId="urn:microsoft.com/office/officeart/2005/8/layout/bProcess2"/>
    <dgm:cxn modelId="{8C13B8FA-C52E-4341-A0A3-DD767C6E13BF}" type="presParOf" srcId="{961F062B-5A6C-4A71-A112-AD1561F85139}" destId="{8DB1BDD3-D932-49BB-9902-09BDF13F7513}" srcOrd="0" destOrd="0" presId="urn:microsoft.com/office/officeart/2005/8/layout/bProcess2"/>
    <dgm:cxn modelId="{EB857F21-14DC-4078-B431-FE61F0C31F75}" type="presParOf" srcId="{961F062B-5A6C-4A71-A112-AD1561F85139}" destId="{1FE13598-C40C-48DC-8082-C94509B4C1B1}" srcOrd="1" destOrd="0" presId="urn:microsoft.com/office/officeart/2005/8/layout/bProcess2"/>
    <dgm:cxn modelId="{27C3D3F5-8B38-41C7-BA41-906776075F86}" type="presParOf" srcId="{8F6C1648-CF11-45D9-8284-39AE4915C6BA}" destId="{11890BAF-951F-4E49-8E74-5529DD9D4444}" srcOrd="5" destOrd="0" presId="urn:microsoft.com/office/officeart/2005/8/layout/bProcess2"/>
    <dgm:cxn modelId="{776A8C94-3B52-4D70-B5F2-D84538688C44}" type="presParOf" srcId="{8F6C1648-CF11-45D9-8284-39AE4915C6BA}" destId="{EB77BDC5-C52A-4FC4-882A-6708379A7B92}" srcOrd="6" destOrd="0" presId="urn:microsoft.com/office/officeart/2005/8/layout/bProcess2"/>
    <dgm:cxn modelId="{0D29557F-D519-4B12-A4F7-401BA8820320}" type="presParOf" srcId="{EB77BDC5-C52A-4FC4-882A-6708379A7B92}" destId="{232485F1-8BC3-4330-9DCD-F13A2C305460}" srcOrd="0" destOrd="0" presId="urn:microsoft.com/office/officeart/2005/8/layout/bProcess2"/>
    <dgm:cxn modelId="{F7088C50-C52B-4B31-95CA-CF405EE0C4ED}" type="presParOf" srcId="{EB77BDC5-C52A-4FC4-882A-6708379A7B92}" destId="{DE070DFC-68D0-4334-B940-C8433F39C41C}" srcOrd="1" destOrd="0" presId="urn:microsoft.com/office/officeart/2005/8/layout/bProcess2"/>
    <dgm:cxn modelId="{7916FA6E-964B-4C06-8935-75804CFF164C}" type="presParOf" srcId="{8F6C1648-CF11-45D9-8284-39AE4915C6BA}" destId="{6ECAC048-A32B-4265-A17C-95A05F13C344}" srcOrd="7" destOrd="0" presId="urn:microsoft.com/office/officeart/2005/8/layout/bProcess2"/>
    <dgm:cxn modelId="{6849667D-07E9-426F-A7D3-B2204B24DB12}" type="presParOf" srcId="{8F6C1648-CF11-45D9-8284-39AE4915C6BA}" destId="{0A9FC844-9378-4D2E-A6BA-337C92108A23}" srcOrd="8" destOrd="0" presId="urn:microsoft.com/office/officeart/2005/8/layout/bProcess2"/>
    <dgm:cxn modelId="{FBE53B90-403B-4968-8EF7-23D8AF7CE76D}" type="presParOf" srcId="{0A9FC844-9378-4D2E-A6BA-337C92108A23}" destId="{7C8098D0-905A-4B0C-914F-5C87BB1A92DE}" srcOrd="0" destOrd="0" presId="urn:microsoft.com/office/officeart/2005/8/layout/bProcess2"/>
    <dgm:cxn modelId="{A7E554F1-32DF-493F-A86E-6E15EE0B6C08}" type="presParOf" srcId="{0A9FC844-9378-4D2E-A6BA-337C92108A23}" destId="{0CF0E370-993E-4D83-B12D-95D21C437E9C}" srcOrd="1" destOrd="0" presId="urn:microsoft.com/office/officeart/2005/8/layout/bProcess2"/>
    <dgm:cxn modelId="{F1C0B6E7-2B52-4C1B-902F-A628146D6294}" type="presParOf" srcId="{8F6C1648-CF11-45D9-8284-39AE4915C6BA}" destId="{DA2C44B3-AB8F-44FF-A11E-4D9E08E768B2}" srcOrd="9" destOrd="0" presId="urn:microsoft.com/office/officeart/2005/8/layout/bProcess2"/>
    <dgm:cxn modelId="{C38312BE-A220-44E3-8074-A90035050EDB}" type="presParOf" srcId="{8F6C1648-CF11-45D9-8284-39AE4915C6BA}" destId="{ACE95F1B-52DB-4E35-BDA8-45E9DDE47912}" srcOrd="10" destOrd="0" presId="urn:microsoft.com/office/officeart/2005/8/layout/b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87AB888B-C2E9-456F-9824-1C1BB1D8FD8D}" type="doc">
      <dgm:prSet loTypeId="urn:microsoft.com/office/officeart/2005/8/layout/hierarchy6" loCatId="hierarchy" qsTypeId="urn:microsoft.com/office/officeart/2005/8/quickstyle/3d1" qsCatId="3D" csTypeId="urn:microsoft.com/office/officeart/2005/8/colors/accent1_2" csCatId="accent1"/>
      <dgm:spPr/>
      <dgm:t>
        <a:bodyPr/>
        <a:lstStyle/>
        <a:p>
          <a:endParaRPr lang="fi-FI"/>
        </a:p>
      </dgm:t>
    </dgm:pt>
    <dgm:pt modelId="{922BC9B1-79A4-4A14-9449-966A3E52F2AD}">
      <dgm:prSet/>
      <dgm:spPr/>
      <dgm:t>
        <a:bodyPr/>
        <a:lstStyle/>
        <a:p>
          <a:pPr rtl="0"/>
          <a:r>
            <a:rPr lang="fi-FI" dirty="0" err="1" smtClean="0"/>
            <a:t>Clostridium</a:t>
          </a:r>
          <a:r>
            <a:rPr lang="fi-FI" dirty="0" smtClean="0"/>
            <a:t> </a:t>
          </a:r>
          <a:r>
            <a:rPr lang="fi-FI" dirty="0" err="1" smtClean="0"/>
            <a:t>Difficile</a:t>
          </a:r>
          <a:r>
            <a:rPr lang="fi-FI" dirty="0" smtClean="0"/>
            <a:t> yleisin antibioottiripulin aiheuttaja</a:t>
          </a:r>
          <a:endParaRPr lang="fi-FI" dirty="0"/>
        </a:p>
      </dgm:t>
    </dgm:pt>
    <dgm:pt modelId="{BC12BB1C-3819-4256-8D6E-8B1EA51E3E0D}" type="parTrans" cxnId="{708B1A61-B450-4CD0-86A7-4B22F01F8A73}">
      <dgm:prSet/>
      <dgm:spPr/>
      <dgm:t>
        <a:bodyPr/>
        <a:lstStyle/>
        <a:p>
          <a:endParaRPr lang="fi-FI"/>
        </a:p>
      </dgm:t>
    </dgm:pt>
    <dgm:pt modelId="{3F7F85C6-B401-4907-BE7E-0CEF1DB64FC2}" type="sibTrans" cxnId="{708B1A61-B450-4CD0-86A7-4B22F01F8A73}">
      <dgm:prSet/>
      <dgm:spPr/>
      <dgm:t>
        <a:bodyPr/>
        <a:lstStyle/>
        <a:p>
          <a:endParaRPr lang="fi-FI"/>
        </a:p>
      </dgm:t>
    </dgm:pt>
    <dgm:pt modelId="{398455B3-6588-4A5A-AA4F-82FF360DEE1F}">
      <dgm:prSet custT="1"/>
      <dgm:spPr/>
      <dgm:t>
        <a:bodyPr/>
        <a:lstStyle/>
        <a:p>
          <a:pPr algn="ctr" rtl="0"/>
          <a:r>
            <a:rPr lang="fi-FI" sz="1600" b="1" dirty="0" smtClean="0"/>
            <a:t>Osa kannoista tuottaa toksiineja ja itiöitä</a:t>
          </a:r>
          <a:endParaRPr lang="fi-FI" sz="1600" b="1" dirty="0"/>
        </a:p>
      </dgm:t>
    </dgm:pt>
    <dgm:pt modelId="{71500170-A494-4AD4-ADCA-BD3463FDF904}" type="parTrans" cxnId="{133D5878-8F83-48D2-B17B-9B61623F0020}">
      <dgm:prSet/>
      <dgm:spPr/>
      <dgm:t>
        <a:bodyPr/>
        <a:lstStyle/>
        <a:p>
          <a:endParaRPr lang="fi-FI"/>
        </a:p>
      </dgm:t>
    </dgm:pt>
    <dgm:pt modelId="{5D9D9B57-BEBA-4BA4-AB9F-D1F30AC8C983}" type="sibTrans" cxnId="{133D5878-8F83-48D2-B17B-9B61623F0020}">
      <dgm:prSet/>
      <dgm:spPr/>
      <dgm:t>
        <a:bodyPr/>
        <a:lstStyle/>
        <a:p>
          <a:endParaRPr lang="fi-FI"/>
        </a:p>
      </dgm:t>
    </dgm:pt>
    <dgm:pt modelId="{60526690-2ECA-49B3-B472-3ED169627A5A}">
      <dgm:prSet custT="1"/>
      <dgm:spPr/>
      <dgm:t>
        <a:bodyPr/>
        <a:lstStyle/>
        <a:p>
          <a:pPr algn="ctr" rtl="0"/>
          <a:r>
            <a:rPr lang="fi-FI" sz="1600" b="1" dirty="0" smtClean="0"/>
            <a:t>Esiintyvyys ja kuolleisuus lisääntynyt vanhemmissa ikäluokissa</a:t>
          </a:r>
          <a:endParaRPr lang="fi-FI" sz="1600" b="1" dirty="0"/>
        </a:p>
      </dgm:t>
    </dgm:pt>
    <dgm:pt modelId="{3B9F1C4B-80A7-4B33-9EDA-0764E2F7F18E}" type="parTrans" cxnId="{62B84B69-5ED2-4F80-BD02-FC835BE51CFC}">
      <dgm:prSet/>
      <dgm:spPr/>
      <dgm:t>
        <a:bodyPr/>
        <a:lstStyle/>
        <a:p>
          <a:endParaRPr lang="fi-FI"/>
        </a:p>
      </dgm:t>
    </dgm:pt>
    <dgm:pt modelId="{596C025D-5CE8-4BD4-BABE-CAED80AAB06A}" type="sibTrans" cxnId="{62B84B69-5ED2-4F80-BD02-FC835BE51CFC}">
      <dgm:prSet/>
      <dgm:spPr/>
      <dgm:t>
        <a:bodyPr/>
        <a:lstStyle/>
        <a:p>
          <a:endParaRPr lang="fi-FI"/>
        </a:p>
      </dgm:t>
    </dgm:pt>
    <dgm:pt modelId="{DA307421-3A48-4798-89E0-C0A1C9601354}">
      <dgm:prSet custT="1"/>
      <dgm:spPr/>
      <dgm:t>
        <a:bodyPr/>
        <a:lstStyle/>
        <a:p>
          <a:pPr algn="ctr" rtl="0"/>
          <a:r>
            <a:rPr lang="fi-FI" sz="1600" b="1" dirty="0" smtClean="0"/>
            <a:t>Uusiutuminen yleistä</a:t>
          </a:r>
          <a:endParaRPr lang="fi-FI" sz="1600" b="1" dirty="0"/>
        </a:p>
      </dgm:t>
    </dgm:pt>
    <dgm:pt modelId="{571339E3-FE9A-4AAE-BB39-4398DBC723A9}" type="parTrans" cxnId="{C6E002EE-5E5B-4C63-ACBA-B2D00259A040}">
      <dgm:prSet/>
      <dgm:spPr/>
      <dgm:t>
        <a:bodyPr/>
        <a:lstStyle/>
        <a:p>
          <a:endParaRPr lang="fi-FI"/>
        </a:p>
      </dgm:t>
    </dgm:pt>
    <dgm:pt modelId="{5AAF2C11-B667-4833-BBCD-F4392205D8EC}" type="sibTrans" cxnId="{C6E002EE-5E5B-4C63-ACBA-B2D00259A040}">
      <dgm:prSet/>
      <dgm:spPr/>
      <dgm:t>
        <a:bodyPr/>
        <a:lstStyle/>
        <a:p>
          <a:endParaRPr lang="fi-FI"/>
        </a:p>
      </dgm:t>
    </dgm:pt>
    <dgm:pt modelId="{55E5844D-472B-44F3-A8A4-BB19BC7D9E5C}">
      <dgm:prSet custT="1"/>
      <dgm:spPr/>
      <dgm:t>
        <a:bodyPr/>
        <a:lstStyle/>
        <a:p>
          <a:pPr algn="ctr" rtl="0"/>
          <a:r>
            <a:rPr lang="fi-FI" sz="1600" b="1" dirty="0" err="1" smtClean="0"/>
            <a:t>Ribotyyppi</a:t>
          </a:r>
          <a:r>
            <a:rPr lang="fi-FI" sz="1600" b="1" dirty="0" smtClean="0"/>
            <a:t> 027 tuottaa enemmän toksiineja ja itiöitä</a:t>
          </a:r>
          <a:endParaRPr lang="fi-FI" sz="1600" b="1" dirty="0"/>
        </a:p>
      </dgm:t>
    </dgm:pt>
    <dgm:pt modelId="{89A4B8A7-1E96-4CF5-AEE8-359EC42B7A45}" type="parTrans" cxnId="{2198EA25-8045-4C7B-9EC6-F0EDDCD2C20F}">
      <dgm:prSet/>
      <dgm:spPr/>
      <dgm:t>
        <a:bodyPr/>
        <a:lstStyle/>
        <a:p>
          <a:endParaRPr lang="fi-FI"/>
        </a:p>
      </dgm:t>
    </dgm:pt>
    <dgm:pt modelId="{3A2311EA-CE53-4A38-9551-D66E32FD4B6F}" type="sibTrans" cxnId="{2198EA25-8045-4C7B-9EC6-F0EDDCD2C20F}">
      <dgm:prSet/>
      <dgm:spPr/>
      <dgm:t>
        <a:bodyPr/>
        <a:lstStyle/>
        <a:p>
          <a:endParaRPr lang="fi-FI"/>
        </a:p>
      </dgm:t>
    </dgm:pt>
    <dgm:pt modelId="{546FA46C-822A-474B-8F6F-FAFFC9B19F74}">
      <dgm:prSet custT="1"/>
      <dgm:spPr/>
      <dgm:t>
        <a:bodyPr/>
        <a:lstStyle/>
        <a:p>
          <a:pPr algn="ctr" rtl="0"/>
          <a:r>
            <a:rPr lang="fi-FI" sz="1200" b="1" dirty="0" smtClean="0"/>
            <a:t>Leviää erittäin helposti</a:t>
          </a:r>
          <a:endParaRPr lang="fi-FI" sz="1200" b="1" dirty="0"/>
        </a:p>
      </dgm:t>
    </dgm:pt>
    <dgm:pt modelId="{FF77A27B-F8EA-4B22-99A4-629A1A8E7206}" type="parTrans" cxnId="{9F13D0DF-4B31-435C-AEEB-0F5830F51C2D}">
      <dgm:prSet/>
      <dgm:spPr/>
      <dgm:t>
        <a:bodyPr/>
        <a:lstStyle/>
        <a:p>
          <a:endParaRPr lang="fi-FI"/>
        </a:p>
      </dgm:t>
    </dgm:pt>
    <dgm:pt modelId="{E7B60124-C719-40A0-AEA2-7B9C6A429EB8}" type="sibTrans" cxnId="{9F13D0DF-4B31-435C-AEEB-0F5830F51C2D}">
      <dgm:prSet/>
      <dgm:spPr/>
      <dgm:t>
        <a:bodyPr/>
        <a:lstStyle/>
        <a:p>
          <a:endParaRPr lang="fi-FI"/>
        </a:p>
      </dgm:t>
    </dgm:pt>
    <dgm:pt modelId="{C76E923F-EB97-440C-9663-2E65CC1B5117}" type="pres">
      <dgm:prSet presAssocID="{87AB888B-C2E9-456F-9824-1C1BB1D8FD8D}" presName="mainComposite" presStyleCnt="0">
        <dgm:presLayoutVars>
          <dgm:chPref val="1"/>
          <dgm:dir/>
          <dgm:animOne val="branch"/>
          <dgm:animLvl val="lvl"/>
          <dgm:resizeHandles val="exact"/>
        </dgm:presLayoutVars>
      </dgm:prSet>
      <dgm:spPr/>
      <dgm:t>
        <a:bodyPr/>
        <a:lstStyle/>
        <a:p>
          <a:endParaRPr lang="fi-FI"/>
        </a:p>
      </dgm:t>
    </dgm:pt>
    <dgm:pt modelId="{32AF4A6A-9C92-4E6C-98C8-3425B72FDFD1}" type="pres">
      <dgm:prSet presAssocID="{87AB888B-C2E9-456F-9824-1C1BB1D8FD8D}" presName="hierFlow" presStyleCnt="0"/>
      <dgm:spPr/>
      <dgm:t>
        <a:bodyPr/>
        <a:lstStyle/>
        <a:p>
          <a:endParaRPr lang="fi-FI"/>
        </a:p>
      </dgm:t>
    </dgm:pt>
    <dgm:pt modelId="{8C942187-9933-469A-8AA8-7520EA88BAA0}" type="pres">
      <dgm:prSet presAssocID="{87AB888B-C2E9-456F-9824-1C1BB1D8FD8D}" presName="firstBuf" presStyleCnt="0"/>
      <dgm:spPr/>
      <dgm:t>
        <a:bodyPr/>
        <a:lstStyle/>
        <a:p>
          <a:endParaRPr lang="fi-FI"/>
        </a:p>
      </dgm:t>
    </dgm:pt>
    <dgm:pt modelId="{96DDE299-74AA-461F-BEB1-1D90AF5489E8}" type="pres">
      <dgm:prSet presAssocID="{87AB888B-C2E9-456F-9824-1C1BB1D8FD8D}" presName="hierChild1" presStyleCnt="0">
        <dgm:presLayoutVars>
          <dgm:chPref val="1"/>
          <dgm:animOne val="branch"/>
          <dgm:animLvl val="lvl"/>
        </dgm:presLayoutVars>
      </dgm:prSet>
      <dgm:spPr/>
      <dgm:t>
        <a:bodyPr/>
        <a:lstStyle/>
        <a:p>
          <a:endParaRPr lang="fi-FI"/>
        </a:p>
      </dgm:t>
    </dgm:pt>
    <dgm:pt modelId="{ADDE293F-CCE5-4B3E-B6D6-ADEE5AC31468}" type="pres">
      <dgm:prSet presAssocID="{922BC9B1-79A4-4A14-9449-966A3E52F2AD}" presName="Name14" presStyleCnt="0"/>
      <dgm:spPr/>
      <dgm:t>
        <a:bodyPr/>
        <a:lstStyle/>
        <a:p>
          <a:endParaRPr lang="fi-FI"/>
        </a:p>
      </dgm:t>
    </dgm:pt>
    <dgm:pt modelId="{186ACC7C-2087-4D26-ABC8-02C337E6A8CD}" type="pres">
      <dgm:prSet presAssocID="{922BC9B1-79A4-4A14-9449-966A3E52F2AD}" presName="level1Shape" presStyleLbl="node0" presStyleIdx="0" presStyleCnt="1">
        <dgm:presLayoutVars>
          <dgm:chPref val="3"/>
        </dgm:presLayoutVars>
      </dgm:prSet>
      <dgm:spPr/>
      <dgm:t>
        <a:bodyPr/>
        <a:lstStyle/>
        <a:p>
          <a:endParaRPr lang="fi-FI"/>
        </a:p>
      </dgm:t>
    </dgm:pt>
    <dgm:pt modelId="{24F47327-117B-4899-A85B-F857563B6778}" type="pres">
      <dgm:prSet presAssocID="{922BC9B1-79A4-4A14-9449-966A3E52F2AD}" presName="hierChild2" presStyleCnt="0"/>
      <dgm:spPr/>
      <dgm:t>
        <a:bodyPr/>
        <a:lstStyle/>
        <a:p>
          <a:endParaRPr lang="fi-FI"/>
        </a:p>
      </dgm:t>
    </dgm:pt>
    <dgm:pt modelId="{161B20ED-71AE-45CC-BA03-1B4D65676257}" type="pres">
      <dgm:prSet presAssocID="{87AB888B-C2E9-456F-9824-1C1BB1D8FD8D}" presName="bgShapesFlow" presStyleCnt="0"/>
      <dgm:spPr/>
      <dgm:t>
        <a:bodyPr/>
        <a:lstStyle/>
        <a:p>
          <a:endParaRPr lang="fi-FI"/>
        </a:p>
      </dgm:t>
    </dgm:pt>
    <dgm:pt modelId="{E651F639-3808-4D81-A9CD-5B7C97C62E6A}" type="pres">
      <dgm:prSet presAssocID="{398455B3-6588-4A5A-AA4F-82FF360DEE1F}" presName="rectComp" presStyleCnt="0"/>
      <dgm:spPr/>
      <dgm:t>
        <a:bodyPr/>
        <a:lstStyle/>
        <a:p>
          <a:endParaRPr lang="fi-FI"/>
        </a:p>
      </dgm:t>
    </dgm:pt>
    <dgm:pt modelId="{F0DA7D41-9F42-4D80-84A2-93B0E127A988}" type="pres">
      <dgm:prSet presAssocID="{398455B3-6588-4A5A-AA4F-82FF360DEE1F}" presName="bgRect" presStyleLbl="bgShp" presStyleIdx="0" presStyleCnt="4"/>
      <dgm:spPr/>
      <dgm:t>
        <a:bodyPr/>
        <a:lstStyle/>
        <a:p>
          <a:endParaRPr lang="fi-FI"/>
        </a:p>
      </dgm:t>
    </dgm:pt>
    <dgm:pt modelId="{43049DFE-A81B-49A2-A215-B6ABD56AF9BE}" type="pres">
      <dgm:prSet presAssocID="{398455B3-6588-4A5A-AA4F-82FF360DEE1F}" presName="bgRectTx" presStyleLbl="bgShp" presStyleIdx="0" presStyleCnt="4">
        <dgm:presLayoutVars>
          <dgm:bulletEnabled val="1"/>
        </dgm:presLayoutVars>
      </dgm:prSet>
      <dgm:spPr/>
      <dgm:t>
        <a:bodyPr/>
        <a:lstStyle/>
        <a:p>
          <a:endParaRPr lang="fi-FI"/>
        </a:p>
      </dgm:t>
    </dgm:pt>
    <dgm:pt modelId="{1A9B82BF-3D22-4E2E-8934-7AA071E8FE9E}" type="pres">
      <dgm:prSet presAssocID="{398455B3-6588-4A5A-AA4F-82FF360DEE1F}" presName="spComp" presStyleCnt="0"/>
      <dgm:spPr/>
      <dgm:t>
        <a:bodyPr/>
        <a:lstStyle/>
        <a:p>
          <a:endParaRPr lang="fi-FI"/>
        </a:p>
      </dgm:t>
    </dgm:pt>
    <dgm:pt modelId="{5F8BD81E-1CD7-4BEA-8D00-4156AB9256F4}" type="pres">
      <dgm:prSet presAssocID="{398455B3-6588-4A5A-AA4F-82FF360DEE1F}" presName="vSp" presStyleCnt="0"/>
      <dgm:spPr/>
      <dgm:t>
        <a:bodyPr/>
        <a:lstStyle/>
        <a:p>
          <a:endParaRPr lang="fi-FI"/>
        </a:p>
      </dgm:t>
    </dgm:pt>
    <dgm:pt modelId="{22DF10D2-D045-40F5-A987-BF2C539FB54E}" type="pres">
      <dgm:prSet presAssocID="{60526690-2ECA-49B3-B472-3ED169627A5A}" presName="rectComp" presStyleCnt="0"/>
      <dgm:spPr/>
      <dgm:t>
        <a:bodyPr/>
        <a:lstStyle/>
        <a:p>
          <a:endParaRPr lang="fi-FI"/>
        </a:p>
      </dgm:t>
    </dgm:pt>
    <dgm:pt modelId="{776D3496-4A77-42F5-8A2A-436B4773D7BA}" type="pres">
      <dgm:prSet presAssocID="{60526690-2ECA-49B3-B472-3ED169627A5A}" presName="bgRect" presStyleLbl="bgShp" presStyleIdx="1" presStyleCnt="4"/>
      <dgm:spPr/>
      <dgm:t>
        <a:bodyPr/>
        <a:lstStyle/>
        <a:p>
          <a:endParaRPr lang="fi-FI"/>
        </a:p>
      </dgm:t>
    </dgm:pt>
    <dgm:pt modelId="{052378AA-970D-4A81-959D-29522033F479}" type="pres">
      <dgm:prSet presAssocID="{60526690-2ECA-49B3-B472-3ED169627A5A}" presName="bgRectTx" presStyleLbl="bgShp" presStyleIdx="1" presStyleCnt="4">
        <dgm:presLayoutVars>
          <dgm:bulletEnabled val="1"/>
        </dgm:presLayoutVars>
      </dgm:prSet>
      <dgm:spPr/>
      <dgm:t>
        <a:bodyPr/>
        <a:lstStyle/>
        <a:p>
          <a:endParaRPr lang="fi-FI"/>
        </a:p>
      </dgm:t>
    </dgm:pt>
    <dgm:pt modelId="{D78A8783-748E-4F9C-897E-A6D2620A6A51}" type="pres">
      <dgm:prSet presAssocID="{60526690-2ECA-49B3-B472-3ED169627A5A}" presName="spComp" presStyleCnt="0"/>
      <dgm:spPr/>
      <dgm:t>
        <a:bodyPr/>
        <a:lstStyle/>
        <a:p>
          <a:endParaRPr lang="fi-FI"/>
        </a:p>
      </dgm:t>
    </dgm:pt>
    <dgm:pt modelId="{8C05F8B5-FC67-49B1-92AC-C950B01442E8}" type="pres">
      <dgm:prSet presAssocID="{60526690-2ECA-49B3-B472-3ED169627A5A}" presName="vSp" presStyleCnt="0"/>
      <dgm:spPr/>
      <dgm:t>
        <a:bodyPr/>
        <a:lstStyle/>
        <a:p>
          <a:endParaRPr lang="fi-FI"/>
        </a:p>
      </dgm:t>
    </dgm:pt>
    <dgm:pt modelId="{C0E80238-0CAE-4152-98CC-6A2C9F6C7FEC}" type="pres">
      <dgm:prSet presAssocID="{DA307421-3A48-4798-89E0-C0A1C9601354}" presName="rectComp" presStyleCnt="0"/>
      <dgm:spPr/>
      <dgm:t>
        <a:bodyPr/>
        <a:lstStyle/>
        <a:p>
          <a:endParaRPr lang="fi-FI"/>
        </a:p>
      </dgm:t>
    </dgm:pt>
    <dgm:pt modelId="{2A9F0705-1CC1-4D92-95BD-1B600A6EDE8A}" type="pres">
      <dgm:prSet presAssocID="{DA307421-3A48-4798-89E0-C0A1C9601354}" presName="bgRect" presStyleLbl="bgShp" presStyleIdx="2" presStyleCnt="4"/>
      <dgm:spPr/>
      <dgm:t>
        <a:bodyPr/>
        <a:lstStyle/>
        <a:p>
          <a:endParaRPr lang="fi-FI"/>
        </a:p>
      </dgm:t>
    </dgm:pt>
    <dgm:pt modelId="{27FACBC7-449D-4870-8670-2782274835C7}" type="pres">
      <dgm:prSet presAssocID="{DA307421-3A48-4798-89E0-C0A1C9601354}" presName="bgRectTx" presStyleLbl="bgShp" presStyleIdx="2" presStyleCnt="4">
        <dgm:presLayoutVars>
          <dgm:bulletEnabled val="1"/>
        </dgm:presLayoutVars>
      </dgm:prSet>
      <dgm:spPr/>
      <dgm:t>
        <a:bodyPr/>
        <a:lstStyle/>
        <a:p>
          <a:endParaRPr lang="fi-FI"/>
        </a:p>
      </dgm:t>
    </dgm:pt>
    <dgm:pt modelId="{1E6F9123-EB64-4361-AAEF-1996C519DB80}" type="pres">
      <dgm:prSet presAssocID="{DA307421-3A48-4798-89E0-C0A1C9601354}" presName="spComp" presStyleCnt="0"/>
      <dgm:spPr/>
      <dgm:t>
        <a:bodyPr/>
        <a:lstStyle/>
        <a:p>
          <a:endParaRPr lang="fi-FI"/>
        </a:p>
      </dgm:t>
    </dgm:pt>
    <dgm:pt modelId="{C2A0B3A8-3FE0-437C-BA1F-F32F76CB0844}" type="pres">
      <dgm:prSet presAssocID="{DA307421-3A48-4798-89E0-C0A1C9601354}" presName="vSp" presStyleCnt="0"/>
      <dgm:spPr/>
      <dgm:t>
        <a:bodyPr/>
        <a:lstStyle/>
        <a:p>
          <a:endParaRPr lang="fi-FI"/>
        </a:p>
      </dgm:t>
    </dgm:pt>
    <dgm:pt modelId="{3A5A626E-EAE0-4ACB-9673-7243F3E4B1B3}" type="pres">
      <dgm:prSet presAssocID="{55E5844D-472B-44F3-A8A4-BB19BC7D9E5C}" presName="rectComp" presStyleCnt="0"/>
      <dgm:spPr/>
      <dgm:t>
        <a:bodyPr/>
        <a:lstStyle/>
        <a:p>
          <a:endParaRPr lang="fi-FI"/>
        </a:p>
      </dgm:t>
    </dgm:pt>
    <dgm:pt modelId="{9412767C-98B5-40C0-A0AA-8DB5191D90EB}" type="pres">
      <dgm:prSet presAssocID="{55E5844D-472B-44F3-A8A4-BB19BC7D9E5C}" presName="bgRect" presStyleLbl="bgShp" presStyleIdx="3" presStyleCnt="4"/>
      <dgm:spPr/>
      <dgm:t>
        <a:bodyPr/>
        <a:lstStyle/>
        <a:p>
          <a:endParaRPr lang="fi-FI"/>
        </a:p>
      </dgm:t>
    </dgm:pt>
    <dgm:pt modelId="{64BD0545-2B52-4073-815D-1EC289025BD6}" type="pres">
      <dgm:prSet presAssocID="{55E5844D-472B-44F3-A8A4-BB19BC7D9E5C}" presName="bgRectTx" presStyleLbl="bgShp" presStyleIdx="3" presStyleCnt="4">
        <dgm:presLayoutVars>
          <dgm:bulletEnabled val="1"/>
        </dgm:presLayoutVars>
      </dgm:prSet>
      <dgm:spPr/>
      <dgm:t>
        <a:bodyPr/>
        <a:lstStyle/>
        <a:p>
          <a:endParaRPr lang="fi-FI"/>
        </a:p>
      </dgm:t>
    </dgm:pt>
  </dgm:ptLst>
  <dgm:cxnLst>
    <dgm:cxn modelId="{4BABE44B-683B-4566-84BC-9E0E84F27099}" type="presOf" srcId="{60526690-2ECA-49B3-B472-3ED169627A5A}" destId="{052378AA-970D-4A81-959D-29522033F479}" srcOrd="1" destOrd="0" presId="urn:microsoft.com/office/officeart/2005/8/layout/hierarchy6"/>
    <dgm:cxn modelId="{DDF979CA-85ED-49D7-B11D-316163C7B53C}" type="presOf" srcId="{87AB888B-C2E9-456F-9824-1C1BB1D8FD8D}" destId="{C76E923F-EB97-440C-9663-2E65CC1B5117}" srcOrd="0" destOrd="0" presId="urn:microsoft.com/office/officeart/2005/8/layout/hierarchy6"/>
    <dgm:cxn modelId="{708B1A61-B450-4CD0-86A7-4B22F01F8A73}" srcId="{87AB888B-C2E9-456F-9824-1C1BB1D8FD8D}" destId="{922BC9B1-79A4-4A14-9449-966A3E52F2AD}" srcOrd="0" destOrd="0" parTransId="{BC12BB1C-3819-4256-8D6E-8B1EA51E3E0D}" sibTransId="{3F7F85C6-B401-4907-BE7E-0CEF1DB64FC2}"/>
    <dgm:cxn modelId="{BD3E71D5-3D88-4366-BAA3-0C600B0F9F1F}" type="presOf" srcId="{60526690-2ECA-49B3-B472-3ED169627A5A}" destId="{776D3496-4A77-42F5-8A2A-436B4773D7BA}" srcOrd="0" destOrd="0" presId="urn:microsoft.com/office/officeart/2005/8/layout/hierarchy6"/>
    <dgm:cxn modelId="{C6E002EE-5E5B-4C63-ACBA-B2D00259A040}" srcId="{87AB888B-C2E9-456F-9824-1C1BB1D8FD8D}" destId="{DA307421-3A48-4798-89E0-C0A1C9601354}" srcOrd="3" destOrd="0" parTransId="{571339E3-FE9A-4AAE-BB39-4398DBC723A9}" sibTransId="{5AAF2C11-B667-4833-BBCD-F4392205D8EC}"/>
    <dgm:cxn modelId="{78A6F3F3-921C-47C6-897F-9E51D65E2B33}" type="presOf" srcId="{398455B3-6588-4A5A-AA4F-82FF360DEE1F}" destId="{F0DA7D41-9F42-4D80-84A2-93B0E127A988}" srcOrd="0" destOrd="0" presId="urn:microsoft.com/office/officeart/2005/8/layout/hierarchy6"/>
    <dgm:cxn modelId="{FB4C8CC7-937E-4769-B997-31F75256B9A8}" type="presOf" srcId="{DA307421-3A48-4798-89E0-C0A1C9601354}" destId="{27FACBC7-449D-4870-8670-2782274835C7}" srcOrd="1" destOrd="0" presId="urn:microsoft.com/office/officeart/2005/8/layout/hierarchy6"/>
    <dgm:cxn modelId="{8604E825-D2B0-4307-BF53-29DA8062213D}" type="presOf" srcId="{398455B3-6588-4A5A-AA4F-82FF360DEE1F}" destId="{43049DFE-A81B-49A2-A215-B6ABD56AF9BE}" srcOrd="1" destOrd="0" presId="urn:microsoft.com/office/officeart/2005/8/layout/hierarchy6"/>
    <dgm:cxn modelId="{9DDEB46A-AC67-4395-A2C4-4C3C146C1E5A}" type="presOf" srcId="{922BC9B1-79A4-4A14-9449-966A3E52F2AD}" destId="{186ACC7C-2087-4D26-ABC8-02C337E6A8CD}" srcOrd="0" destOrd="0" presId="urn:microsoft.com/office/officeart/2005/8/layout/hierarchy6"/>
    <dgm:cxn modelId="{8963D622-7D90-47B8-B69E-93FFC85B07AA}" type="presOf" srcId="{546FA46C-822A-474B-8F6F-FAFFC9B19F74}" destId="{64BD0545-2B52-4073-815D-1EC289025BD6}" srcOrd="1" destOrd="1" presId="urn:microsoft.com/office/officeart/2005/8/layout/hierarchy6"/>
    <dgm:cxn modelId="{D85FAA7A-E7F2-4E50-9438-E3681492338D}" type="presOf" srcId="{55E5844D-472B-44F3-A8A4-BB19BC7D9E5C}" destId="{9412767C-98B5-40C0-A0AA-8DB5191D90EB}" srcOrd="0" destOrd="0" presId="urn:microsoft.com/office/officeart/2005/8/layout/hierarchy6"/>
    <dgm:cxn modelId="{BAF98B6C-95DB-4287-A9AC-D5BAEE452CC5}" type="presOf" srcId="{DA307421-3A48-4798-89E0-C0A1C9601354}" destId="{2A9F0705-1CC1-4D92-95BD-1B600A6EDE8A}" srcOrd="0" destOrd="0" presId="urn:microsoft.com/office/officeart/2005/8/layout/hierarchy6"/>
    <dgm:cxn modelId="{9F13D0DF-4B31-435C-AEEB-0F5830F51C2D}" srcId="{55E5844D-472B-44F3-A8A4-BB19BC7D9E5C}" destId="{546FA46C-822A-474B-8F6F-FAFFC9B19F74}" srcOrd="0" destOrd="0" parTransId="{FF77A27B-F8EA-4B22-99A4-629A1A8E7206}" sibTransId="{E7B60124-C719-40A0-AEA2-7B9C6A429EB8}"/>
    <dgm:cxn modelId="{F2D8D00E-50FE-40F9-AFC5-B68CDBA81787}" type="presOf" srcId="{55E5844D-472B-44F3-A8A4-BB19BC7D9E5C}" destId="{64BD0545-2B52-4073-815D-1EC289025BD6}" srcOrd="1" destOrd="0" presId="urn:microsoft.com/office/officeart/2005/8/layout/hierarchy6"/>
    <dgm:cxn modelId="{B90FD573-CCFB-4EA7-B12D-5B2E60E781CE}" type="presOf" srcId="{546FA46C-822A-474B-8F6F-FAFFC9B19F74}" destId="{9412767C-98B5-40C0-A0AA-8DB5191D90EB}" srcOrd="0" destOrd="1" presId="urn:microsoft.com/office/officeart/2005/8/layout/hierarchy6"/>
    <dgm:cxn modelId="{133D5878-8F83-48D2-B17B-9B61623F0020}" srcId="{87AB888B-C2E9-456F-9824-1C1BB1D8FD8D}" destId="{398455B3-6588-4A5A-AA4F-82FF360DEE1F}" srcOrd="1" destOrd="0" parTransId="{71500170-A494-4AD4-ADCA-BD3463FDF904}" sibTransId="{5D9D9B57-BEBA-4BA4-AB9F-D1F30AC8C983}"/>
    <dgm:cxn modelId="{62B84B69-5ED2-4F80-BD02-FC835BE51CFC}" srcId="{87AB888B-C2E9-456F-9824-1C1BB1D8FD8D}" destId="{60526690-2ECA-49B3-B472-3ED169627A5A}" srcOrd="2" destOrd="0" parTransId="{3B9F1C4B-80A7-4B33-9EDA-0764E2F7F18E}" sibTransId="{596C025D-5CE8-4BD4-BABE-CAED80AAB06A}"/>
    <dgm:cxn modelId="{2198EA25-8045-4C7B-9EC6-F0EDDCD2C20F}" srcId="{87AB888B-C2E9-456F-9824-1C1BB1D8FD8D}" destId="{55E5844D-472B-44F3-A8A4-BB19BC7D9E5C}" srcOrd="4" destOrd="0" parTransId="{89A4B8A7-1E96-4CF5-AEE8-359EC42B7A45}" sibTransId="{3A2311EA-CE53-4A38-9551-D66E32FD4B6F}"/>
    <dgm:cxn modelId="{A250C297-B42E-4C2D-A82B-1A6C67D701CD}" type="presParOf" srcId="{C76E923F-EB97-440C-9663-2E65CC1B5117}" destId="{32AF4A6A-9C92-4E6C-98C8-3425B72FDFD1}" srcOrd="0" destOrd="0" presId="urn:microsoft.com/office/officeart/2005/8/layout/hierarchy6"/>
    <dgm:cxn modelId="{9855AF98-DFE2-411A-B4D5-90D97006CA9F}" type="presParOf" srcId="{32AF4A6A-9C92-4E6C-98C8-3425B72FDFD1}" destId="{8C942187-9933-469A-8AA8-7520EA88BAA0}" srcOrd="0" destOrd="0" presId="urn:microsoft.com/office/officeart/2005/8/layout/hierarchy6"/>
    <dgm:cxn modelId="{5503FBE8-F46B-4A11-8521-2E93FD7C7838}" type="presParOf" srcId="{32AF4A6A-9C92-4E6C-98C8-3425B72FDFD1}" destId="{96DDE299-74AA-461F-BEB1-1D90AF5489E8}" srcOrd="1" destOrd="0" presId="urn:microsoft.com/office/officeart/2005/8/layout/hierarchy6"/>
    <dgm:cxn modelId="{22C3EFB9-95F0-4D6E-92E8-6D3FF5D6D918}" type="presParOf" srcId="{96DDE299-74AA-461F-BEB1-1D90AF5489E8}" destId="{ADDE293F-CCE5-4B3E-B6D6-ADEE5AC31468}" srcOrd="0" destOrd="0" presId="urn:microsoft.com/office/officeart/2005/8/layout/hierarchy6"/>
    <dgm:cxn modelId="{A5EA0289-8EA8-4431-BD5F-1E8E2C387322}" type="presParOf" srcId="{ADDE293F-CCE5-4B3E-B6D6-ADEE5AC31468}" destId="{186ACC7C-2087-4D26-ABC8-02C337E6A8CD}" srcOrd="0" destOrd="0" presId="urn:microsoft.com/office/officeart/2005/8/layout/hierarchy6"/>
    <dgm:cxn modelId="{0DCCF528-A580-4A61-B97C-4691ACA9DC9E}" type="presParOf" srcId="{ADDE293F-CCE5-4B3E-B6D6-ADEE5AC31468}" destId="{24F47327-117B-4899-A85B-F857563B6778}" srcOrd="1" destOrd="0" presId="urn:microsoft.com/office/officeart/2005/8/layout/hierarchy6"/>
    <dgm:cxn modelId="{76C340E1-3AD2-4E63-8FE7-CF9A042C78CE}" type="presParOf" srcId="{C76E923F-EB97-440C-9663-2E65CC1B5117}" destId="{161B20ED-71AE-45CC-BA03-1B4D65676257}" srcOrd="1" destOrd="0" presId="urn:microsoft.com/office/officeart/2005/8/layout/hierarchy6"/>
    <dgm:cxn modelId="{AE900D23-38C4-4702-BF3B-C68A559AE423}" type="presParOf" srcId="{161B20ED-71AE-45CC-BA03-1B4D65676257}" destId="{E651F639-3808-4D81-A9CD-5B7C97C62E6A}" srcOrd="0" destOrd="0" presId="urn:microsoft.com/office/officeart/2005/8/layout/hierarchy6"/>
    <dgm:cxn modelId="{359C1077-C976-472F-80AC-B12D99F9B164}" type="presParOf" srcId="{E651F639-3808-4D81-A9CD-5B7C97C62E6A}" destId="{F0DA7D41-9F42-4D80-84A2-93B0E127A988}" srcOrd="0" destOrd="0" presId="urn:microsoft.com/office/officeart/2005/8/layout/hierarchy6"/>
    <dgm:cxn modelId="{87224939-B94E-4BCD-8B4D-895FDCB83E3F}" type="presParOf" srcId="{E651F639-3808-4D81-A9CD-5B7C97C62E6A}" destId="{43049DFE-A81B-49A2-A215-B6ABD56AF9BE}" srcOrd="1" destOrd="0" presId="urn:microsoft.com/office/officeart/2005/8/layout/hierarchy6"/>
    <dgm:cxn modelId="{328F83AD-935E-4403-A60F-FEDE3CD7A616}" type="presParOf" srcId="{161B20ED-71AE-45CC-BA03-1B4D65676257}" destId="{1A9B82BF-3D22-4E2E-8934-7AA071E8FE9E}" srcOrd="1" destOrd="0" presId="urn:microsoft.com/office/officeart/2005/8/layout/hierarchy6"/>
    <dgm:cxn modelId="{C66B3C9B-6D78-4C87-AE00-492DBA7CA308}" type="presParOf" srcId="{1A9B82BF-3D22-4E2E-8934-7AA071E8FE9E}" destId="{5F8BD81E-1CD7-4BEA-8D00-4156AB9256F4}" srcOrd="0" destOrd="0" presId="urn:microsoft.com/office/officeart/2005/8/layout/hierarchy6"/>
    <dgm:cxn modelId="{A0E480E3-CC8C-45B2-9005-21405D60DD98}" type="presParOf" srcId="{161B20ED-71AE-45CC-BA03-1B4D65676257}" destId="{22DF10D2-D045-40F5-A987-BF2C539FB54E}" srcOrd="2" destOrd="0" presId="urn:microsoft.com/office/officeart/2005/8/layout/hierarchy6"/>
    <dgm:cxn modelId="{785DB59D-C7C4-4EDF-A558-5A6FB595F2A2}" type="presParOf" srcId="{22DF10D2-D045-40F5-A987-BF2C539FB54E}" destId="{776D3496-4A77-42F5-8A2A-436B4773D7BA}" srcOrd="0" destOrd="0" presId="urn:microsoft.com/office/officeart/2005/8/layout/hierarchy6"/>
    <dgm:cxn modelId="{50C58D4B-8FD4-4607-8F3D-E31B828717E3}" type="presParOf" srcId="{22DF10D2-D045-40F5-A987-BF2C539FB54E}" destId="{052378AA-970D-4A81-959D-29522033F479}" srcOrd="1" destOrd="0" presId="urn:microsoft.com/office/officeart/2005/8/layout/hierarchy6"/>
    <dgm:cxn modelId="{A3688D7A-0DF2-41DE-95A8-6B7AC0C0EEA8}" type="presParOf" srcId="{161B20ED-71AE-45CC-BA03-1B4D65676257}" destId="{D78A8783-748E-4F9C-897E-A6D2620A6A51}" srcOrd="3" destOrd="0" presId="urn:microsoft.com/office/officeart/2005/8/layout/hierarchy6"/>
    <dgm:cxn modelId="{C500D199-2F22-4FE7-B30E-8B7CB6B4CB5B}" type="presParOf" srcId="{D78A8783-748E-4F9C-897E-A6D2620A6A51}" destId="{8C05F8B5-FC67-49B1-92AC-C950B01442E8}" srcOrd="0" destOrd="0" presId="urn:microsoft.com/office/officeart/2005/8/layout/hierarchy6"/>
    <dgm:cxn modelId="{943C0F2F-141E-4DC0-8672-9639E308146D}" type="presParOf" srcId="{161B20ED-71AE-45CC-BA03-1B4D65676257}" destId="{C0E80238-0CAE-4152-98CC-6A2C9F6C7FEC}" srcOrd="4" destOrd="0" presId="urn:microsoft.com/office/officeart/2005/8/layout/hierarchy6"/>
    <dgm:cxn modelId="{9E9F8A4C-D18B-4F60-924A-35F5D05FC3CA}" type="presParOf" srcId="{C0E80238-0CAE-4152-98CC-6A2C9F6C7FEC}" destId="{2A9F0705-1CC1-4D92-95BD-1B600A6EDE8A}" srcOrd="0" destOrd="0" presId="urn:microsoft.com/office/officeart/2005/8/layout/hierarchy6"/>
    <dgm:cxn modelId="{904DCD77-1B9C-4BEA-B6CD-823290CF9F49}" type="presParOf" srcId="{C0E80238-0CAE-4152-98CC-6A2C9F6C7FEC}" destId="{27FACBC7-449D-4870-8670-2782274835C7}" srcOrd="1" destOrd="0" presId="urn:microsoft.com/office/officeart/2005/8/layout/hierarchy6"/>
    <dgm:cxn modelId="{FAA6E606-572F-47D7-A7BE-923999CCEBD4}" type="presParOf" srcId="{161B20ED-71AE-45CC-BA03-1B4D65676257}" destId="{1E6F9123-EB64-4361-AAEF-1996C519DB80}" srcOrd="5" destOrd="0" presId="urn:microsoft.com/office/officeart/2005/8/layout/hierarchy6"/>
    <dgm:cxn modelId="{EE2BD876-E4C9-44AD-82DD-31F89F022F56}" type="presParOf" srcId="{1E6F9123-EB64-4361-AAEF-1996C519DB80}" destId="{C2A0B3A8-3FE0-437C-BA1F-F32F76CB0844}" srcOrd="0" destOrd="0" presId="urn:microsoft.com/office/officeart/2005/8/layout/hierarchy6"/>
    <dgm:cxn modelId="{45E722A9-2F48-4C4F-BA4A-597911083FDE}" type="presParOf" srcId="{161B20ED-71AE-45CC-BA03-1B4D65676257}" destId="{3A5A626E-EAE0-4ACB-9673-7243F3E4B1B3}" srcOrd="6" destOrd="0" presId="urn:microsoft.com/office/officeart/2005/8/layout/hierarchy6"/>
    <dgm:cxn modelId="{75F520C3-A4B0-4802-A19C-88B72A7DC45B}" type="presParOf" srcId="{3A5A626E-EAE0-4ACB-9673-7243F3E4B1B3}" destId="{9412767C-98B5-40C0-A0AA-8DB5191D90EB}" srcOrd="0" destOrd="0" presId="urn:microsoft.com/office/officeart/2005/8/layout/hierarchy6"/>
    <dgm:cxn modelId="{1992D2E4-DEE8-434E-AF9C-3C9DA0035103}" type="presParOf" srcId="{3A5A626E-EAE0-4ACB-9673-7243F3E4B1B3}" destId="{64BD0545-2B52-4073-815D-1EC289025BD6}" srcOrd="1" destOrd="0" presId="urn:microsoft.com/office/officeart/2005/8/layout/hierarchy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1010CB2F-5632-4E58-B19D-50B415B4B908}" type="doc">
      <dgm:prSet loTypeId="urn:microsoft.com/office/officeart/2005/8/layout/vList2" loCatId="list" qsTypeId="urn:microsoft.com/office/officeart/2005/8/quickstyle/3d1" qsCatId="3D" csTypeId="urn:microsoft.com/office/officeart/2005/8/colors/accent1_2" csCatId="accent1"/>
      <dgm:spPr/>
      <dgm:t>
        <a:bodyPr/>
        <a:lstStyle/>
        <a:p>
          <a:endParaRPr lang="fi-FI"/>
        </a:p>
      </dgm:t>
    </dgm:pt>
    <dgm:pt modelId="{247F0F9A-91CC-4BE6-8312-FEBA06C37542}">
      <dgm:prSet/>
      <dgm:spPr/>
      <dgm:t>
        <a:bodyPr/>
        <a:lstStyle/>
        <a:p>
          <a:pPr algn="ctr" rtl="0"/>
          <a:r>
            <a:rPr lang="fi-FI" dirty="0" smtClean="0"/>
            <a:t>Ongelmamikrobit</a:t>
          </a:r>
          <a:endParaRPr lang="fi-FI" dirty="0"/>
        </a:p>
      </dgm:t>
    </dgm:pt>
    <dgm:pt modelId="{755D0213-DE5A-414E-92BE-5CBB7492FEC2}" type="parTrans" cxnId="{6B0DA152-4D02-47EF-865A-D291B1FF59C2}">
      <dgm:prSet/>
      <dgm:spPr/>
      <dgm:t>
        <a:bodyPr/>
        <a:lstStyle/>
        <a:p>
          <a:endParaRPr lang="fi-FI"/>
        </a:p>
      </dgm:t>
    </dgm:pt>
    <dgm:pt modelId="{0CCA7393-EBC5-436A-BE3C-132997DBA52B}" type="sibTrans" cxnId="{6B0DA152-4D02-47EF-865A-D291B1FF59C2}">
      <dgm:prSet/>
      <dgm:spPr/>
      <dgm:t>
        <a:bodyPr/>
        <a:lstStyle/>
        <a:p>
          <a:endParaRPr lang="fi-FI"/>
        </a:p>
      </dgm:t>
    </dgm:pt>
    <dgm:pt modelId="{61C78555-75A9-4715-9B3E-3B02E832C129}" type="pres">
      <dgm:prSet presAssocID="{1010CB2F-5632-4E58-B19D-50B415B4B908}" presName="linear" presStyleCnt="0">
        <dgm:presLayoutVars>
          <dgm:animLvl val="lvl"/>
          <dgm:resizeHandles val="exact"/>
        </dgm:presLayoutVars>
      </dgm:prSet>
      <dgm:spPr/>
      <dgm:t>
        <a:bodyPr/>
        <a:lstStyle/>
        <a:p>
          <a:endParaRPr lang="fi-FI"/>
        </a:p>
      </dgm:t>
    </dgm:pt>
    <dgm:pt modelId="{04B7651C-768B-43B2-B567-1430AC444BE2}" type="pres">
      <dgm:prSet presAssocID="{247F0F9A-91CC-4BE6-8312-FEBA06C37542}" presName="parentText" presStyleLbl="node1" presStyleIdx="0" presStyleCnt="1">
        <dgm:presLayoutVars>
          <dgm:chMax val="0"/>
          <dgm:bulletEnabled val="1"/>
        </dgm:presLayoutVars>
      </dgm:prSet>
      <dgm:spPr/>
      <dgm:t>
        <a:bodyPr/>
        <a:lstStyle/>
        <a:p>
          <a:endParaRPr lang="fi-FI"/>
        </a:p>
      </dgm:t>
    </dgm:pt>
  </dgm:ptLst>
  <dgm:cxnLst>
    <dgm:cxn modelId="{F1710CCB-B677-431C-A54A-B4CC2C74F8F0}" type="presOf" srcId="{1010CB2F-5632-4E58-B19D-50B415B4B908}" destId="{61C78555-75A9-4715-9B3E-3B02E832C129}" srcOrd="0" destOrd="0" presId="urn:microsoft.com/office/officeart/2005/8/layout/vList2"/>
    <dgm:cxn modelId="{6B0DA152-4D02-47EF-865A-D291B1FF59C2}" srcId="{1010CB2F-5632-4E58-B19D-50B415B4B908}" destId="{247F0F9A-91CC-4BE6-8312-FEBA06C37542}" srcOrd="0" destOrd="0" parTransId="{755D0213-DE5A-414E-92BE-5CBB7492FEC2}" sibTransId="{0CCA7393-EBC5-436A-BE3C-132997DBA52B}"/>
    <dgm:cxn modelId="{A9C0B98D-4C29-48E1-8EB6-44136CC4BFBC}" type="presOf" srcId="{247F0F9A-91CC-4BE6-8312-FEBA06C37542}" destId="{04B7651C-768B-43B2-B567-1430AC444BE2}" srcOrd="0" destOrd="0" presId="urn:microsoft.com/office/officeart/2005/8/layout/vList2"/>
    <dgm:cxn modelId="{069BC9E8-5D85-4DFD-BDD6-838705002617}" type="presParOf" srcId="{61C78555-75A9-4715-9B3E-3B02E832C129}" destId="{04B7651C-768B-43B2-B567-1430AC444BE2}"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BE50D10-A5BD-48D8-A965-DAFA3352E84A}" type="doc">
      <dgm:prSet loTypeId="urn:microsoft.com/office/officeart/2005/8/layout/vList3#4" loCatId="list" qsTypeId="urn:microsoft.com/office/officeart/2005/8/quickstyle/3d2" qsCatId="3D" csTypeId="urn:microsoft.com/office/officeart/2005/8/colors/colorful5" csCatId="colorful" phldr="1"/>
      <dgm:spPr/>
      <dgm:t>
        <a:bodyPr/>
        <a:lstStyle/>
        <a:p>
          <a:endParaRPr lang="fi-FI"/>
        </a:p>
      </dgm:t>
    </dgm:pt>
    <dgm:pt modelId="{4DE8CDA0-7DE3-4580-BEFD-FDC65035BD6B}">
      <dgm:prSet custT="1"/>
      <dgm:spPr/>
      <dgm:t>
        <a:bodyPr/>
        <a:lstStyle/>
        <a:p>
          <a:pPr rtl="0"/>
          <a:r>
            <a:rPr lang="fi-FI" sz="2600" dirty="0" smtClean="0"/>
            <a:t>Mikrobien (virusten, bakteerien tai sienten) aiheuttamia tulehdustiloja</a:t>
          </a:r>
          <a:endParaRPr lang="fi-FI" sz="2600" dirty="0"/>
        </a:p>
      </dgm:t>
    </dgm:pt>
    <dgm:pt modelId="{33AEA580-5608-4139-B381-30B44367B432}" type="parTrans" cxnId="{572CB8AE-834C-4EBD-9E5C-2D78D1A508A1}">
      <dgm:prSet/>
      <dgm:spPr/>
      <dgm:t>
        <a:bodyPr/>
        <a:lstStyle/>
        <a:p>
          <a:endParaRPr lang="fi-FI"/>
        </a:p>
      </dgm:t>
    </dgm:pt>
    <dgm:pt modelId="{A374DC93-CC51-4FD7-B548-25ACC3ADCCAC}" type="sibTrans" cxnId="{572CB8AE-834C-4EBD-9E5C-2D78D1A508A1}">
      <dgm:prSet/>
      <dgm:spPr/>
      <dgm:t>
        <a:bodyPr/>
        <a:lstStyle/>
        <a:p>
          <a:endParaRPr lang="fi-FI"/>
        </a:p>
      </dgm:t>
    </dgm:pt>
    <dgm:pt modelId="{AC10DFCC-EA27-49FA-8DF7-862CEAC5487A}">
      <dgm:prSet custT="1"/>
      <dgm:spPr/>
      <dgm:t>
        <a:bodyPr/>
        <a:lstStyle/>
        <a:p>
          <a:pPr rtl="0"/>
          <a:r>
            <a:rPr lang="fi-FI" sz="2600" dirty="0" smtClean="0"/>
            <a:t>Ei ole seuraus kylmettymisestä, vedosta, stressistä tms.</a:t>
          </a:r>
          <a:endParaRPr lang="fi-FI" sz="2600" dirty="0"/>
        </a:p>
      </dgm:t>
    </dgm:pt>
    <dgm:pt modelId="{F0ADCA2C-CF30-43FE-95FA-54EC6C8332B3}" type="parTrans" cxnId="{AF535D37-F0C2-49AD-AD09-33268AE4C000}">
      <dgm:prSet/>
      <dgm:spPr/>
      <dgm:t>
        <a:bodyPr/>
        <a:lstStyle/>
        <a:p>
          <a:endParaRPr lang="fi-FI"/>
        </a:p>
      </dgm:t>
    </dgm:pt>
    <dgm:pt modelId="{5ACBFB8F-CE6D-4E4B-9EF5-F56D0AF446F8}" type="sibTrans" cxnId="{AF535D37-F0C2-49AD-AD09-33268AE4C000}">
      <dgm:prSet/>
      <dgm:spPr/>
      <dgm:t>
        <a:bodyPr/>
        <a:lstStyle/>
        <a:p>
          <a:endParaRPr lang="fi-FI"/>
        </a:p>
      </dgm:t>
    </dgm:pt>
    <dgm:pt modelId="{725D173D-5BA8-4791-A6B6-D40ACF6E7F32}">
      <dgm:prSet custT="1"/>
      <dgm:spPr/>
      <dgm:t>
        <a:bodyPr/>
        <a:lstStyle/>
        <a:p>
          <a:pPr rtl="0"/>
          <a:r>
            <a:rPr lang="fi-FI" sz="2600" dirty="0" smtClean="0"/>
            <a:t>Tarvitsee aiheuttajamikrobin</a:t>
          </a:r>
          <a:endParaRPr lang="fi-FI" sz="2600" dirty="0"/>
        </a:p>
      </dgm:t>
    </dgm:pt>
    <dgm:pt modelId="{C6C4AC49-926D-47F4-AFDC-A2B688EE86D4}" type="parTrans" cxnId="{99F17F35-F96B-4BE3-96E7-D41844ABFAE1}">
      <dgm:prSet/>
      <dgm:spPr/>
      <dgm:t>
        <a:bodyPr/>
        <a:lstStyle/>
        <a:p>
          <a:endParaRPr lang="fi-FI"/>
        </a:p>
      </dgm:t>
    </dgm:pt>
    <dgm:pt modelId="{E7C3A812-3957-4876-9635-FA4510BBD5D7}" type="sibTrans" cxnId="{99F17F35-F96B-4BE3-96E7-D41844ABFAE1}">
      <dgm:prSet/>
      <dgm:spPr/>
      <dgm:t>
        <a:bodyPr/>
        <a:lstStyle/>
        <a:p>
          <a:endParaRPr lang="fi-FI"/>
        </a:p>
      </dgm:t>
    </dgm:pt>
    <dgm:pt modelId="{6AB4907C-00F7-4D94-918F-33634E8DA20B}">
      <dgm:prSet custT="1"/>
      <dgm:spPr/>
      <dgm:t>
        <a:bodyPr/>
        <a:lstStyle/>
        <a:p>
          <a:pPr rtl="0"/>
          <a:r>
            <a:rPr lang="fi-FI" sz="2600" dirty="0" smtClean="0"/>
            <a:t>Mikrobeja runsaasti limakalvoilla, iholla ja suolistossa</a:t>
          </a:r>
          <a:endParaRPr lang="fi-FI" sz="2600" dirty="0"/>
        </a:p>
      </dgm:t>
    </dgm:pt>
    <dgm:pt modelId="{D92FB80D-469B-44BF-9313-080EBE92F4A5}" type="parTrans" cxnId="{4282E806-1421-4CAD-B2E5-018FCA9AEB2E}">
      <dgm:prSet/>
      <dgm:spPr/>
      <dgm:t>
        <a:bodyPr/>
        <a:lstStyle/>
        <a:p>
          <a:endParaRPr lang="fi-FI"/>
        </a:p>
      </dgm:t>
    </dgm:pt>
    <dgm:pt modelId="{D6C2AB8D-945E-4513-B7E8-C76D78CF5A4C}" type="sibTrans" cxnId="{4282E806-1421-4CAD-B2E5-018FCA9AEB2E}">
      <dgm:prSet/>
      <dgm:spPr/>
      <dgm:t>
        <a:bodyPr/>
        <a:lstStyle/>
        <a:p>
          <a:endParaRPr lang="fi-FI"/>
        </a:p>
      </dgm:t>
    </dgm:pt>
    <dgm:pt modelId="{81C5359F-C7B2-4207-8D0F-849440842D2E}" type="pres">
      <dgm:prSet presAssocID="{5BE50D10-A5BD-48D8-A965-DAFA3352E84A}" presName="linearFlow" presStyleCnt="0">
        <dgm:presLayoutVars>
          <dgm:dir/>
          <dgm:resizeHandles val="exact"/>
        </dgm:presLayoutVars>
      </dgm:prSet>
      <dgm:spPr/>
      <dgm:t>
        <a:bodyPr/>
        <a:lstStyle/>
        <a:p>
          <a:endParaRPr lang="fi-FI"/>
        </a:p>
      </dgm:t>
    </dgm:pt>
    <dgm:pt modelId="{D768850E-6C92-45BD-929E-1CD419EE39F3}" type="pres">
      <dgm:prSet presAssocID="{4DE8CDA0-7DE3-4580-BEFD-FDC65035BD6B}" presName="composite" presStyleCnt="0"/>
      <dgm:spPr/>
    </dgm:pt>
    <dgm:pt modelId="{E9C1ADA5-8683-4D28-AC32-62478068B0D9}" type="pres">
      <dgm:prSet presAssocID="{4DE8CDA0-7DE3-4580-BEFD-FDC65035BD6B}" presName="imgShp" presStyleLbl="fgImgPlace1" presStyleIdx="0" presStyleCnt="4"/>
      <dgm:spPr>
        <a:blipFill rotWithShape="0">
          <a:blip xmlns:r="http://schemas.openxmlformats.org/officeDocument/2006/relationships" r:embed="rId1"/>
          <a:stretch>
            <a:fillRect/>
          </a:stretch>
        </a:blipFill>
      </dgm:spPr>
      <dgm:t>
        <a:bodyPr/>
        <a:lstStyle/>
        <a:p>
          <a:endParaRPr lang="fi-FI"/>
        </a:p>
      </dgm:t>
    </dgm:pt>
    <dgm:pt modelId="{0EE975E7-E6FF-4446-9F28-617CEF126603}" type="pres">
      <dgm:prSet presAssocID="{4DE8CDA0-7DE3-4580-BEFD-FDC65035BD6B}" presName="txShp" presStyleLbl="node1" presStyleIdx="0" presStyleCnt="4">
        <dgm:presLayoutVars>
          <dgm:bulletEnabled val="1"/>
        </dgm:presLayoutVars>
      </dgm:prSet>
      <dgm:spPr/>
      <dgm:t>
        <a:bodyPr/>
        <a:lstStyle/>
        <a:p>
          <a:endParaRPr lang="fi-FI"/>
        </a:p>
      </dgm:t>
    </dgm:pt>
    <dgm:pt modelId="{08967AC2-24A3-4C26-816E-D057EC9D5B0D}" type="pres">
      <dgm:prSet presAssocID="{A374DC93-CC51-4FD7-B548-25ACC3ADCCAC}" presName="spacing" presStyleCnt="0"/>
      <dgm:spPr/>
    </dgm:pt>
    <dgm:pt modelId="{67BA22EE-ACC7-4415-A8A7-27DCE4B9D294}" type="pres">
      <dgm:prSet presAssocID="{AC10DFCC-EA27-49FA-8DF7-862CEAC5487A}" presName="composite" presStyleCnt="0"/>
      <dgm:spPr/>
    </dgm:pt>
    <dgm:pt modelId="{FFFEF26C-442E-40CC-9E8A-F30B3C4E76EA}" type="pres">
      <dgm:prSet presAssocID="{AC10DFCC-EA27-49FA-8DF7-862CEAC5487A}" presName="imgShp" presStyleLbl="fgImgPlace1" presStyleIdx="1" presStyleCnt="4"/>
      <dgm:spPr>
        <a:blipFill rotWithShape="0">
          <a:blip xmlns:r="http://schemas.openxmlformats.org/officeDocument/2006/relationships" r:embed="rId2"/>
          <a:stretch>
            <a:fillRect/>
          </a:stretch>
        </a:blipFill>
      </dgm:spPr>
      <dgm:t>
        <a:bodyPr/>
        <a:lstStyle/>
        <a:p>
          <a:endParaRPr lang="fi-FI"/>
        </a:p>
      </dgm:t>
    </dgm:pt>
    <dgm:pt modelId="{96C4BF0F-36E6-40C7-8736-F3B76EC7F96A}" type="pres">
      <dgm:prSet presAssocID="{AC10DFCC-EA27-49FA-8DF7-862CEAC5487A}" presName="txShp" presStyleLbl="node1" presStyleIdx="1" presStyleCnt="4">
        <dgm:presLayoutVars>
          <dgm:bulletEnabled val="1"/>
        </dgm:presLayoutVars>
      </dgm:prSet>
      <dgm:spPr/>
      <dgm:t>
        <a:bodyPr/>
        <a:lstStyle/>
        <a:p>
          <a:endParaRPr lang="fi-FI"/>
        </a:p>
      </dgm:t>
    </dgm:pt>
    <dgm:pt modelId="{36791504-30C7-469A-B027-F255EA0C01FA}" type="pres">
      <dgm:prSet presAssocID="{5ACBFB8F-CE6D-4E4B-9EF5-F56D0AF446F8}" presName="spacing" presStyleCnt="0"/>
      <dgm:spPr/>
    </dgm:pt>
    <dgm:pt modelId="{EC3D52CC-617E-48F3-987E-604028BFE9A8}" type="pres">
      <dgm:prSet presAssocID="{725D173D-5BA8-4791-A6B6-D40ACF6E7F32}" presName="composite" presStyleCnt="0"/>
      <dgm:spPr/>
    </dgm:pt>
    <dgm:pt modelId="{16E37095-CD7D-4DBE-AF2B-C7BBC81F72B0}" type="pres">
      <dgm:prSet presAssocID="{725D173D-5BA8-4791-A6B6-D40ACF6E7F32}" presName="imgShp" presStyleLbl="fgImgPlace1" presStyleIdx="2" presStyleCnt="4"/>
      <dgm:spPr>
        <a:blipFill rotWithShape="0">
          <a:blip xmlns:r="http://schemas.openxmlformats.org/officeDocument/2006/relationships" r:embed="rId3"/>
          <a:stretch>
            <a:fillRect/>
          </a:stretch>
        </a:blipFill>
      </dgm:spPr>
      <dgm:t>
        <a:bodyPr/>
        <a:lstStyle/>
        <a:p>
          <a:endParaRPr lang="fi-FI"/>
        </a:p>
      </dgm:t>
    </dgm:pt>
    <dgm:pt modelId="{AE204EE7-D954-438F-A64F-854CEF3D00F6}" type="pres">
      <dgm:prSet presAssocID="{725D173D-5BA8-4791-A6B6-D40ACF6E7F32}" presName="txShp" presStyleLbl="node1" presStyleIdx="2" presStyleCnt="4">
        <dgm:presLayoutVars>
          <dgm:bulletEnabled val="1"/>
        </dgm:presLayoutVars>
      </dgm:prSet>
      <dgm:spPr/>
      <dgm:t>
        <a:bodyPr/>
        <a:lstStyle/>
        <a:p>
          <a:endParaRPr lang="fi-FI"/>
        </a:p>
      </dgm:t>
    </dgm:pt>
    <dgm:pt modelId="{F2654875-F86E-49AD-A756-93D9D401D0A0}" type="pres">
      <dgm:prSet presAssocID="{E7C3A812-3957-4876-9635-FA4510BBD5D7}" presName="spacing" presStyleCnt="0"/>
      <dgm:spPr/>
    </dgm:pt>
    <dgm:pt modelId="{8EFCAB60-38DB-4456-871A-66E0097A755F}" type="pres">
      <dgm:prSet presAssocID="{6AB4907C-00F7-4D94-918F-33634E8DA20B}" presName="composite" presStyleCnt="0"/>
      <dgm:spPr/>
    </dgm:pt>
    <dgm:pt modelId="{DFA070F2-E8B0-4A8A-BC21-9280674D37D6}" type="pres">
      <dgm:prSet presAssocID="{6AB4907C-00F7-4D94-918F-33634E8DA20B}" presName="imgShp" presStyleLbl="fgImgPlace1" presStyleIdx="3" presStyleCnt="4"/>
      <dgm:spPr>
        <a:blipFill rotWithShape="0">
          <a:blip xmlns:r="http://schemas.openxmlformats.org/officeDocument/2006/relationships" r:embed="rId4"/>
          <a:stretch>
            <a:fillRect/>
          </a:stretch>
        </a:blipFill>
      </dgm:spPr>
      <dgm:t>
        <a:bodyPr/>
        <a:lstStyle/>
        <a:p>
          <a:endParaRPr lang="fi-FI"/>
        </a:p>
      </dgm:t>
    </dgm:pt>
    <dgm:pt modelId="{6B497123-801D-4374-B1BE-FEBFBDC0ACB9}" type="pres">
      <dgm:prSet presAssocID="{6AB4907C-00F7-4D94-918F-33634E8DA20B}" presName="txShp" presStyleLbl="node1" presStyleIdx="3" presStyleCnt="4">
        <dgm:presLayoutVars>
          <dgm:bulletEnabled val="1"/>
        </dgm:presLayoutVars>
      </dgm:prSet>
      <dgm:spPr/>
      <dgm:t>
        <a:bodyPr/>
        <a:lstStyle/>
        <a:p>
          <a:endParaRPr lang="fi-FI"/>
        </a:p>
      </dgm:t>
    </dgm:pt>
  </dgm:ptLst>
  <dgm:cxnLst>
    <dgm:cxn modelId="{AF535D37-F0C2-49AD-AD09-33268AE4C000}" srcId="{5BE50D10-A5BD-48D8-A965-DAFA3352E84A}" destId="{AC10DFCC-EA27-49FA-8DF7-862CEAC5487A}" srcOrd="1" destOrd="0" parTransId="{F0ADCA2C-CF30-43FE-95FA-54EC6C8332B3}" sibTransId="{5ACBFB8F-CE6D-4E4B-9EF5-F56D0AF446F8}"/>
    <dgm:cxn modelId="{4282E806-1421-4CAD-B2E5-018FCA9AEB2E}" srcId="{5BE50D10-A5BD-48D8-A965-DAFA3352E84A}" destId="{6AB4907C-00F7-4D94-918F-33634E8DA20B}" srcOrd="3" destOrd="0" parTransId="{D92FB80D-469B-44BF-9313-080EBE92F4A5}" sibTransId="{D6C2AB8D-945E-4513-B7E8-C76D78CF5A4C}"/>
    <dgm:cxn modelId="{0340B7E7-2024-4384-A057-F5BD7D2A6C9D}" type="presOf" srcId="{5BE50D10-A5BD-48D8-A965-DAFA3352E84A}" destId="{81C5359F-C7B2-4207-8D0F-849440842D2E}" srcOrd="0" destOrd="0" presId="urn:microsoft.com/office/officeart/2005/8/layout/vList3#4"/>
    <dgm:cxn modelId="{99F17F35-F96B-4BE3-96E7-D41844ABFAE1}" srcId="{5BE50D10-A5BD-48D8-A965-DAFA3352E84A}" destId="{725D173D-5BA8-4791-A6B6-D40ACF6E7F32}" srcOrd="2" destOrd="0" parTransId="{C6C4AC49-926D-47F4-AFDC-A2B688EE86D4}" sibTransId="{E7C3A812-3957-4876-9635-FA4510BBD5D7}"/>
    <dgm:cxn modelId="{3DD46F31-B28A-4A15-8943-71C4E07C12AA}" type="presOf" srcId="{4DE8CDA0-7DE3-4580-BEFD-FDC65035BD6B}" destId="{0EE975E7-E6FF-4446-9F28-617CEF126603}" srcOrd="0" destOrd="0" presId="urn:microsoft.com/office/officeart/2005/8/layout/vList3#4"/>
    <dgm:cxn modelId="{572CB8AE-834C-4EBD-9E5C-2D78D1A508A1}" srcId="{5BE50D10-A5BD-48D8-A965-DAFA3352E84A}" destId="{4DE8CDA0-7DE3-4580-BEFD-FDC65035BD6B}" srcOrd="0" destOrd="0" parTransId="{33AEA580-5608-4139-B381-30B44367B432}" sibTransId="{A374DC93-CC51-4FD7-B548-25ACC3ADCCAC}"/>
    <dgm:cxn modelId="{6E3EF168-F79B-4908-B27A-7133D904429A}" type="presOf" srcId="{725D173D-5BA8-4791-A6B6-D40ACF6E7F32}" destId="{AE204EE7-D954-438F-A64F-854CEF3D00F6}" srcOrd="0" destOrd="0" presId="urn:microsoft.com/office/officeart/2005/8/layout/vList3#4"/>
    <dgm:cxn modelId="{D83417D5-D5EB-4C25-8C85-CE36D5229FDD}" type="presOf" srcId="{AC10DFCC-EA27-49FA-8DF7-862CEAC5487A}" destId="{96C4BF0F-36E6-40C7-8736-F3B76EC7F96A}" srcOrd="0" destOrd="0" presId="urn:microsoft.com/office/officeart/2005/8/layout/vList3#4"/>
    <dgm:cxn modelId="{95D3FD1F-8A77-4669-A1E5-F6CE5183DB37}" type="presOf" srcId="{6AB4907C-00F7-4D94-918F-33634E8DA20B}" destId="{6B497123-801D-4374-B1BE-FEBFBDC0ACB9}" srcOrd="0" destOrd="0" presId="urn:microsoft.com/office/officeart/2005/8/layout/vList3#4"/>
    <dgm:cxn modelId="{859CF996-6CFE-4214-BBA1-78C7B1B558E4}" type="presParOf" srcId="{81C5359F-C7B2-4207-8D0F-849440842D2E}" destId="{D768850E-6C92-45BD-929E-1CD419EE39F3}" srcOrd="0" destOrd="0" presId="urn:microsoft.com/office/officeart/2005/8/layout/vList3#4"/>
    <dgm:cxn modelId="{29BDBCB4-D010-48B1-861C-0E395D48FE25}" type="presParOf" srcId="{D768850E-6C92-45BD-929E-1CD419EE39F3}" destId="{E9C1ADA5-8683-4D28-AC32-62478068B0D9}" srcOrd="0" destOrd="0" presId="urn:microsoft.com/office/officeart/2005/8/layout/vList3#4"/>
    <dgm:cxn modelId="{7119FABB-463F-4EB0-8B45-5A4BB68FA52A}" type="presParOf" srcId="{D768850E-6C92-45BD-929E-1CD419EE39F3}" destId="{0EE975E7-E6FF-4446-9F28-617CEF126603}" srcOrd="1" destOrd="0" presId="urn:microsoft.com/office/officeart/2005/8/layout/vList3#4"/>
    <dgm:cxn modelId="{85E3A362-4AC1-4E27-832F-86C31EF967F9}" type="presParOf" srcId="{81C5359F-C7B2-4207-8D0F-849440842D2E}" destId="{08967AC2-24A3-4C26-816E-D057EC9D5B0D}" srcOrd="1" destOrd="0" presId="urn:microsoft.com/office/officeart/2005/8/layout/vList3#4"/>
    <dgm:cxn modelId="{35BFB103-FD0C-4252-939B-BCDC726577FD}" type="presParOf" srcId="{81C5359F-C7B2-4207-8D0F-849440842D2E}" destId="{67BA22EE-ACC7-4415-A8A7-27DCE4B9D294}" srcOrd="2" destOrd="0" presId="urn:microsoft.com/office/officeart/2005/8/layout/vList3#4"/>
    <dgm:cxn modelId="{691E4581-7FED-4730-AF10-09A810AD2CFB}" type="presParOf" srcId="{67BA22EE-ACC7-4415-A8A7-27DCE4B9D294}" destId="{FFFEF26C-442E-40CC-9E8A-F30B3C4E76EA}" srcOrd="0" destOrd="0" presId="urn:microsoft.com/office/officeart/2005/8/layout/vList3#4"/>
    <dgm:cxn modelId="{3FD86CE6-F106-4122-AF5A-A4452D71E845}" type="presParOf" srcId="{67BA22EE-ACC7-4415-A8A7-27DCE4B9D294}" destId="{96C4BF0F-36E6-40C7-8736-F3B76EC7F96A}" srcOrd="1" destOrd="0" presId="urn:microsoft.com/office/officeart/2005/8/layout/vList3#4"/>
    <dgm:cxn modelId="{7A99348E-4A22-4E9D-9EDE-850567302123}" type="presParOf" srcId="{81C5359F-C7B2-4207-8D0F-849440842D2E}" destId="{36791504-30C7-469A-B027-F255EA0C01FA}" srcOrd="3" destOrd="0" presId="urn:microsoft.com/office/officeart/2005/8/layout/vList3#4"/>
    <dgm:cxn modelId="{A033BD12-C85C-4CAF-9591-56CC8AF58999}" type="presParOf" srcId="{81C5359F-C7B2-4207-8D0F-849440842D2E}" destId="{EC3D52CC-617E-48F3-987E-604028BFE9A8}" srcOrd="4" destOrd="0" presId="urn:microsoft.com/office/officeart/2005/8/layout/vList3#4"/>
    <dgm:cxn modelId="{82B0DA0A-38A0-45FB-9DA8-1CEADD2067B3}" type="presParOf" srcId="{EC3D52CC-617E-48F3-987E-604028BFE9A8}" destId="{16E37095-CD7D-4DBE-AF2B-C7BBC81F72B0}" srcOrd="0" destOrd="0" presId="urn:microsoft.com/office/officeart/2005/8/layout/vList3#4"/>
    <dgm:cxn modelId="{17BD29C8-424C-4CEC-BEA4-4CCD46CB50C5}" type="presParOf" srcId="{EC3D52CC-617E-48F3-987E-604028BFE9A8}" destId="{AE204EE7-D954-438F-A64F-854CEF3D00F6}" srcOrd="1" destOrd="0" presId="urn:microsoft.com/office/officeart/2005/8/layout/vList3#4"/>
    <dgm:cxn modelId="{1F3791D1-DA48-4566-841D-BC88FFCFEAAC}" type="presParOf" srcId="{81C5359F-C7B2-4207-8D0F-849440842D2E}" destId="{F2654875-F86E-49AD-A756-93D9D401D0A0}" srcOrd="5" destOrd="0" presId="urn:microsoft.com/office/officeart/2005/8/layout/vList3#4"/>
    <dgm:cxn modelId="{C580E13B-6559-4622-914D-EE366196854C}" type="presParOf" srcId="{81C5359F-C7B2-4207-8D0F-849440842D2E}" destId="{8EFCAB60-38DB-4456-871A-66E0097A755F}" srcOrd="6" destOrd="0" presId="urn:microsoft.com/office/officeart/2005/8/layout/vList3#4"/>
    <dgm:cxn modelId="{9A60CFB8-D20D-4069-8FBF-82B0D674323B}" type="presParOf" srcId="{8EFCAB60-38DB-4456-871A-66E0097A755F}" destId="{DFA070F2-E8B0-4A8A-BC21-9280674D37D6}" srcOrd="0" destOrd="0" presId="urn:microsoft.com/office/officeart/2005/8/layout/vList3#4"/>
    <dgm:cxn modelId="{2CA66791-4B4A-4900-BE93-11B99A20F6C4}" type="presParOf" srcId="{8EFCAB60-38DB-4456-871A-66E0097A755F}" destId="{6B497123-801D-4374-B1BE-FEBFBDC0ACB9}" srcOrd="1" destOrd="0" presId="urn:microsoft.com/office/officeart/2005/8/layout/vList3#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98B20CEA-C9DF-4593-AA16-F0F10DD08BB6}" type="doc">
      <dgm:prSet loTypeId="urn:microsoft.com/office/officeart/2005/8/layout/hList6" loCatId="list" qsTypeId="urn:microsoft.com/office/officeart/2005/8/quickstyle/3d1" qsCatId="3D" csTypeId="urn:microsoft.com/office/officeart/2005/8/colors/colorful1" csCatId="colorful" phldr="1"/>
      <dgm:spPr/>
      <dgm:t>
        <a:bodyPr/>
        <a:lstStyle/>
        <a:p>
          <a:endParaRPr lang="fi-FI"/>
        </a:p>
      </dgm:t>
    </dgm:pt>
    <dgm:pt modelId="{8606BCEA-B6C9-4F5A-8F47-82B925337D78}">
      <dgm:prSet/>
      <dgm:spPr/>
      <dgm:t>
        <a:bodyPr/>
        <a:lstStyle/>
        <a:p>
          <a:pPr rtl="0"/>
          <a:r>
            <a:rPr lang="fi-FI" dirty="0" smtClean="0"/>
            <a:t>Ongelmamikrobit eivät vaikuta normaaliin elämään</a:t>
          </a:r>
          <a:endParaRPr lang="fi-FI" dirty="0"/>
        </a:p>
      </dgm:t>
    </dgm:pt>
    <dgm:pt modelId="{C8F3ECC8-8A75-4FD7-9E66-1AF5AD89200F}" type="parTrans" cxnId="{A1AF451C-97A9-4DA5-8401-47FCE71E479B}">
      <dgm:prSet/>
      <dgm:spPr/>
      <dgm:t>
        <a:bodyPr/>
        <a:lstStyle/>
        <a:p>
          <a:endParaRPr lang="fi-FI"/>
        </a:p>
      </dgm:t>
    </dgm:pt>
    <dgm:pt modelId="{55017936-42CC-4764-AF35-CDBD4A50610C}" type="sibTrans" cxnId="{A1AF451C-97A9-4DA5-8401-47FCE71E479B}">
      <dgm:prSet/>
      <dgm:spPr/>
      <dgm:t>
        <a:bodyPr/>
        <a:lstStyle/>
        <a:p>
          <a:endParaRPr lang="fi-FI"/>
        </a:p>
      </dgm:t>
    </dgm:pt>
    <dgm:pt modelId="{44C6A95C-63F4-4F5C-9D81-53F469F251E7}">
      <dgm:prSet/>
      <dgm:spPr/>
      <dgm:t>
        <a:bodyPr/>
        <a:lstStyle/>
        <a:p>
          <a:pPr rtl="0"/>
          <a:r>
            <a:rPr lang="fi-FI" dirty="0" smtClean="0"/>
            <a:t>Kantaja saa </a:t>
          </a:r>
          <a:endParaRPr lang="fi-FI" dirty="0"/>
        </a:p>
      </dgm:t>
    </dgm:pt>
    <dgm:pt modelId="{C3EE8FC9-CFA5-42F3-B520-4E68CBDF97CD}" type="parTrans" cxnId="{368B1853-8BEE-4411-B978-54E6D9994A77}">
      <dgm:prSet/>
      <dgm:spPr/>
      <dgm:t>
        <a:bodyPr/>
        <a:lstStyle/>
        <a:p>
          <a:endParaRPr lang="fi-FI"/>
        </a:p>
      </dgm:t>
    </dgm:pt>
    <dgm:pt modelId="{D62290C3-309E-4CDB-9E34-7D210BF6D961}" type="sibTrans" cxnId="{368B1853-8BEE-4411-B978-54E6D9994A77}">
      <dgm:prSet/>
      <dgm:spPr/>
      <dgm:t>
        <a:bodyPr/>
        <a:lstStyle/>
        <a:p>
          <a:endParaRPr lang="fi-FI"/>
        </a:p>
      </dgm:t>
    </dgm:pt>
    <dgm:pt modelId="{873D573E-9FE4-442F-BF3B-463AA17BE01A}">
      <dgm:prSet/>
      <dgm:spPr/>
      <dgm:t>
        <a:bodyPr/>
        <a:lstStyle/>
        <a:p>
          <a:pPr rtl="0"/>
          <a:r>
            <a:rPr lang="fi-FI" dirty="0" smtClean="0"/>
            <a:t>Mennä uimaan</a:t>
          </a:r>
          <a:endParaRPr lang="fi-FI" dirty="0"/>
        </a:p>
      </dgm:t>
    </dgm:pt>
    <dgm:pt modelId="{6BCF278C-8BB9-4AC2-9960-2108AF981A42}" type="parTrans" cxnId="{A6ED9CC0-0C1A-4126-B3F0-D0BD2E670550}">
      <dgm:prSet/>
      <dgm:spPr/>
      <dgm:t>
        <a:bodyPr/>
        <a:lstStyle/>
        <a:p>
          <a:endParaRPr lang="fi-FI"/>
        </a:p>
      </dgm:t>
    </dgm:pt>
    <dgm:pt modelId="{EA116059-FD82-4905-AE87-9E76BC90499A}" type="sibTrans" cxnId="{A6ED9CC0-0C1A-4126-B3F0-D0BD2E670550}">
      <dgm:prSet/>
      <dgm:spPr/>
      <dgm:t>
        <a:bodyPr/>
        <a:lstStyle/>
        <a:p>
          <a:endParaRPr lang="fi-FI"/>
        </a:p>
      </dgm:t>
    </dgm:pt>
    <dgm:pt modelId="{71121A77-CA0B-4F35-9215-9292F57AAC6C}">
      <dgm:prSet/>
      <dgm:spPr/>
      <dgm:t>
        <a:bodyPr/>
        <a:lstStyle/>
        <a:p>
          <a:pPr rtl="0"/>
          <a:r>
            <a:rPr lang="fi-FI" dirty="0" smtClean="0"/>
            <a:t>Halata ystäviään</a:t>
          </a:r>
          <a:endParaRPr lang="fi-FI" dirty="0"/>
        </a:p>
      </dgm:t>
    </dgm:pt>
    <dgm:pt modelId="{F351C2DC-18D9-4242-9C7A-A70D6A7C5C93}" type="parTrans" cxnId="{459E795A-82E2-47DD-AE7B-A62F4F76A2FA}">
      <dgm:prSet/>
      <dgm:spPr/>
      <dgm:t>
        <a:bodyPr/>
        <a:lstStyle/>
        <a:p>
          <a:endParaRPr lang="fi-FI"/>
        </a:p>
      </dgm:t>
    </dgm:pt>
    <dgm:pt modelId="{EFDC32CC-3212-4D1E-A506-FC2F5BEA3577}" type="sibTrans" cxnId="{459E795A-82E2-47DD-AE7B-A62F4F76A2FA}">
      <dgm:prSet/>
      <dgm:spPr/>
      <dgm:t>
        <a:bodyPr/>
        <a:lstStyle/>
        <a:p>
          <a:endParaRPr lang="fi-FI"/>
        </a:p>
      </dgm:t>
    </dgm:pt>
    <dgm:pt modelId="{8874FEF1-E4A3-48D2-8F2E-49783D5072EB}">
      <dgm:prSet/>
      <dgm:spPr/>
      <dgm:t>
        <a:bodyPr/>
        <a:lstStyle/>
        <a:p>
          <a:pPr rtl="0"/>
          <a:r>
            <a:rPr lang="fi-FI" dirty="0" smtClean="0"/>
            <a:t>Elää kuten haluaa</a:t>
          </a:r>
          <a:endParaRPr lang="fi-FI" dirty="0"/>
        </a:p>
      </dgm:t>
    </dgm:pt>
    <dgm:pt modelId="{0FC5A970-138E-45DB-BE4C-81F92D8BC4BE}" type="parTrans" cxnId="{82DB70DB-79C7-4B38-81E2-C508AADF96DA}">
      <dgm:prSet/>
      <dgm:spPr/>
      <dgm:t>
        <a:bodyPr/>
        <a:lstStyle/>
        <a:p>
          <a:endParaRPr lang="fi-FI"/>
        </a:p>
      </dgm:t>
    </dgm:pt>
    <dgm:pt modelId="{6255E717-A67F-4C3E-A530-AADA019E4372}" type="sibTrans" cxnId="{82DB70DB-79C7-4B38-81E2-C508AADF96DA}">
      <dgm:prSet/>
      <dgm:spPr/>
      <dgm:t>
        <a:bodyPr/>
        <a:lstStyle/>
        <a:p>
          <a:endParaRPr lang="fi-FI"/>
        </a:p>
      </dgm:t>
    </dgm:pt>
    <dgm:pt modelId="{6E132E71-DB14-42F0-9DE8-A6C657A7B849}" type="pres">
      <dgm:prSet presAssocID="{98B20CEA-C9DF-4593-AA16-F0F10DD08BB6}" presName="Name0" presStyleCnt="0">
        <dgm:presLayoutVars>
          <dgm:dir/>
          <dgm:resizeHandles val="exact"/>
        </dgm:presLayoutVars>
      </dgm:prSet>
      <dgm:spPr/>
      <dgm:t>
        <a:bodyPr/>
        <a:lstStyle/>
        <a:p>
          <a:endParaRPr lang="fi-FI"/>
        </a:p>
      </dgm:t>
    </dgm:pt>
    <dgm:pt modelId="{77E8D0D3-A44D-497F-B0AE-1F744A2B9F6C}" type="pres">
      <dgm:prSet presAssocID="{8606BCEA-B6C9-4F5A-8F47-82B925337D78}" presName="node" presStyleLbl="node1" presStyleIdx="0" presStyleCnt="2">
        <dgm:presLayoutVars>
          <dgm:bulletEnabled val="1"/>
        </dgm:presLayoutVars>
      </dgm:prSet>
      <dgm:spPr/>
      <dgm:t>
        <a:bodyPr/>
        <a:lstStyle/>
        <a:p>
          <a:endParaRPr lang="fi-FI"/>
        </a:p>
      </dgm:t>
    </dgm:pt>
    <dgm:pt modelId="{5D677EAE-FCFB-47C2-9C49-C459986A7FAF}" type="pres">
      <dgm:prSet presAssocID="{55017936-42CC-4764-AF35-CDBD4A50610C}" presName="sibTrans" presStyleCnt="0"/>
      <dgm:spPr/>
      <dgm:t>
        <a:bodyPr/>
        <a:lstStyle/>
        <a:p>
          <a:endParaRPr lang="fi-FI"/>
        </a:p>
      </dgm:t>
    </dgm:pt>
    <dgm:pt modelId="{0497AC9D-31B6-4A83-8BD2-DD4FA133FEDA}" type="pres">
      <dgm:prSet presAssocID="{44C6A95C-63F4-4F5C-9D81-53F469F251E7}" presName="node" presStyleLbl="node1" presStyleIdx="1" presStyleCnt="2">
        <dgm:presLayoutVars>
          <dgm:bulletEnabled val="1"/>
        </dgm:presLayoutVars>
      </dgm:prSet>
      <dgm:spPr/>
      <dgm:t>
        <a:bodyPr/>
        <a:lstStyle/>
        <a:p>
          <a:endParaRPr lang="fi-FI"/>
        </a:p>
      </dgm:t>
    </dgm:pt>
  </dgm:ptLst>
  <dgm:cxnLst>
    <dgm:cxn modelId="{459E795A-82E2-47DD-AE7B-A62F4F76A2FA}" srcId="{44C6A95C-63F4-4F5C-9D81-53F469F251E7}" destId="{71121A77-CA0B-4F35-9215-9292F57AAC6C}" srcOrd="1" destOrd="0" parTransId="{F351C2DC-18D9-4242-9C7A-A70D6A7C5C93}" sibTransId="{EFDC32CC-3212-4D1E-A506-FC2F5BEA3577}"/>
    <dgm:cxn modelId="{52F4096B-951F-49AC-AAD3-92290D5FDFE8}" type="presOf" srcId="{8606BCEA-B6C9-4F5A-8F47-82B925337D78}" destId="{77E8D0D3-A44D-497F-B0AE-1F744A2B9F6C}" srcOrd="0" destOrd="0" presId="urn:microsoft.com/office/officeart/2005/8/layout/hList6"/>
    <dgm:cxn modelId="{63F790E0-FF87-4D66-A21D-BD783C066049}" type="presOf" srcId="{8874FEF1-E4A3-48D2-8F2E-49783D5072EB}" destId="{0497AC9D-31B6-4A83-8BD2-DD4FA133FEDA}" srcOrd="0" destOrd="3" presId="urn:microsoft.com/office/officeart/2005/8/layout/hList6"/>
    <dgm:cxn modelId="{AF8078AE-B336-4E27-95A4-D17DC0DE859C}" type="presOf" srcId="{71121A77-CA0B-4F35-9215-9292F57AAC6C}" destId="{0497AC9D-31B6-4A83-8BD2-DD4FA133FEDA}" srcOrd="0" destOrd="2" presId="urn:microsoft.com/office/officeart/2005/8/layout/hList6"/>
    <dgm:cxn modelId="{C1867DD6-3EB3-418D-B5A5-5E9FF992F759}" type="presOf" srcId="{98B20CEA-C9DF-4593-AA16-F0F10DD08BB6}" destId="{6E132E71-DB14-42F0-9DE8-A6C657A7B849}" srcOrd="0" destOrd="0" presId="urn:microsoft.com/office/officeart/2005/8/layout/hList6"/>
    <dgm:cxn modelId="{A6ED9CC0-0C1A-4126-B3F0-D0BD2E670550}" srcId="{44C6A95C-63F4-4F5C-9D81-53F469F251E7}" destId="{873D573E-9FE4-442F-BF3B-463AA17BE01A}" srcOrd="0" destOrd="0" parTransId="{6BCF278C-8BB9-4AC2-9960-2108AF981A42}" sibTransId="{EA116059-FD82-4905-AE87-9E76BC90499A}"/>
    <dgm:cxn modelId="{B33D8750-82BB-49C1-B505-19C84C7EE31B}" type="presOf" srcId="{44C6A95C-63F4-4F5C-9D81-53F469F251E7}" destId="{0497AC9D-31B6-4A83-8BD2-DD4FA133FEDA}" srcOrd="0" destOrd="0" presId="urn:microsoft.com/office/officeart/2005/8/layout/hList6"/>
    <dgm:cxn modelId="{7D9077A6-C592-4487-931C-2C98FE31B1CA}" type="presOf" srcId="{873D573E-9FE4-442F-BF3B-463AA17BE01A}" destId="{0497AC9D-31B6-4A83-8BD2-DD4FA133FEDA}" srcOrd="0" destOrd="1" presId="urn:microsoft.com/office/officeart/2005/8/layout/hList6"/>
    <dgm:cxn modelId="{82DB70DB-79C7-4B38-81E2-C508AADF96DA}" srcId="{44C6A95C-63F4-4F5C-9D81-53F469F251E7}" destId="{8874FEF1-E4A3-48D2-8F2E-49783D5072EB}" srcOrd="2" destOrd="0" parTransId="{0FC5A970-138E-45DB-BE4C-81F92D8BC4BE}" sibTransId="{6255E717-A67F-4C3E-A530-AADA019E4372}"/>
    <dgm:cxn modelId="{368B1853-8BEE-4411-B978-54E6D9994A77}" srcId="{98B20CEA-C9DF-4593-AA16-F0F10DD08BB6}" destId="{44C6A95C-63F4-4F5C-9D81-53F469F251E7}" srcOrd="1" destOrd="0" parTransId="{C3EE8FC9-CFA5-42F3-B520-4E68CBDF97CD}" sibTransId="{D62290C3-309E-4CDB-9E34-7D210BF6D961}"/>
    <dgm:cxn modelId="{A1AF451C-97A9-4DA5-8401-47FCE71E479B}" srcId="{98B20CEA-C9DF-4593-AA16-F0F10DD08BB6}" destId="{8606BCEA-B6C9-4F5A-8F47-82B925337D78}" srcOrd="0" destOrd="0" parTransId="{C8F3ECC8-8A75-4FD7-9E66-1AF5AD89200F}" sibTransId="{55017936-42CC-4764-AF35-CDBD4A50610C}"/>
    <dgm:cxn modelId="{311E02AB-65DB-40B6-9A46-5751F9D949E9}" type="presParOf" srcId="{6E132E71-DB14-42F0-9DE8-A6C657A7B849}" destId="{77E8D0D3-A44D-497F-B0AE-1F744A2B9F6C}" srcOrd="0" destOrd="0" presId="urn:microsoft.com/office/officeart/2005/8/layout/hList6"/>
    <dgm:cxn modelId="{E83A35D3-D27C-403C-8732-EABC37673C7A}" type="presParOf" srcId="{6E132E71-DB14-42F0-9DE8-A6C657A7B849}" destId="{5D677EAE-FCFB-47C2-9C49-C459986A7FAF}" srcOrd="1" destOrd="0" presId="urn:microsoft.com/office/officeart/2005/8/layout/hList6"/>
    <dgm:cxn modelId="{C90A6928-B27A-4FC8-A4D8-05BD7A7C3C73}" type="presParOf" srcId="{6E132E71-DB14-42F0-9DE8-A6C657A7B849}" destId="{0497AC9D-31B6-4A83-8BD2-DD4FA133FEDA}" srcOrd="2" destOrd="0" presId="urn:microsoft.com/office/officeart/2005/8/layout/hList6"/>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64AD9623-0363-472D-889A-1A88ACEBE356}" type="doc">
      <dgm:prSet loTypeId="urn:microsoft.com/office/officeart/2005/8/layout/arrow6" loCatId="process" qsTypeId="urn:microsoft.com/office/officeart/2005/8/quickstyle/3d1" qsCatId="3D" csTypeId="urn:microsoft.com/office/officeart/2005/8/colors/accent1_2" csCatId="accent1" phldr="1"/>
      <dgm:spPr/>
      <dgm:t>
        <a:bodyPr/>
        <a:lstStyle/>
        <a:p>
          <a:endParaRPr lang="fi-FI"/>
        </a:p>
      </dgm:t>
    </dgm:pt>
    <dgm:pt modelId="{D9E6241C-449F-4603-96A2-83B6BB3EF156}">
      <dgm:prSet custT="1"/>
      <dgm:spPr/>
      <dgm:t>
        <a:bodyPr/>
        <a:lstStyle/>
        <a:p>
          <a:pPr rtl="0"/>
          <a:r>
            <a:rPr lang="fi-FI" sz="2000" b="1" dirty="0" smtClean="0"/>
            <a:t>Ongelmamikrobista kerrotaan</a:t>
          </a:r>
          <a:endParaRPr lang="fi-FI" sz="2000" b="1" dirty="0"/>
        </a:p>
      </dgm:t>
    </dgm:pt>
    <dgm:pt modelId="{B3357E82-D5BA-4547-AF35-FA58CEA81503}" type="parTrans" cxnId="{D73F22D5-6C9C-49F4-A058-D21E2D1FFEDA}">
      <dgm:prSet/>
      <dgm:spPr/>
      <dgm:t>
        <a:bodyPr/>
        <a:lstStyle/>
        <a:p>
          <a:endParaRPr lang="fi-FI"/>
        </a:p>
      </dgm:t>
    </dgm:pt>
    <dgm:pt modelId="{3A855DD4-EA49-4162-B2F1-E7572C01C2F2}" type="sibTrans" cxnId="{D73F22D5-6C9C-49F4-A058-D21E2D1FFEDA}">
      <dgm:prSet/>
      <dgm:spPr/>
      <dgm:t>
        <a:bodyPr/>
        <a:lstStyle/>
        <a:p>
          <a:endParaRPr lang="fi-FI"/>
        </a:p>
      </dgm:t>
    </dgm:pt>
    <dgm:pt modelId="{BD9C605C-20F3-4046-BA61-C0C0BE355242}">
      <dgm:prSet custT="1"/>
      <dgm:spPr/>
      <dgm:t>
        <a:bodyPr/>
        <a:lstStyle/>
        <a:p>
          <a:pPr rtl="0"/>
          <a:r>
            <a:rPr lang="fi-FI" sz="1600" b="1" dirty="0" smtClean="0"/>
            <a:t>Lääkärissä</a:t>
          </a:r>
          <a:endParaRPr lang="fi-FI" sz="1600" b="1" dirty="0"/>
        </a:p>
      </dgm:t>
    </dgm:pt>
    <dgm:pt modelId="{712734F1-A962-4266-A928-157597DE0AC9}" type="parTrans" cxnId="{BD384E7F-E0B1-428F-874D-67F21173D29E}">
      <dgm:prSet/>
      <dgm:spPr/>
      <dgm:t>
        <a:bodyPr/>
        <a:lstStyle/>
        <a:p>
          <a:endParaRPr lang="fi-FI"/>
        </a:p>
      </dgm:t>
    </dgm:pt>
    <dgm:pt modelId="{6E689255-ED4D-443A-977D-63945BC13C05}" type="sibTrans" cxnId="{BD384E7F-E0B1-428F-874D-67F21173D29E}">
      <dgm:prSet/>
      <dgm:spPr/>
      <dgm:t>
        <a:bodyPr/>
        <a:lstStyle/>
        <a:p>
          <a:endParaRPr lang="fi-FI"/>
        </a:p>
      </dgm:t>
    </dgm:pt>
    <dgm:pt modelId="{55B5C84A-9115-432A-8CAB-3677DC3F8368}">
      <dgm:prSet custT="1"/>
      <dgm:spPr/>
      <dgm:t>
        <a:bodyPr/>
        <a:lstStyle/>
        <a:p>
          <a:pPr rtl="0"/>
          <a:r>
            <a:rPr lang="fi-FI" sz="1600" b="1" dirty="0" smtClean="0"/>
            <a:t>Hammaslääkärissä</a:t>
          </a:r>
          <a:endParaRPr lang="fi-FI" sz="1600" b="1" dirty="0"/>
        </a:p>
      </dgm:t>
    </dgm:pt>
    <dgm:pt modelId="{EF6B48BA-3D48-4B61-8BB2-D296EFB5EA18}" type="parTrans" cxnId="{6B817571-7E23-4CB7-B2FD-16789E81A71E}">
      <dgm:prSet/>
      <dgm:spPr/>
      <dgm:t>
        <a:bodyPr/>
        <a:lstStyle/>
        <a:p>
          <a:endParaRPr lang="fi-FI"/>
        </a:p>
      </dgm:t>
    </dgm:pt>
    <dgm:pt modelId="{10CFAB95-EF48-4EA4-B47F-A586CCAAF15A}" type="sibTrans" cxnId="{6B817571-7E23-4CB7-B2FD-16789E81A71E}">
      <dgm:prSet/>
      <dgm:spPr/>
      <dgm:t>
        <a:bodyPr/>
        <a:lstStyle/>
        <a:p>
          <a:endParaRPr lang="fi-FI"/>
        </a:p>
      </dgm:t>
    </dgm:pt>
    <dgm:pt modelId="{47D5ECF7-6F32-48BB-8461-826BCF799EFB}">
      <dgm:prSet custT="1"/>
      <dgm:spPr/>
      <dgm:t>
        <a:bodyPr/>
        <a:lstStyle/>
        <a:p>
          <a:pPr rtl="0"/>
          <a:r>
            <a:rPr lang="fi-FI" sz="1600" b="1" dirty="0" smtClean="0"/>
            <a:t>Neuvolassa?</a:t>
          </a:r>
          <a:endParaRPr lang="fi-FI" sz="1600" b="1" dirty="0"/>
        </a:p>
      </dgm:t>
    </dgm:pt>
    <dgm:pt modelId="{2C81F727-5637-43B5-BEA1-6FB970796D75}" type="parTrans" cxnId="{E9E19737-98C3-4301-8FA0-74E2167D34F8}">
      <dgm:prSet/>
      <dgm:spPr/>
      <dgm:t>
        <a:bodyPr/>
        <a:lstStyle/>
        <a:p>
          <a:endParaRPr lang="fi-FI"/>
        </a:p>
      </dgm:t>
    </dgm:pt>
    <dgm:pt modelId="{7BA33C15-53B0-4B50-8B02-8EB6977C8AE3}" type="sibTrans" cxnId="{E9E19737-98C3-4301-8FA0-74E2167D34F8}">
      <dgm:prSet/>
      <dgm:spPr/>
      <dgm:t>
        <a:bodyPr/>
        <a:lstStyle/>
        <a:p>
          <a:endParaRPr lang="fi-FI"/>
        </a:p>
      </dgm:t>
    </dgm:pt>
    <dgm:pt modelId="{1841B248-4E89-44A1-A50D-92D56FEA82B2}">
      <dgm:prSet custT="1"/>
      <dgm:spPr/>
      <dgm:t>
        <a:bodyPr/>
        <a:lstStyle/>
        <a:p>
          <a:pPr rtl="0"/>
          <a:r>
            <a:rPr lang="fi-FI" sz="2000" b="1" dirty="0" smtClean="0"/>
            <a:t>Ongelmamikrobista ei kannata kertoa</a:t>
          </a:r>
          <a:endParaRPr lang="fi-FI" sz="2000" b="1" dirty="0"/>
        </a:p>
      </dgm:t>
    </dgm:pt>
    <dgm:pt modelId="{92485D01-E4A2-486F-8268-8FEA4E89A3F2}" type="parTrans" cxnId="{6A6D12A6-0362-4C41-B184-6C2FA55388A8}">
      <dgm:prSet/>
      <dgm:spPr/>
      <dgm:t>
        <a:bodyPr/>
        <a:lstStyle/>
        <a:p>
          <a:endParaRPr lang="fi-FI"/>
        </a:p>
      </dgm:t>
    </dgm:pt>
    <dgm:pt modelId="{B58CA644-4DAF-4765-B905-A9A0C6C78009}" type="sibTrans" cxnId="{6A6D12A6-0362-4C41-B184-6C2FA55388A8}">
      <dgm:prSet/>
      <dgm:spPr/>
      <dgm:t>
        <a:bodyPr/>
        <a:lstStyle/>
        <a:p>
          <a:endParaRPr lang="fi-FI"/>
        </a:p>
      </dgm:t>
    </dgm:pt>
    <dgm:pt modelId="{14F96136-46A3-4BE2-ABFD-2476B21D9EE6}">
      <dgm:prSet custT="1"/>
      <dgm:spPr/>
      <dgm:t>
        <a:bodyPr/>
        <a:lstStyle/>
        <a:p>
          <a:pPr rtl="0"/>
          <a:r>
            <a:rPr lang="fi-FI" sz="1600" b="1" dirty="0" smtClean="0"/>
            <a:t>Sukulaisille</a:t>
          </a:r>
          <a:endParaRPr lang="fi-FI" sz="1600" b="1" dirty="0"/>
        </a:p>
      </dgm:t>
    </dgm:pt>
    <dgm:pt modelId="{260AF7CD-ACEA-462D-8F84-90E77092B713}" type="parTrans" cxnId="{EC14EAC8-FC5E-4CB9-A997-2BD35D938AF4}">
      <dgm:prSet/>
      <dgm:spPr/>
      <dgm:t>
        <a:bodyPr/>
        <a:lstStyle/>
        <a:p>
          <a:endParaRPr lang="fi-FI"/>
        </a:p>
      </dgm:t>
    </dgm:pt>
    <dgm:pt modelId="{20135C10-45B0-4BD3-8756-33271D069F9F}" type="sibTrans" cxnId="{EC14EAC8-FC5E-4CB9-A997-2BD35D938AF4}">
      <dgm:prSet/>
      <dgm:spPr/>
      <dgm:t>
        <a:bodyPr/>
        <a:lstStyle/>
        <a:p>
          <a:endParaRPr lang="fi-FI"/>
        </a:p>
      </dgm:t>
    </dgm:pt>
    <dgm:pt modelId="{28BEA087-2FD0-4EF6-93AD-5B54AD7AA4DF}">
      <dgm:prSet custT="1"/>
      <dgm:spPr/>
      <dgm:t>
        <a:bodyPr/>
        <a:lstStyle/>
        <a:p>
          <a:pPr rtl="0"/>
          <a:r>
            <a:rPr lang="fi-FI" sz="1600" b="1" dirty="0" smtClean="0"/>
            <a:t>Ystäville</a:t>
          </a:r>
          <a:endParaRPr lang="fi-FI" sz="1600" b="1" dirty="0"/>
        </a:p>
      </dgm:t>
    </dgm:pt>
    <dgm:pt modelId="{B9E9440F-79B8-4863-8F5D-F0223B1D21CC}" type="parTrans" cxnId="{28618E3A-6170-4440-AA82-1C7782B8BCBB}">
      <dgm:prSet/>
      <dgm:spPr/>
      <dgm:t>
        <a:bodyPr/>
        <a:lstStyle/>
        <a:p>
          <a:endParaRPr lang="fi-FI"/>
        </a:p>
      </dgm:t>
    </dgm:pt>
    <dgm:pt modelId="{AF1476F1-B5F1-4B94-993E-C4465CC90505}" type="sibTrans" cxnId="{28618E3A-6170-4440-AA82-1C7782B8BCBB}">
      <dgm:prSet/>
      <dgm:spPr/>
      <dgm:t>
        <a:bodyPr/>
        <a:lstStyle/>
        <a:p>
          <a:endParaRPr lang="fi-FI"/>
        </a:p>
      </dgm:t>
    </dgm:pt>
    <dgm:pt modelId="{7E7395D7-988C-44E3-8074-6976C92AD7FC}">
      <dgm:prSet custT="1"/>
      <dgm:spPr/>
      <dgm:t>
        <a:bodyPr/>
        <a:lstStyle/>
        <a:p>
          <a:pPr rtl="0"/>
          <a:r>
            <a:rPr lang="fi-FI" sz="1600" b="1" dirty="0" smtClean="0"/>
            <a:t>Koulussa/päiväkodissa/harrastuksissa</a:t>
          </a:r>
          <a:endParaRPr lang="fi-FI" sz="1600" b="1" dirty="0"/>
        </a:p>
      </dgm:t>
    </dgm:pt>
    <dgm:pt modelId="{83CD2577-AE9F-4600-B8BD-DF27D3A1A0BA}" type="parTrans" cxnId="{B2313BD3-5EBE-462D-BA71-BF8A583E9E7C}">
      <dgm:prSet/>
      <dgm:spPr/>
      <dgm:t>
        <a:bodyPr/>
        <a:lstStyle/>
        <a:p>
          <a:endParaRPr lang="fi-FI"/>
        </a:p>
      </dgm:t>
    </dgm:pt>
    <dgm:pt modelId="{302E0972-BC90-42F6-A787-44367C9FE2FC}" type="sibTrans" cxnId="{B2313BD3-5EBE-462D-BA71-BF8A583E9E7C}">
      <dgm:prSet/>
      <dgm:spPr/>
      <dgm:t>
        <a:bodyPr/>
        <a:lstStyle/>
        <a:p>
          <a:endParaRPr lang="fi-FI"/>
        </a:p>
      </dgm:t>
    </dgm:pt>
    <dgm:pt modelId="{03660B95-B80A-45D9-A691-D53E6601D44D}" type="pres">
      <dgm:prSet presAssocID="{64AD9623-0363-472D-889A-1A88ACEBE356}" presName="compositeShape" presStyleCnt="0">
        <dgm:presLayoutVars>
          <dgm:chMax val="2"/>
          <dgm:dir/>
          <dgm:resizeHandles val="exact"/>
        </dgm:presLayoutVars>
      </dgm:prSet>
      <dgm:spPr/>
      <dgm:t>
        <a:bodyPr/>
        <a:lstStyle/>
        <a:p>
          <a:endParaRPr lang="fi-FI"/>
        </a:p>
      </dgm:t>
    </dgm:pt>
    <dgm:pt modelId="{4627269E-201E-437B-ACA2-A93CDE088C7D}" type="pres">
      <dgm:prSet presAssocID="{64AD9623-0363-472D-889A-1A88ACEBE356}" presName="ribbon" presStyleLbl="node1" presStyleIdx="0" presStyleCnt="1" custScaleY="139583"/>
      <dgm:spPr/>
      <dgm:t>
        <a:bodyPr/>
        <a:lstStyle/>
        <a:p>
          <a:endParaRPr lang="fi-FI"/>
        </a:p>
      </dgm:t>
    </dgm:pt>
    <dgm:pt modelId="{9F539B50-CBF7-4403-9A3B-C16DA2CC94A0}" type="pres">
      <dgm:prSet presAssocID="{64AD9623-0363-472D-889A-1A88ACEBE356}" presName="leftArrowText" presStyleLbl="node1" presStyleIdx="0" presStyleCnt="1">
        <dgm:presLayoutVars>
          <dgm:chMax val="0"/>
          <dgm:bulletEnabled val="1"/>
        </dgm:presLayoutVars>
      </dgm:prSet>
      <dgm:spPr/>
      <dgm:t>
        <a:bodyPr/>
        <a:lstStyle/>
        <a:p>
          <a:endParaRPr lang="fi-FI"/>
        </a:p>
      </dgm:t>
    </dgm:pt>
    <dgm:pt modelId="{0C415111-3FE8-4033-B717-65421139DB2A}" type="pres">
      <dgm:prSet presAssocID="{64AD9623-0363-472D-889A-1A88ACEBE356}" presName="rightArrowText" presStyleLbl="node1" presStyleIdx="0" presStyleCnt="1">
        <dgm:presLayoutVars>
          <dgm:chMax val="0"/>
          <dgm:bulletEnabled val="1"/>
        </dgm:presLayoutVars>
      </dgm:prSet>
      <dgm:spPr/>
      <dgm:t>
        <a:bodyPr/>
        <a:lstStyle/>
        <a:p>
          <a:endParaRPr lang="fi-FI"/>
        </a:p>
      </dgm:t>
    </dgm:pt>
  </dgm:ptLst>
  <dgm:cxnLst>
    <dgm:cxn modelId="{781331A9-42F9-4D4C-A3B5-98159861143F}" type="presOf" srcId="{28BEA087-2FD0-4EF6-93AD-5B54AD7AA4DF}" destId="{0C415111-3FE8-4033-B717-65421139DB2A}" srcOrd="0" destOrd="2" presId="urn:microsoft.com/office/officeart/2005/8/layout/arrow6"/>
    <dgm:cxn modelId="{EEF42DFB-C1C7-48D0-BD23-5769E5722E2E}" type="presOf" srcId="{55B5C84A-9115-432A-8CAB-3677DC3F8368}" destId="{9F539B50-CBF7-4403-9A3B-C16DA2CC94A0}" srcOrd="0" destOrd="2" presId="urn:microsoft.com/office/officeart/2005/8/layout/arrow6"/>
    <dgm:cxn modelId="{D73F22D5-6C9C-49F4-A058-D21E2D1FFEDA}" srcId="{64AD9623-0363-472D-889A-1A88ACEBE356}" destId="{D9E6241C-449F-4603-96A2-83B6BB3EF156}" srcOrd="0" destOrd="0" parTransId="{B3357E82-D5BA-4547-AF35-FA58CEA81503}" sibTransId="{3A855DD4-EA49-4162-B2F1-E7572C01C2F2}"/>
    <dgm:cxn modelId="{0CE36503-7D6C-4AB2-8952-8F3BF86B506F}" type="presOf" srcId="{BD9C605C-20F3-4046-BA61-C0C0BE355242}" destId="{9F539B50-CBF7-4403-9A3B-C16DA2CC94A0}" srcOrd="0" destOrd="1" presId="urn:microsoft.com/office/officeart/2005/8/layout/arrow6"/>
    <dgm:cxn modelId="{6B817571-7E23-4CB7-B2FD-16789E81A71E}" srcId="{D9E6241C-449F-4603-96A2-83B6BB3EF156}" destId="{55B5C84A-9115-432A-8CAB-3677DC3F8368}" srcOrd="1" destOrd="0" parTransId="{EF6B48BA-3D48-4B61-8BB2-D296EFB5EA18}" sibTransId="{10CFAB95-EF48-4EA4-B47F-A586CCAAF15A}"/>
    <dgm:cxn modelId="{FBBA23E5-B57D-4B86-BD5C-41FE64FE499C}" type="presOf" srcId="{7E7395D7-988C-44E3-8074-6976C92AD7FC}" destId="{0C415111-3FE8-4033-B717-65421139DB2A}" srcOrd="0" destOrd="3" presId="urn:microsoft.com/office/officeart/2005/8/layout/arrow6"/>
    <dgm:cxn modelId="{28618E3A-6170-4440-AA82-1C7782B8BCBB}" srcId="{1841B248-4E89-44A1-A50D-92D56FEA82B2}" destId="{28BEA087-2FD0-4EF6-93AD-5B54AD7AA4DF}" srcOrd="1" destOrd="0" parTransId="{B9E9440F-79B8-4863-8F5D-F0223B1D21CC}" sibTransId="{AF1476F1-B5F1-4B94-993E-C4465CC90505}"/>
    <dgm:cxn modelId="{BD384E7F-E0B1-428F-874D-67F21173D29E}" srcId="{D9E6241C-449F-4603-96A2-83B6BB3EF156}" destId="{BD9C605C-20F3-4046-BA61-C0C0BE355242}" srcOrd="0" destOrd="0" parTransId="{712734F1-A962-4266-A928-157597DE0AC9}" sibTransId="{6E689255-ED4D-443A-977D-63945BC13C05}"/>
    <dgm:cxn modelId="{6A6D12A6-0362-4C41-B184-6C2FA55388A8}" srcId="{64AD9623-0363-472D-889A-1A88ACEBE356}" destId="{1841B248-4E89-44A1-A50D-92D56FEA82B2}" srcOrd="1" destOrd="0" parTransId="{92485D01-E4A2-486F-8268-8FEA4E89A3F2}" sibTransId="{B58CA644-4DAF-4765-B905-A9A0C6C78009}"/>
    <dgm:cxn modelId="{45285C28-9981-4200-9CFE-6B04D697663A}" type="presOf" srcId="{14F96136-46A3-4BE2-ABFD-2476B21D9EE6}" destId="{0C415111-3FE8-4033-B717-65421139DB2A}" srcOrd="0" destOrd="1" presId="urn:microsoft.com/office/officeart/2005/8/layout/arrow6"/>
    <dgm:cxn modelId="{B2313BD3-5EBE-462D-BA71-BF8A583E9E7C}" srcId="{1841B248-4E89-44A1-A50D-92D56FEA82B2}" destId="{7E7395D7-988C-44E3-8074-6976C92AD7FC}" srcOrd="2" destOrd="0" parTransId="{83CD2577-AE9F-4600-B8BD-DF27D3A1A0BA}" sibTransId="{302E0972-BC90-42F6-A787-44367C9FE2FC}"/>
    <dgm:cxn modelId="{E8155D8B-C24B-4E0E-817A-C427335788CC}" type="presOf" srcId="{47D5ECF7-6F32-48BB-8461-826BCF799EFB}" destId="{9F539B50-CBF7-4403-9A3B-C16DA2CC94A0}" srcOrd="0" destOrd="3" presId="urn:microsoft.com/office/officeart/2005/8/layout/arrow6"/>
    <dgm:cxn modelId="{EC14EAC8-FC5E-4CB9-A997-2BD35D938AF4}" srcId="{1841B248-4E89-44A1-A50D-92D56FEA82B2}" destId="{14F96136-46A3-4BE2-ABFD-2476B21D9EE6}" srcOrd="0" destOrd="0" parTransId="{260AF7CD-ACEA-462D-8F84-90E77092B713}" sibTransId="{20135C10-45B0-4BD3-8756-33271D069F9F}"/>
    <dgm:cxn modelId="{E73D58DF-0D0F-4AFB-98F2-0CFBA66E47F6}" type="presOf" srcId="{64AD9623-0363-472D-889A-1A88ACEBE356}" destId="{03660B95-B80A-45D9-A691-D53E6601D44D}" srcOrd="0" destOrd="0" presId="urn:microsoft.com/office/officeart/2005/8/layout/arrow6"/>
    <dgm:cxn modelId="{05B7A40E-CC61-4467-801D-44C88BEA6C50}" type="presOf" srcId="{D9E6241C-449F-4603-96A2-83B6BB3EF156}" destId="{9F539B50-CBF7-4403-9A3B-C16DA2CC94A0}" srcOrd="0" destOrd="0" presId="urn:microsoft.com/office/officeart/2005/8/layout/arrow6"/>
    <dgm:cxn modelId="{C1F1AD65-1904-4AB1-B6A6-7F5A9F5EC323}" type="presOf" srcId="{1841B248-4E89-44A1-A50D-92D56FEA82B2}" destId="{0C415111-3FE8-4033-B717-65421139DB2A}" srcOrd="0" destOrd="0" presId="urn:microsoft.com/office/officeart/2005/8/layout/arrow6"/>
    <dgm:cxn modelId="{E9E19737-98C3-4301-8FA0-74E2167D34F8}" srcId="{D9E6241C-449F-4603-96A2-83B6BB3EF156}" destId="{47D5ECF7-6F32-48BB-8461-826BCF799EFB}" srcOrd="2" destOrd="0" parTransId="{2C81F727-5637-43B5-BEA1-6FB970796D75}" sibTransId="{7BA33C15-53B0-4B50-8B02-8EB6977C8AE3}"/>
    <dgm:cxn modelId="{7C89BCF0-CAF4-4295-9ADC-A9895B4875C4}" type="presParOf" srcId="{03660B95-B80A-45D9-A691-D53E6601D44D}" destId="{4627269E-201E-437B-ACA2-A93CDE088C7D}" srcOrd="0" destOrd="0" presId="urn:microsoft.com/office/officeart/2005/8/layout/arrow6"/>
    <dgm:cxn modelId="{3023BEDC-421D-4593-B54A-2A7D9ECC4450}" type="presParOf" srcId="{03660B95-B80A-45D9-A691-D53E6601D44D}" destId="{9F539B50-CBF7-4403-9A3B-C16DA2CC94A0}" srcOrd="1" destOrd="0" presId="urn:microsoft.com/office/officeart/2005/8/layout/arrow6"/>
    <dgm:cxn modelId="{E5BF5ABC-2995-4886-9E14-D988E38A5117}" type="presParOf" srcId="{03660B95-B80A-45D9-A691-D53E6601D44D}" destId="{0C415111-3FE8-4033-B717-65421139DB2A}" srcOrd="2" destOrd="0" presId="urn:microsoft.com/office/officeart/2005/8/layout/arrow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30D858A5-FF5B-4D31-9EDA-0EE25852F5CC}" type="doc">
      <dgm:prSet loTypeId="urn:microsoft.com/office/officeart/2005/8/layout/vList2" loCatId="list" qsTypeId="urn:microsoft.com/office/officeart/2005/8/quickstyle/simple5" qsCatId="simple" csTypeId="urn:microsoft.com/office/officeart/2005/8/colors/accent1_2" csCatId="accent1" phldr="1"/>
      <dgm:spPr/>
      <dgm:t>
        <a:bodyPr/>
        <a:lstStyle/>
        <a:p>
          <a:endParaRPr lang="fi-FI"/>
        </a:p>
      </dgm:t>
    </dgm:pt>
    <dgm:pt modelId="{117415C6-1E31-4F03-9F81-4763D8D97D0F}">
      <dgm:prSet/>
      <dgm:spPr/>
      <dgm:t>
        <a:bodyPr/>
        <a:lstStyle/>
        <a:p>
          <a:pPr rtl="0"/>
          <a:r>
            <a:rPr lang="fi-FI" b="1" dirty="0" smtClean="0"/>
            <a:t>Ongelmamikrobin </a:t>
          </a:r>
          <a:r>
            <a:rPr lang="fi-FI" b="1" dirty="0" err="1" smtClean="0"/>
            <a:t>kantajuus</a:t>
          </a:r>
          <a:r>
            <a:rPr lang="fi-FI" b="1" dirty="0" smtClean="0"/>
            <a:t> ei näy päällepäin</a:t>
          </a:r>
          <a:endParaRPr lang="fi-FI" b="1" dirty="0"/>
        </a:p>
      </dgm:t>
    </dgm:pt>
    <dgm:pt modelId="{3E545E93-0037-4549-AF58-BA0686955084}" type="parTrans" cxnId="{7005E55D-BACC-428F-AFBC-31F116E9A346}">
      <dgm:prSet/>
      <dgm:spPr/>
      <dgm:t>
        <a:bodyPr/>
        <a:lstStyle/>
        <a:p>
          <a:endParaRPr lang="fi-FI"/>
        </a:p>
      </dgm:t>
    </dgm:pt>
    <dgm:pt modelId="{3AF11E49-8970-4FAB-B55E-52C323C6D6FF}" type="sibTrans" cxnId="{7005E55D-BACC-428F-AFBC-31F116E9A346}">
      <dgm:prSet/>
      <dgm:spPr/>
      <dgm:t>
        <a:bodyPr/>
        <a:lstStyle/>
        <a:p>
          <a:endParaRPr lang="fi-FI"/>
        </a:p>
      </dgm:t>
    </dgm:pt>
    <dgm:pt modelId="{80A771E3-C9EC-4222-9975-727DBF9C9A94}" type="pres">
      <dgm:prSet presAssocID="{30D858A5-FF5B-4D31-9EDA-0EE25852F5CC}" presName="linear" presStyleCnt="0">
        <dgm:presLayoutVars>
          <dgm:animLvl val="lvl"/>
          <dgm:resizeHandles val="exact"/>
        </dgm:presLayoutVars>
      </dgm:prSet>
      <dgm:spPr/>
      <dgm:t>
        <a:bodyPr/>
        <a:lstStyle/>
        <a:p>
          <a:endParaRPr lang="fi-FI"/>
        </a:p>
      </dgm:t>
    </dgm:pt>
    <dgm:pt modelId="{DB4AA6E6-FC8B-4B24-B6B5-5D390F8B1AA5}" type="pres">
      <dgm:prSet presAssocID="{117415C6-1E31-4F03-9F81-4763D8D97D0F}" presName="parentText" presStyleLbl="node1" presStyleIdx="0" presStyleCnt="1" custScaleX="90828">
        <dgm:presLayoutVars>
          <dgm:chMax val="0"/>
          <dgm:bulletEnabled val="1"/>
        </dgm:presLayoutVars>
      </dgm:prSet>
      <dgm:spPr/>
      <dgm:t>
        <a:bodyPr/>
        <a:lstStyle/>
        <a:p>
          <a:endParaRPr lang="fi-FI"/>
        </a:p>
      </dgm:t>
    </dgm:pt>
  </dgm:ptLst>
  <dgm:cxnLst>
    <dgm:cxn modelId="{FFCA2205-475C-49BE-A876-2ABF71AAD6FA}" type="presOf" srcId="{117415C6-1E31-4F03-9F81-4763D8D97D0F}" destId="{DB4AA6E6-FC8B-4B24-B6B5-5D390F8B1AA5}" srcOrd="0" destOrd="0" presId="urn:microsoft.com/office/officeart/2005/8/layout/vList2"/>
    <dgm:cxn modelId="{C21BF221-1DC7-446B-AB11-1441EABD7A14}" type="presOf" srcId="{30D858A5-FF5B-4D31-9EDA-0EE25852F5CC}" destId="{80A771E3-C9EC-4222-9975-727DBF9C9A94}" srcOrd="0" destOrd="0" presId="urn:microsoft.com/office/officeart/2005/8/layout/vList2"/>
    <dgm:cxn modelId="{7005E55D-BACC-428F-AFBC-31F116E9A346}" srcId="{30D858A5-FF5B-4D31-9EDA-0EE25852F5CC}" destId="{117415C6-1E31-4F03-9F81-4763D8D97D0F}" srcOrd="0" destOrd="0" parTransId="{3E545E93-0037-4549-AF58-BA0686955084}" sibTransId="{3AF11E49-8970-4FAB-B55E-52C323C6D6FF}"/>
    <dgm:cxn modelId="{3433A3AF-AC76-4D96-8277-52FBAD1FDC4B}" type="presParOf" srcId="{80A771E3-C9EC-4222-9975-727DBF9C9A94}" destId="{DB4AA6E6-FC8B-4B24-B6B5-5D390F8B1AA5}"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3.xml><?xml version="1.0" encoding="utf-8"?>
<dgm:dataModel xmlns:dgm="http://schemas.openxmlformats.org/drawingml/2006/diagram" xmlns:a="http://schemas.openxmlformats.org/drawingml/2006/main">
  <dgm:ptLst>
    <dgm:pt modelId="{5B20848E-07C2-4DCE-81FE-0304EFB924C0}" type="doc">
      <dgm:prSet loTypeId="urn:microsoft.com/office/officeart/2005/8/layout/vList2" loCatId="list" qsTypeId="urn:microsoft.com/office/officeart/2005/8/quickstyle/simple5" qsCatId="simple" csTypeId="urn:microsoft.com/office/officeart/2005/8/colors/colorful1#3" csCatId="colorful" phldr="1"/>
      <dgm:spPr/>
      <dgm:t>
        <a:bodyPr/>
        <a:lstStyle/>
        <a:p>
          <a:endParaRPr lang="fi-FI"/>
        </a:p>
      </dgm:t>
    </dgm:pt>
    <dgm:pt modelId="{C9E7E5A6-4E66-4CDF-82F7-A6FB73846D28}">
      <dgm:prSet custT="1"/>
      <dgm:spPr/>
      <dgm:t>
        <a:bodyPr/>
        <a:lstStyle/>
        <a:p>
          <a:pPr algn="ctr" rtl="0"/>
          <a:r>
            <a:rPr lang="fi-FI" sz="2400" b="1" dirty="0" smtClean="0">
              <a:solidFill>
                <a:schemeClr val="tx1"/>
              </a:solidFill>
            </a:rPr>
            <a:t>Kaikille lääkkeille vastustuskykyinen bakteeri                                                       vanhuksen virtsassa ja haavassa </a:t>
          </a:r>
          <a:r>
            <a:rPr lang="fi-FI" sz="2400" b="1" dirty="0" err="1" smtClean="0">
              <a:solidFill>
                <a:schemeClr val="tx1"/>
              </a:solidFill>
            </a:rPr>
            <a:t>tk-osastolla</a:t>
          </a:r>
          <a:r>
            <a:rPr lang="fi-FI" sz="2400" b="1" dirty="0" smtClean="0">
              <a:solidFill>
                <a:schemeClr val="tx1"/>
              </a:solidFill>
            </a:rPr>
            <a:t> </a:t>
          </a:r>
          <a:endParaRPr lang="fi-FI" sz="2400" b="1" dirty="0">
            <a:solidFill>
              <a:schemeClr val="tx1"/>
            </a:solidFill>
          </a:endParaRPr>
        </a:p>
      </dgm:t>
    </dgm:pt>
    <dgm:pt modelId="{CCD2D608-D224-4FF1-BCEA-49902B3BDAE6}" type="parTrans" cxnId="{58E76311-33FD-42B9-8EAA-AE712E09D402}">
      <dgm:prSet/>
      <dgm:spPr/>
      <dgm:t>
        <a:bodyPr/>
        <a:lstStyle/>
        <a:p>
          <a:endParaRPr lang="fi-FI"/>
        </a:p>
      </dgm:t>
    </dgm:pt>
    <dgm:pt modelId="{AC0C4EBD-04A6-4B77-B136-F086B29D7F0A}" type="sibTrans" cxnId="{58E76311-33FD-42B9-8EAA-AE712E09D402}">
      <dgm:prSet/>
      <dgm:spPr/>
      <dgm:t>
        <a:bodyPr/>
        <a:lstStyle/>
        <a:p>
          <a:endParaRPr lang="fi-FI"/>
        </a:p>
      </dgm:t>
    </dgm:pt>
    <dgm:pt modelId="{60516778-07F6-49F1-AAD8-C89BF6A827DE}" type="pres">
      <dgm:prSet presAssocID="{5B20848E-07C2-4DCE-81FE-0304EFB924C0}" presName="linear" presStyleCnt="0">
        <dgm:presLayoutVars>
          <dgm:animLvl val="lvl"/>
          <dgm:resizeHandles val="exact"/>
        </dgm:presLayoutVars>
      </dgm:prSet>
      <dgm:spPr/>
      <dgm:t>
        <a:bodyPr/>
        <a:lstStyle/>
        <a:p>
          <a:endParaRPr lang="fi-FI"/>
        </a:p>
      </dgm:t>
    </dgm:pt>
    <dgm:pt modelId="{B18F2CD6-0A0E-4230-997A-06DD4DAF46C4}" type="pres">
      <dgm:prSet presAssocID="{C9E7E5A6-4E66-4CDF-82F7-A6FB73846D28}" presName="parentText" presStyleLbl="node1" presStyleIdx="0" presStyleCnt="1">
        <dgm:presLayoutVars>
          <dgm:chMax val="0"/>
          <dgm:bulletEnabled val="1"/>
        </dgm:presLayoutVars>
      </dgm:prSet>
      <dgm:spPr/>
      <dgm:t>
        <a:bodyPr/>
        <a:lstStyle/>
        <a:p>
          <a:endParaRPr lang="fi-FI"/>
        </a:p>
      </dgm:t>
    </dgm:pt>
  </dgm:ptLst>
  <dgm:cxnLst>
    <dgm:cxn modelId="{18CB77C1-6C89-4395-87FE-025184B7ADD3}" type="presOf" srcId="{C9E7E5A6-4E66-4CDF-82F7-A6FB73846D28}" destId="{B18F2CD6-0A0E-4230-997A-06DD4DAF46C4}" srcOrd="0" destOrd="0" presId="urn:microsoft.com/office/officeart/2005/8/layout/vList2"/>
    <dgm:cxn modelId="{4B96B9D9-D4B9-487E-9CF7-5989DD3132DB}" type="presOf" srcId="{5B20848E-07C2-4DCE-81FE-0304EFB924C0}" destId="{60516778-07F6-49F1-AAD8-C89BF6A827DE}" srcOrd="0" destOrd="0" presId="urn:microsoft.com/office/officeart/2005/8/layout/vList2"/>
    <dgm:cxn modelId="{58E76311-33FD-42B9-8EAA-AE712E09D402}" srcId="{5B20848E-07C2-4DCE-81FE-0304EFB924C0}" destId="{C9E7E5A6-4E66-4CDF-82F7-A6FB73846D28}" srcOrd="0" destOrd="0" parTransId="{CCD2D608-D224-4FF1-BCEA-49902B3BDAE6}" sibTransId="{AC0C4EBD-04A6-4B77-B136-F086B29D7F0A}"/>
    <dgm:cxn modelId="{C9CEBC73-A5B2-4677-82FD-EA7BFFA3A354}" type="presParOf" srcId="{60516778-07F6-49F1-AAD8-C89BF6A827DE}" destId="{B18F2CD6-0A0E-4230-997A-06DD4DAF46C4}" srcOrd="0"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44.xml><?xml version="1.0" encoding="utf-8"?>
<dgm:dataModel xmlns:dgm="http://schemas.openxmlformats.org/drawingml/2006/diagram" xmlns:a="http://schemas.openxmlformats.org/drawingml/2006/main">
  <dgm:ptLst>
    <dgm:pt modelId="{7BCED5CB-D07C-4854-AA1A-A2B3BFA9E8D3}" type="doc">
      <dgm:prSet loTypeId="urn:microsoft.com/office/officeart/2005/8/layout/venn1" loCatId="relationship" qsTypeId="urn:microsoft.com/office/officeart/2005/8/quickstyle/3d2" qsCatId="3D" csTypeId="urn:microsoft.com/office/officeart/2005/8/colors/colorful2" csCatId="colorful" phldr="1"/>
      <dgm:spPr/>
      <dgm:t>
        <a:bodyPr/>
        <a:lstStyle/>
        <a:p>
          <a:endParaRPr lang="fi-FI"/>
        </a:p>
      </dgm:t>
    </dgm:pt>
    <dgm:pt modelId="{4A7E2377-7030-4825-BE46-EEC81A23F5F8}">
      <dgm:prSet custT="1"/>
      <dgm:spPr/>
      <dgm:t>
        <a:bodyPr/>
        <a:lstStyle/>
        <a:p>
          <a:pPr rtl="0"/>
          <a:r>
            <a:rPr lang="fi-FI" sz="2800" dirty="0" smtClean="0"/>
            <a:t>Informaation kulku</a:t>
          </a:r>
          <a:endParaRPr lang="fi-FI" sz="2800" dirty="0"/>
        </a:p>
      </dgm:t>
    </dgm:pt>
    <dgm:pt modelId="{F348C10B-6E55-4B5D-B6A9-C8CC698136DF}" type="parTrans" cxnId="{751C6564-7C8E-4D7C-B00A-D96C525FC3F9}">
      <dgm:prSet/>
      <dgm:spPr/>
      <dgm:t>
        <a:bodyPr/>
        <a:lstStyle/>
        <a:p>
          <a:endParaRPr lang="fi-FI"/>
        </a:p>
      </dgm:t>
    </dgm:pt>
    <dgm:pt modelId="{6086DB5F-2AA4-4315-BB3C-4DB418F03CD7}" type="sibTrans" cxnId="{751C6564-7C8E-4D7C-B00A-D96C525FC3F9}">
      <dgm:prSet/>
      <dgm:spPr/>
      <dgm:t>
        <a:bodyPr/>
        <a:lstStyle/>
        <a:p>
          <a:endParaRPr lang="fi-FI"/>
        </a:p>
      </dgm:t>
    </dgm:pt>
    <dgm:pt modelId="{E3A0EBFD-4DC9-4CE3-965A-DFF48E0AB646}">
      <dgm:prSet custT="1"/>
      <dgm:spPr/>
      <dgm:t>
        <a:bodyPr/>
        <a:lstStyle/>
        <a:p>
          <a:pPr rtl="0"/>
          <a:r>
            <a:rPr lang="fi-FI" sz="2800" dirty="0" smtClean="0"/>
            <a:t>Tavan-omaiset varotoimet</a:t>
          </a:r>
          <a:endParaRPr lang="fi-FI" sz="2800" dirty="0"/>
        </a:p>
      </dgm:t>
    </dgm:pt>
    <dgm:pt modelId="{89779656-6AB7-4188-983F-88BD348E2FD2}" type="parTrans" cxnId="{2EF20B05-D589-4D0B-8D00-7D0C71637AA2}">
      <dgm:prSet/>
      <dgm:spPr/>
      <dgm:t>
        <a:bodyPr/>
        <a:lstStyle/>
        <a:p>
          <a:endParaRPr lang="fi-FI"/>
        </a:p>
      </dgm:t>
    </dgm:pt>
    <dgm:pt modelId="{F884452F-BEE4-47DD-9229-DD893F3EAB56}" type="sibTrans" cxnId="{2EF20B05-D589-4D0B-8D00-7D0C71637AA2}">
      <dgm:prSet/>
      <dgm:spPr/>
      <dgm:t>
        <a:bodyPr/>
        <a:lstStyle/>
        <a:p>
          <a:endParaRPr lang="fi-FI"/>
        </a:p>
      </dgm:t>
    </dgm:pt>
    <dgm:pt modelId="{D2B84870-ADC5-429F-9EC4-CCDE14592486}">
      <dgm:prSet custT="1"/>
      <dgm:spPr/>
      <dgm:t>
        <a:bodyPr/>
        <a:lstStyle/>
        <a:p>
          <a:pPr rtl="0"/>
          <a:r>
            <a:rPr lang="fi-FI" sz="2800" dirty="0" smtClean="0"/>
            <a:t>Eristäminen</a:t>
          </a:r>
          <a:endParaRPr lang="fi-FI" sz="2800" dirty="0"/>
        </a:p>
      </dgm:t>
    </dgm:pt>
    <dgm:pt modelId="{B26BAB91-51DB-4E6D-9040-02932DD893DF}" type="parTrans" cxnId="{4153C756-6F97-49E7-AE6F-A58FF0216277}">
      <dgm:prSet/>
      <dgm:spPr/>
      <dgm:t>
        <a:bodyPr/>
        <a:lstStyle/>
        <a:p>
          <a:endParaRPr lang="fi-FI"/>
        </a:p>
      </dgm:t>
    </dgm:pt>
    <dgm:pt modelId="{F4275EBD-6BFE-46F2-B846-706759E54E8F}" type="sibTrans" cxnId="{4153C756-6F97-49E7-AE6F-A58FF0216277}">
      <dgm:prSet/>
      <dgm:spPr/>
      <dgm:t>
        <a:bodyPr/>
        <a:lstStyle/>
        <a:p>
          <a:endParaRPr lang="fi-FI"/>
        </a:p>
      </dgm:t>
    </dgm:pt>
    <dgm:pt modelId="{AEE1E6BF-22F6-46E4-ACF2-F62D13DFD592}" type="pres">
      <dgm:prSet presAssocID="{7BCED5CB-D07C-4854-AA1A-A2B3BFA9E8D3}" presName="compositeShape" presStyleCnt="0">
        <dgm:presLayoutVars>
          <dgm:chMax val="7"/>
          <dgm:dir/>
          <dgm:resizeHandles val="exact"/>
        </dgm:presLayoutVars>
      </dgm:prSet>
      <dgm:spPr/>
      <dgm:t>
        <a:bodyPr/>
        <a:lstStyle/>
        <a:p>
          <a:endParaRPr lang="fi-FI"/>
        </a:p>
      </dgm:t>
    </dgm:pt>
    <dgm:pt modelId="{8C5D493C-7E52-4ED1-B707-152AD4C6A053}" type="pres">
      <dgm:prSet presAssocID="{4A7E2377-7030-4825-BE46-EEC81A23F5F8}" presName="circ1" presStyleLbl="vennNode1" presStyleIdx="0" presStyleCnt="3"/>
      <dgm:spPr/>
      <dgm:t>
        <a:bodyPr/>
        <a:lstStyle/>
        <a:p>
          <a:endParaRPr lang="fi-FI"/>
        </a:p>
      </dgm:t>
    </dgm:pt>
    <dgm:pt modelId="{DAC47A63-4C47-4360-8D01-5841F68F8C19}" type="pres">
      <dgm:prSet presAssocID="{4A7E2377-7030-4825-BE46-EEC81A23F5F8}" presName="circ1Tx" presStyleLbl="revTx" presStyleIdx="0" presStyleCnt="0">
        <dgm:presLayoutVars>
          <dgm:chMax val="0"/>
          <dgm:chPref val="0"/>
          <dgm:bulletEnabled val="1"/>
        </dgm:presLayoutVars>
      </dgm:prSet>
      <dgm:spPr/>
      <dgm:t>
        <a:bodyPr/>
        <a:lstStyle/>
        <a:p>
          <a:endParaRPr lang="fi-FI"/>
        </a:p>
      </dgm:t>
    </dgm:pt>
    <dgm:pt modelId="{03D3B747-0958-4A58-AD77-316681817891}" type="pres">
      <dgm:prSet presAssocID="{E3A0EBFD-4DC9-4CE3-965A-DFF48E0AB646}" presName="circ2" presStyleLbl="vennNode1" presStyleIdx="1" presStyleCnt="3"/>
      <dgm:spPr/>
      <dgm:t>
        <a:bodyPr/>
        <a:lstStyle/>
        <a:p>
          <a:endParaRPr lang="fi-FI"/>
        </a:p>
      </dgm:t>
    </dgm:pt>
    <dgm:pt modelId="{F024CD3A-D13E-4490-96CD-BB20EC5DF2A4}" type="pres">
      <dgm:prSet presAssocID="{E3A0EBFD-4DC9-4CE3-965A-DFF48E0AB646}" presName="circ2Tx" presStyleLbl="revTx" presStyleIdx="0" presStyleCnt="0">
        <dgm:presLayoutVars>
          <dgm:chMax val="0"/>
          <dgm:chPref val="0"/>
          <dgm:bulletEnabled val="1"/>
        </dgm:presLayoutVars>
      </dgm:prSet>
      <dgm:spPr/>
      <dgm:t>
        <a:bodyPr/>
        <a:lstStyle/>
        <a:p>
          <a:endParaRPr lang="fi-FI"/>
        </a:p>
      </dgm:t>
    </dgm:pt>
    <dgm:pt modelId="{A0D83F53-51F8-412D-ABD5-6A972ECA304E}" type="pres">
      <dgm:prSet presAssocID="{D2B84870-ADC5-429F-9EC4-CCDE14592486}" presName="circ3" presStyleLbl="vennNode1" presStyleIdx="2" presStyleCnt="3"/>
      <dgm:spPr/>
      <dgm:t>
        <a:bodyPr/>
        <a:lstStyle/>
        <a:p>
          <a:endParaRPr lang="fi-FI"/>
        </a:p>
      </dgm:t>
    </dgm:pt>
    <dgm:pt modelId="{3CB56806-5D1B-4DB3-8C83-FBF92759E4B7}" type="pres">
      <dgm:prSet presAssocID="{D2B84870-ADC5-429F-9EC4-CCDE14592486}" presName="circ3Tx" presStyleLbl="revTx" presStyleIdx="0" presStyleCnt="0">
        <dgm:presLayoutVars>
          <dgm:chMax val="0"/>
          <dgm:chPref val="0"/>
          <dgm:bulletEnabled val="1"/>
        </dgm:presLayoutVars>
      </dgm:prSet>
      <dgm:spPr/>
      <dgm:t>
        <a:bodyPr/>
        <a:lstStyle/>
        <a:p>
          <a:endParaRPr lang="fi-FI"/>
        </a:p>
      </dgm:t>
    </dgm:pt>
  </dgm:ptLst>
  <dgm:cxnLst>
    <dgm:cxn modelId="{4153C756-6F97-49E7-AE6F-A58FF0216277}" srcId="{7BCED5CB-D07C-4854-AA1A-A2B3BFA9E8D3}" destId="{D2B84870-ADC5-429F-9EC4-CCDE14592486}" srcOrd="2" destOrd="0" parTransId="{B26BAB91-51DB-4E6D-9040-02932DD893DF}" sibTransId="{F4275EBD-6BFE-46F2-B846-706759E54E8F}"/>
    <dgm:cxn modelId="{EA29DF1A-4FE9-4901-9921-F1F9E5CB3B86}" type="presOf" srcId="{4A7E2377-7030-4825-BE46-EEC81A23F5F8}" destId="{8C5D493C-7E52-4ED1-B707-152AD4C6A053}" srcOrd="0" destOrd="0" presId="urn:microsoft.com/office/officeart/2005/8/layout/venn1"/>
    <dgm:cxn modelId="{4D442C03-5933-4742-893C-667292E426AD}" type="presOf" srcId="{E3A0EBFD-4DC9-4CE3-965A-DFF48E0AB646}" destId="{03D3B747-0958-4A58-AD77-316681817891}" srcOrd="0" destOrd="0" presId="urn:microsoft.com/office/officeart/2005/8/layout/venn1"/>
    <dgm:cxn modelId="{C061DD44-A412-4FCD-A9AD-B29B9A7912A8}" type="presOf" srcId="{7BCED5CB-D07C-4854-AA1A-A2B3BFA9E8D3}" destId="{AEE1E6BF-22F6-46E4-ACF2-F62D13DFD592}" srcOrd="0" destOrd="0" presId="urn:microsoft.com/office/officeart/2005/8/layout/venn1"/>
    <dgm:cxn modelId="{2EB50A08-798C-44DF-B6A7-3F58AF2049C6}" type="presOf" srcId="{4A7E2377-7030-4825-BE46-EEC81A23F5F8}" destId="{DAC47A63-4C47-4360-8D01-5841F68F8C19}" srcOrd="1" destOrd="0" presId="urn:microsoft.com/office/officeart/2005/8/layout/venn1"/>
    <dgm:cxn modelId="{0678E543-A428-4D16-ACDE-C08D3BE26ED4}" type="presOf" srcId="{E3A0EBFD-4DC9-4CE3-965A-DFF48E0AB646}" destId="{F024CD3A-D13E-4490-96CD-BB20EC5DF2A4}" srcOrd="1" destOrd="0" presId="urn:microsoft.com/office/officeart/2005/8/layout/venn1"/>
    <dgm:cxn modelId="{AEC54BFA-D98A-4983-86E1-DD065D60FC71}" type="presOf" srcId="{D2B84870-ADC5-429F-9EC4-CCDE14592486}" destId="{3CB56806-5D1B-4DB3-8C83-FBF92759E4B7}" srcOrd="1" destOrd="0" presId="urn:microsoft.com/office/officeart/2005/8/layout/venn1"/>
    <dgm:cxn modelId="{2EF20B05-D589-4D0B-8D00-7D0C71637AA2}" srcId="{7BCED5CB-D07C-4854-AA1A-A2B3BFA9E8D3}" destId="{E3A0EBFD-4DC9-4CE3-965A-DFF48E0AB646}" srcOrd="1" destOrd="0" parTransId="{89779656-6AB7-4188-983F-88BD348E2FD2}" sibTransId="{F884452F-BEE4-47DD-9229-DD893F3EAB56}"/>
    <dgm:cxn modelId="{BE3F9F33-B1BE-4844-9939-6A9FA210BF8C}" type="presOf" srcId="{D2B84870-ADC5-429F-9EC4-CCDE14592486}" destId="{A0D83F53-51F8-412D-ABD5-6A972ECA304E}" srcOrd="0" destOrd="0" presId="urn:microsoft.com/office/officeart/2005/8/layout/venn1"/>
    <dgm:cxn modelId="{751C6564-7C8E-4D7C-B00A-D96C525FC3F9}" srcId="{7BCED5CB-D07C-4854-AA1A-A2B3BFA9E8D3}" destId="{4A7E2377-7030-4825-BE46-EEC81A23F5F8}" srcOrd="0" destOrd="0" parTransId="{F348C10B-6E55-4B5D-B6A9-C8CC698136DF}" sibTransId="{6086DB5F-2AA4-4315-BB3C-4DB418F03CD7}"/>
    <dgm:cxn modelId="{95748A33-7E20-4F47-A72B-8EA20CDF44DC}" type="presParOf" srcId="{AEE1E6BF-22F6-46E4-ACF2-F62D13DFD592}" destId="{8C5D493C-7E52-4ED1-B707-152AD4C6A053}" srcOrd="0" destOrd="0" presId="urn:microsoft.com/office/officeart/2005/8/layout/venn1"/>
    <dgm:cxn modelId="{00521A14-CCE7-4AE5-A50B-FF951C66AE7A}" type="presParOf" srcId="{AEE1E6BF-22F6-46E4-ACF2-F62D13DFD592}" destId="{DAC47A63-4C47-4360-8D01-5841F68F8C19}" srcOrd="1" destOrd="0" presId="urn:microsoft.com/office/officeart/2005/8/layout/venn1"/>
    <dgm:cxn modelId="{E0F0C37C-0637-494A-8D21-C21BFD233F40}" type="presParOf" srcId="{AEE1E6BF-22F6-46E4-ACF2-F62D13DFD592}" destId="{03D3B747-0958-4A58-AD77-316681817891}" srcOrd="2" destOrd="0" presId="urn:microsoft.com/office/officeart/2005/8/layout/venn1"/>
    <dgm:cxn modelId="{3F2D804A-B4A9-449A-A214-CD1AAE485470}" type="presParOf" srcId="{AEE1E6BF-22F6-46E4-ACF2-F62D13DFD592}" destId="{F024CD3A-D13E-4490-96CD-BB20EC5DF2A4}" srcOrd="3" destOrd="0" presId="urn:microsoft.com/office/officeart/2005/8/layout/venn1"/>
    <dgm:cxn modelId="{D5722282-DA84-41EE-92AE-F053223012C0}" type="presParOf" srcId="{AEE1E6BF-22F6-46E4-ACF2-F62D13DFD592}" destId="{A0D83F53-51F8-412D-ABD5-6A972ECA304E}" srcOrd="4" destOrd="0" presId="urn:microsoft.com/office/officeart/2005/8/layout/venn1"/>
    <dgm:cxn modelId="{6E4D7C60-AEAB-405E-BE74-374D213FD00A}" type="presParOf" srcId="{AEE1E6BF-22F6-46E4-ACF2-F62D13DFD592}" destId="{3CB56806-5D1B-4DB3-8C83-FBF92759E4B7}" srcOrd="5"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898CDFE-FD76-4D09-AC38-865EE732BBAA}" type="doc">
      <dgm:prSet loTypeId="urn:microsoft.com/office/officeart/2005/8/layout/hierarchy1" loCatId="hierarchy" qsTypeId="urn:microsoft.com/office/officeart/2005/8/quickstyle/3d2" qsCatId="3D" csTypeId="urn:microsoft.com/office/officeart/2005/8/colors/colorful4" csCatId="colorful" phldr="1"/>
      <dgm:spPr/>
      <dgm:t>
        <a:bodyPr/>
        <a:lstStyle/>
        <a:p>
          <a:endParaRPr lang="fi-FI"/>
        </a:p>
      </dgm:t>
    </dgm:pt>
    <dgm:pt modelId="{F5C79668-6869-45A5-9DCC-B74771342C3A}">
      <dgm:prSet custT="1"/>
      <dgm:spPr/>
      <dgm:t>
        <a:bodyPr/>
        <a:lstStyle/>
        <a:p>
          <a:pPr rtl="0"/>
          <a:r>
            <a:rPr lang="fi-FI" sz="1800" b="1" dirty="0" smtClean="0"/>
            <a:t>Tulehdusreaktio</a:t>
          </a:r>
          <a:endParaRPr lang="fi-FI" sz="1800" b="1" dirty="0"/>
        </a:p>
      </dgm:t>
    </dgm:pt>
    <dgm:pt modelId="{F7EB9CCD-9758-44F7-892A-6602AB71AC2B}" type="parTrans" cxnId="{FF8E3A42-2344-4A98-9596-D0320A6D6AD2}">
      <dgm:prSet/>
      <dgm:spPr/>
      <dgm:t>
        <a:bodyPr/>
        <a:lstStyle/>
        <a:p>
          <a:endParaRPr lang="fi-FI"/>
        </a:p>
      </dgm:t>
    </dgm:pt>
    <dgm:pt modelId="{5671124A-C7AD-4B6E-B6C6-D6B6F9564154}" type="sibTrans" cxnId="{FF8E3A42-2344-4A98-9596-D0320A6D6AD2}">
      <dgm:prSet/>
      <dgm:spPr/>
      <dgm:t>
        <a:bodyPr/>
        <a:lstStyle/>
        <a:p>
          <a:endParaRPr lang="fi-FI"/>
        </a:p>
      </dgm:t>
    </dgm:pt>
    <dgm:pt modelId="{A62827C1-A086-4015-A478-DB16EC99F84B}">
      <dgm:prSet custT="1"/>
      <dgm:spPr/>
      <dgm:t>
        <a:bodyPr/>
        <a:lstStyle/>
        <a:p>
          <a:pPr rtl="0"/>
          <a:r>
            <a:rPr lang="fi-FI" sz="1800" b="1" dirty="0" smtClean="0"/>
            <a:t>Valkosolujen ilmaantuminen ja lisääntyminen</a:t>
          </a:r>
          <a:endParaRPr lang="fi-FI" sz="1800" b="1" dirty="0"/>
        </a:p>
      </dgm:t>
    </dgm:pt>
    <dgm:pt modelId="{2DC3D586-9013-41B4-B113-673453ED596F}" type="parTrans" cxnId="{02987921-661A-49BD-AD63-E32FEC890FD1}">
      <dgm:prSet/>
      <dgm:spPr/>
      <dgm:t>
        <a:bodyPr/>
        <a:lstStyle/>
        <a:p>
          <a:endParaRPr lang="fi-FI"/>
        </a:p>
      </dgm:t>
    </dgm:pt>
    <dgm:pt modelId="{5C2B87F5-94C6-4041-8F34-1144382357B4}" type="sibTrans" cxnId="{02987921-661A-49BD-AD63-E32FEC890FD1}">
      <dgm:prSet/>
      <dgm:spPr/>
      <dgm:t>
        <a:bodyPr/>
        <a:lstStyle/>
        <a:p>
          <a:endParaRPr lang="fi-FI"/>
        </a:p>
      </dgm:t>
    </dgm:pt>
    <dgm:pt modelId="{634CFFF8-13E5-45FD-A19B-0E4F21CDFFCB}">
      <dgm:prSet custT="1"/>
      <dgm:spPr/>
      <dgm:t>
        <a:bodyPr/>
        <a:lstStyle/>
        <a:p>
          <a:pPr rtl="0"/>
          <a:r>
            <a:rPr lang="fi-FI" sz="1800" b="1" dirty="0" smtClean="0"/>
            <a:t>Valkosolut erittävät </a:t>
          </a:r>
          <a:r>
            <a:rPr lang="fi-FI" sz="1800" b="1" dirty="0" err="1" smtClean="0"/>
            <a:t>sytokiineja</a:t>
          </a:r>
          <a:endParaRPr lang="fi-FI" sz="1800" b="1" dirty="0"/>
        </a:p>
      </dgm:t>
    </dgm:pt>
    <dgm:pt modelId="{F814581A-C654-486C-B5F9-144C3385329B}" type="parTrans" cxnId="{7360D44F-B57C-40A8-AF7F-52C89CFB4B19}">
      <dgm:prSet/>
      <dgm:spPr/>
      <dgm:t>
        <a:bodyPr/>
        <a:lstStyle/>
        <a:p>
          <a:endParaRPr lang="fi-FI"/>
        </a:p>
      </dgm:t>
    </dgm:pt>
    <dgm:pt modelId="{84D4F45E-17F6-4596-B64D-7CE0D5761E42}" type="sibTrans" cxnId="{7360D44F-B57C-40A8-AF7F-52C89CFB4B19}">
      <dgm:prSet/>
      <dgm:spPr/>
      <dgm:t>
        <a:bodyPr/>
        <a:lstStyle/>
        <a:p>
          <a:endParaRPr lang="fi-FI"/>
        </a:p>
      </dgm:t>
    </dgm:pt>
    <dgm:pt modelId="{144AAA00-8D37-437C-AB2D-F3DA25F76FDD}">
      <dgm:prSet custT="1"/>
      <dgm:spPr/>
      <dgm:t>
        <a:bodyPr/>
        <a:lstStyle/>
        <a:p>
          <a:pPr rtl="0"/>
          <a:r>
            <a:rPr lang="fi-FI" sz="1800" b="1" dirty="0" smtClean="0"/>
            <a:t>Aikaansaavat yleisoireita esim. kuume, vilunväristykset, huono-olo</a:t>
          </a:r>
          <a:endParaRPr lang="fi-FI" sz="1800" b="1" dirty="0"/>
        </a:p>
      </dgm:t>
    </dgm:pt>
    <dgm:pt modelId="{F4E3B4BB-79C3-40D3-9217-A6BD1EC82312}" type="parTrans" cxnId="{4C7EBEC8-C4A8-4F8E-9AD6-F598AFFFB96A}">
      <dgm:prSet/>
      <dgm:spPr/>
      <dgm:t>
        <a:bodyPr/>
        <a:lstStyle/>
        <a:p>
          <a:endParaRPr lang="fi-FI"/>
        </a:p>
      </dgm:t>
    </dgm:pt>
    <dgm:pt modelId="{50729760-7188-4802-B2AC-B437ABD26E9D}" type="sibTrans" cxnId="{4C7EBEC8-C4A8-4F8E-9AD6-F598AFFFB96A}">
      <dgm:prSet/>
      <dgm:spPr/>
      <dgm:t>
        <a:bodyPr/>
        <a:lstStyle/>
        <a:p>
          <a:endParaRPr lang="fi-FI"/>
        </a:p>
      </dgm:t>
    </dgm:pt>
    <dgm:pt modelId="{D214D875-D147-483F-92D6-58A4536AC406}">
      <dgm:prSet custT="1"/>
      <dgm:spPr/>
      <dgm:t>
        <a:bodyPr/>
        <a:lstStyle/>
        <a:p>
          <a:pPr rtl="0"/>
          <a:r>
            <a:rPr lang="fi-FI" sz="1800" b="1" dirty="0" smtClean="0"/>
            <a:t>Oireet elimistön reaktiosta,            ei mikrobista</a:t>
          </a:r>
          <a:endParaRPr lang="fi-FI" sz="1800" b="1" dirty="0"/>
        </a:p>
      </dgm:t>
    </dgm:pt>
    <dgm:pt modelId="{487C0857-CA9F-4973-AC03-130FC82E505C}" type="parTrans" cxnId="{E9241F03-60A2-4DA6-BB5C-72870C8DBD2D}">
      <dgm:prSet/>
      <dgm:spPr/>
      <dgm:t>
        <a:bodyPr/>
        <a:lstStyle/>
        <a:p>
          <a:endParaRPr lang="fi-FI"/>
        </a:p>
      </dgm:t>
    </dgm:pt>
    <dgm:pt modelId="{C272EA15-6902-437D-9D7C-FF124E5021C3}" type="sibTrans" cxnId="{E9241F03-60A2-4DA6-BB5C-72870C8DBD2D}">
      <dgm:prSet/>
      <dgm:spPr/>
      <dgm:t>
        <a:bodyPr/>
        <a:lstStyle/>
        <a:p>
          <a:endParaRPr lang="fi-FI"/>
        </a:p>
      </dgm:t>
    </dgm:pt>
    <dgm:pt modelId="{C8D42EA3-6558-4C4D-B4E6-8EC662FE25F9}" type="pres">
      <dgm:prSet presAssocID="{B898CDFE-FD76-4D09-AC38-865EE732BBAA}" presName="hierChild1" presStyleCnt="0">
        <dgm:presLayoutVars>
          <dgm:chPref val="1"/>
          <dgm:dir/>
          <dgm:animOne val="branch"/>
          <dgm:animLvl val="lvl"/>
          <dgm:resizeHandles/>
        </dgm:presLayoutVars>
      </dgm:prSet>
      <dgm:spPr/>
      <dgm:t>
        <a:bodyPr/>
        <a:lstStyle/>
        <a:p>
          <a:endParaRPr lang="fi-FI"/>
        </a:p>
      </dgm:t>
    </dgm:pt>
    <dgm:pt modelId="{85D6367E-2FD7-4EE7-B87D-6DD57E0C604B}" type="pres">
      <dgm:prSet presAssocID="{F5C79668-6869-45A5-9DCC-B74771342C3A}" presName="hierRoot1" presStyleCnt="0"/>
      <dgm:spPr/>
    </dgm:pt>
    <dgm:pt modelId="{181C0EEC-9498-4A7E-9830-AE21662A347B}" type="pres">
      <dgm:prSet presAssocID="{F5C79668-6869-45A5-9DCC-B74771342C3A}" presName="composite" presStyleCnt="0"/>
      <dgm:spPr/>
    </dgm:pt>
    <dgm:pt modelId="{3B589B0A-E5F6-4B95-873B-65E08FCC45AD}" type="pres">
      <dgm:prSet presAssocID="{F5C79668-6869-45A5-9DCC-B74771342C3A}" presName="background" presStyleLbl="node0" presStyleIdx="0" presStyleCnt="3"/>
      <dgm:spPr/>
    </dgm:pt>
    <dgm:pt modelId="{D2856DA9-BB94-480E-AEAC-480E4DFE6A2D}" type="pres">
      <dgm:prSet presAssocID="{F5C79668-6869-45A5-9DCC-B74771342C3A}" presName="text" presStyleLbl="fgAcc0" presStyleIdx="0" presStyleCnt="3">
        <dgm:presLayoutVars>
          <dgm:chPref val="3"/>
        </dgm:presLayoutVars>
      </dgm:prSet>
      <dgm:spPr/>
      <dgm:t>
        <a:bodyPr/>
        <a:lstStyle/>
        <a:p>
          <a:endParaRPr lang="fi-FI"/>
        </a:p>
      </dgm:t>
    </dgm:pt>
    <dgm:pt modelId="{729A36CD-3F1B-4BF1-92DC-3942335893B1}" type="pres">
      <dgm:prSet presAssocID="{F5C79668-6869-45A5-9DCC-B74771342C3A}" presName="hierChild2" presStyleCnt="0"/>
      <dgm:spPr/>
    </dgm:pt>
    <dgm:pt modelId="{76773AB1-FBB4-4D9C-BD3B-722684775CFF}" type="pres">
      <dgm:prSet presAssocID="{A62827C1-A086-4015-A478-DB16EC99F84B}" presName="hierRoot1" presStyleCnt="0"/>
      <dgm:spPr/>
    </dgm:pt>
    <dgm:pt modelId="{B982988D-C404-4731-921C-CAF947BA23C7}" type="pres">
      <dgm:prSet presAssocID="{A62827C1-A086-4015-A478-DB16EC99F84B}" presName="composite" presStyleCnt="0"/>
      <dgm:spPr/>
    </dgm:pt>
    <dgm:pt modelId="{7BD1107C-E9DF-4FF1-9063-2BB526C1E20A}" type="pres">
      <dgm:prSet presAssocID="{A62827C1-A086-4015-A478-DB16EC99F84B}" presName="background" presStyleLbl="node0" presStyleIdx="1" presStyleCnt="3"/>
      <dgm:spPr/>
    </dgm:pt>
    <dgm:pt modelId="{A1867450-D815-49CA-A787-F1CC1AAD11CB}" type="pres">
      <dgm:prSet presAssocID="{A62827C1-A086-4015-A478-DB16EC99F84B}" presName="text" presStyleLbl="fgAcc0" presStyleIdx="1" presStyleCnt="3">
        <dgm:presLayoutVars>
          <dgm:chPref val="3"/>
        </dgm:presLayoutVars>
      </dgm:prSet>
      <dgm:spPr/>
      <dgm:t>
        <a:bodyPr/>
        <a:lstStyle/>
        <a:p>
          <a:endParaRPr lang="fi-FI"/>
        </a:p>
      </dgm:t>
    </dgm:pt>
    <dgm:pt modelId="{0573C946-9327-4D11-B45D-A9D121DE8E98}" type="pres">
      <dgm:prSet presAssocID="{A62827C1-A086-4015-A478-DB16EC99F84B}" presName="hierChild2" presStyleCnt="0"/>
      <dgm:spPr/>
    </dgm:pt>
    <dgm:pt modelId="{05EB3532-B88F-49C7-A07F-70B00221F6E9}" type="pres">
      <dgm:prSet presAssocID="{634CFFF8-13E5-45FD-A19B-0E4F21CDFFCB}" presName="hierRoot1" presStyleCnt="0"/>
      <dgm:spPr/>
    </dgm:pt>
    <dgm:pt modelId="{8B44862E-C67C-47C1-BC70-339FCDB5D362}" type="pres">
      <dgm:prSet presAssocID="{634CFFF8-13E5-45FD-A19B-0E4F21CDFFCB}" presName="composite" presStyleCnt="0"/>
      <dgm:spPr/>
    </dgm:pt>
    <dgm:pt modelId="{7DC2520C-9195-459D-A82B-2DB27CFB3690}" type="pres">
      <dgm:prSet presAssocID="{634CFFF8-13E5-45FD-A19B-0E4F21CDFFCB}" presName="background" presStyleLbl="node0" presStyleIdx="2" presStyleCnt="3"/>
      <dgm:spPr/>
    </dgm:pt>
    <dgm:pt modelId="{578034C4-5B92-44D2-9834-0A92E5913364}" type="pres">
      <dgm:prSet presAssocID="{634CFFF8-13E5-45FD-A19B-0E4F21CDFFCB}" presName="text" presStyleLbl="fgAcc0" presStyleIdx="2" presStyleCnt="3">
        <dgm:presLayoutVars>
          <dgm:chPref val="3"/>
        </dgm:presLayoutVars>
      </dgm:prSet>
      <dgm:spPr/>
      <dgm:t>
        <a:bodyPr/>
        <a:lstStyle/>
        <a:p>
          <a:endParaRPr lang="fi-FI"/>
        </a:p>
      </dgm:t>
    </dgm:pt>
    <dgm:pt modelId="{2D0BEA6C-93B6-40FB-A678-015385AD37E9}" type="pres">
      <dgm:prSet presAssocID="{634CFFF8-13E5-45FD-A19B-0E4F21CDFFCB}" presName="hierChild2" presStyleCnt="0"/>
      <dgm:spPr/>
    </dgm:pt>
    <dgm:pt modelId="{221C78F0-3561-4A25-A151-65D27E479277}" type="pres">
      <dgm:prSet presAssocID="{F4E3B4BB-79C3-40D3-9217-A6BD1EC82312}" presName="Name10" presStyleLbl="parChTrans1D2" presStyleIdx="0" presStyleCnt="2"/>
      <dgm:spPr/>
      <dgm:t>
        <a:bodyPr/>
        <a:lstStyle/>
        <a:p>
          <a:endParaRPr lang="fi-FI"/>
        </a:p>
      </dgm:t>
    </dgm:pt>
    <dgm:pt modelId="{8F2E80AD-374B-4DDE-89B4-849A641452E3}" type="pres">
      <dgm:prSet presAssocID="{144AAA00-8D37-437C-AB2D-F3DA25F76FDD}" presName="hierRoot2" presStyleCnt="0"/>
      <dgm:spPr/>
    </dgm:pt>
    <dgm:pt modelId="{FDA80F03-7C5B-45BC-9F86-7E592CEF3ADB}" type="pres">
      <dgm:prSet presAssocID="{144AAA00-8D37-437C-AB2D-F3DA25F76FDD}" presName="composite2" presStyleCnt="0"/>
      <dgm:spPr/>
    </dgm:pt>
    <dgm:pt modelId="{22DF1F32-65B1-4A4C-9260-7521B7887F45}" type="pres">
      <dgm:prSet presAssocID="{144AAA00-8D37-437C-AB2D-F3DA25F76FDD}" presName="background2" presStyleLbl="node2" presStyleIdx="0" presStyleCnt="2"/>
      <dgm:spPr/>
    </dgm:pt>
    <dgm:pt modelId="{17469600-83A1-4068-8931-1D8E6FB7360E}" type="pres">
      <dgm:prSet presAssocID="{144AAA00-8D37-437C-AB2D-F3DA25F76FDD}" presName="text2" presStyleLbl="fgAcc2" presStyleIdx="0" presStyleCnt="2">
        <dgm:presLayoutVars>
          <dgm:chPref val="3"/>
        </dgm:presLayoutVars>
      </dgm:prSet>
      <dgm:spPr/>
      <dgm:t>
        <a:bodyPr/>
        <a:lstStyle/>
        <a:p>
          <a:endParaRPr lang="fi-FI"/>
        </a:p>
      </dgm:t>
    </dgm:pt>
    <dgm:pt modelId="{BAFBBDE5-493A-4946-BFF5-BF24B17B6496}" type="pres">
      <dgm:prSet presAssocID="{144AAA00-8D37-437C-AB2D-F3DA25F76FDD}" presName="hierChild3" presStyleCnt="0"/>
      <dgm:spPr/>
    </dgm:pt>
    <dgm:pt modelId="{BA1CBE3A-5C1B-4577-AD8F-F8EC726C9794}" type="pres">
      <dgm:prSet presAssocID="{487C0857-CA9F-4973-AC03-130FC82E505C}" presName="Name10" presStyleLbl="parChTrans1D2" presStyleIdx="1" presStyleCnt="2"/>
      <dgm:spPr/>
      <dgm:t>
        <a:bodyPr/>
        <a:lstStyle/>
        <a:p>
          <a:endParaRPr lang="fi-FI"/>
        </a:p>
      </dgm:t>
    </dgm:pt>
    <dgm:pt modelId="{A8D1809B-41A8-4706-A9E2-1958B12FEAEF}" type="pres">
      <dgm:prSet presAssocID="{D214D875-D147-483F-92D6-58A4536AC406}" presName="hierRoot2" presStyleCnt="0"/>
      <dgm:spPr/>
    </dgm:pt>
    <dgm:pt modelId="{C707B390-6935-4127-BC56-14F81D54DA57}" type="pres">
      <dgm:prSet presAssocID="{D214D875-D147-483F-92D6-58A4536AC406}" presName="composite2" presStyleCnt="0"/>
      <dgm:spPr/>
    </dgm:pt>
    <dgm:pt modelId="{5C05F1E4-63F0-4954-9723-2B59EFF92CB8}" type="pres">
      <dgm:prSet presAssocID="{D214D875-D147-483F-92D6-58A4536AC406}" presName="background2" presStyleLbl="node2" presStyleIdx="1" presStyleCnt="2"/>
      <dgm:spPr/>
    </dgm:pt>
    <dgm:pt modelId="{5DABA6C5-2753-40D1-BFD2-D5B2C68B3E37}" type="pres">
      <dgm:prSet presAssocID="{D214D875-D147-483F-92D6-58A4536AC406}" presName="text2" presStyleLbl="fgAcc2" presStyleIdx="1" presStyleCnt="2">
        <dgm:presLayoutVars>
          <dgm:chPref val="3"/>
        </dgm:presLayoutVars>
      </dgm:prSet>
      <dgm:spPr/>
      <dgm:t>
        <a:bodyPr/>
        <a:lstStyle/>
        <a:p>
          <a:endParaRPr lang="fi-FI"/>
        </a:p>
      </dgm:t>
    </dgm:pt>
    <dgm:pt modelId="{F176492B-E2BD-465D-9380-FBD139E89D6C}" type="pres">
      <dgm:prSet presAssocID="{D214D875-D147-483F-92D6-58A4536AC406}" presName="hierChild3" presStyleCnt="0"/>
      <dgm:spPr/>
    </dgm:pt>
  </dgm:ptLst>
  <dgm:cxnLst>
    <dgm:cxn modelId="{B8F17337-3F15-4A77-8EF7-9582A73C1483}" type="presOf" srcId="{F4E3B4BB-79C3-40D3-9217-A6BD1EC82312}" destId="{221C78F0-3561-4A25-A151-65D27E479277}" srcOrd="0" destOrd="0" presId="urn:microsoft.com/office/officeart/2005/8/layout/hierarchy1"/>
    <dgm:cxn modelId="{89609E04-8E36-427C-ADF4-D5D2E2549B09}" type="presOf" srcId="{A62827C1-A086-4015-A478-DB16EC99F84B}" destId="{A1867450-D815-49CA-A787-F1CC1AAD11CB}" srcOrd="0" destOrd="0" presId="urn:microsoft.com/office/officeart/2005/8/layout/hierarchy1"/>
    <dgm:cxn modelId="{C7E51D12-F462-45B2-805E-1200250992C0}" type="presOf" srcId="{D214D875-D147-483F-92D6-58A4536AC406}" destId="{5DABA6C5-2753-40D1-BFD2-D5B2C68B3E37}" srcOrd="0" destOrd="0" presId="urn:microsoft.com/office/officeart/2005/8/layout/hierarchy1"/>
    <dgm:cxn modelId="{4C7EBEC8-C4A8-4F8E-9AD6-F598AFFFB96A}" srcId="{634CFFF8-13E5-45FD-A19B-0E4F21CDFFCB}" destId="{144AAA00-8D37-437C-AB2D-F3DA25F76FDD}" srcOrd="0" destOrd="0" parTransId="{F4E3B4BB-79C3-40D3-9217-A6BD1EC82312}" sibTransId="{50729760-7188-4802-B2AC-B437ABD26E9D}"/>
    <dgm:cxn modelId="{9082990D-B0C1-46AB-916E-C08A2481B047}" type="presOf" srcId="{487C0857-CA9F-4973-AC03-130FC82E505C}" destId="{BA1CBE3A-5C1B-4577-AD8F-F8EC726C9794}" srcOrd="0" destOrd="0" presId="urn:microsoft.com/office/officeart/2005/8/layout/hierarchy1"/>
    <dgm:cxn modelId="{7360D44F-B57C-40A8-AF7F-52C89CFB4B19}" srcId="{B898CDFE-FD76-4D09-AC38-865EE732BBAA}" destId="{634CFFF8-13E5-45FD-A19B-0E4F21CDFFCB}" srcOrd="2" destOrd="0" parTransId="{F814581A-C654-486C-B5F9-144C3385329B}" sibTransId="{84D4F45E-17F6-4596-B64D-7CE0D5761E42}"/>
    <dgm:cxn modelId="{FF8E3A42-2344-4A98-9596-D0320A6D6AD2}" srcId="{B898CDFE-FD76-4D09-AC38-865EE732BBAA}" destId="{F5C79668-6869-45A5-9DCC-B74771342C3A}" srcOrd="0" destOrd="0" parTransId="{F7EB9CCD-9758-44F7-892A-6602AB71AC2B}" sibTransId="{5671124A-C7AD-4B6E-B6C6-D6B6F9564154}"/>
    <dgm:cxn modelId="{3641B833-81E4-4AB6-9B35-402667B4A507}" type="presOf" srcId="{144AAA00-8D37-437C-AB2D-F3DA25F76FDD}" destId="{17469600-83A1-4068-8931-1D8E6FB7360E}" srcOrd="0" destOrd="0" presId="urn:microsoft.com/office/officeart/2005/8/layout/hierarchy1"/>
    <dgm:cxn modelId="{E9241F03-60A2-4DA6-BB5C-72870C8DBD2D}" srcId="{634CFFF8-13E5-45FD-A19B-0E4F21CDFFCB}" destId="{D214D875-D147-483F-92D6-58A4536AC406}" srcOrd="1" destOrd="0" parTransId="{487C0857-CA9F-4973-AC03-130FC82E505C}" sibTransId="{C272EA15-6902-437D-9D7C-FF124E5021C3}"/>
    <dgm:cxn modelId="{FBEACDE2-0E36-48D8-A5AF-655DA9D97CAB}" type="presOf" srcId="{F5C79668-6869-45A5-9DCC-B74771342C3A}" destId="{D2856DA9-BB94-480E-AEAC-480E4DFE6A2D}" srcOrd="0" destOrd="0" presId="urn:microsoft.com/office/officeart/2005/8/layout/hierarchy1"/>
    <dgm:cxn modelId="{5AE1CA2D-FA47-45BD-85F2-B57B8E825099}" type="presOf" srcId="{634CFFF8-13E5-45FD-A19B-0E4F21CDFFCB}" destId="{578034C4-5B92-44D2-9834-0A92E5913364}" srcOrd="0" destOrd="0" presId="urn:microsoft.com/office/officeart/2005/8/layout/hierarchy1"/>
    <dgm:cxn modelId="{02987921-661A-49BD-AD63-E32FEC890FD1}" srcId="{B898CDFE-FD76-4D09-AC38-865EE732BBAA}" destId="{A62827C1-A086-4015-A478-DB16EC99F84B}" srcOrd="1" destOrd="0" parTransId="{2DC3D586-9013-41B4-B113-673453ED596F}" sibTransId="{5C2B87F5-94C6-4041-8F34-1144382357B4}"/>
    <dgm:cxn modelId="{A543B9D9-5F7F-4404-880C-DFE20FF012C8}" type="presOf" srcId="{B898CDFE-FD76-4D09-AC38-865EE732BBAA}" destId="{C8D42EA3-6558-4C4D-B4E6-8EC662FE25F9}" srcOrd="0" destOrd="0" presId="urn:microsoft.com/office/officeart/2005/8/layout/hierarchy1"/>
    <dgm:cxn modelId="{C353FDB4-8C6A-4965-BFDE-23F6898E9332}" type="presParOf" srcId="{C8D42EA3-6558-4C4D-B4E6-8EC662FE25F9}" destId="{85D6367E-2FD7-4EE7-B87D-6DD57E0C604B}" srcOrd="0" destOrd="0" presId="urn:microsoft.com/office/officeart/2005/8/layout/hierarchy1"/>
    <dgm:cxn modelId="{5FA68061-B3AE-4E4D-9EA1-FB5EDF8C29CA}" type="presParOf" srcId="{85D6367E-2FD7-4EE7-B87D-6DD57E0C604B}" destId="{181C0EEC-9498-4A7E-9830-AE21662A347B}" srcOrd="0" destOrd="0" presId="urn:microsoft.com/office/officeart/2005/8/layout/hierarchy1"/>
    <dgm:cxn modelId="{5E3D3BA5-2431-42A9-BE23-17B0FFB89C89}" type="presParOf" srcId="{181C0EEC-9498-4A7E-9830-AE21662A347B}" destId="{3B589B0A-E5F6-4B95-873B-65E08FCC45AD}" srcOrd="0" destOrd="0" presId="urn:microsoft.com/office/officeart/2005/8/layout/hierarchy1"/>
    <dgm:cxn modelId="{30DF34E3-01FA-4EE5-B070-88961BDF4941}" type="presParOf" srcId="{181C0EEC-9498-4A7E-9830-AE21662A347B}" destId="{D2856DA9-BB94-480E-AEAC-480E4DFE6A2D}" srcOrd="1" destOrd="0" presId="urn:microsoft.com/office/officeart/2005/8/layout/hierarchy1"/>
    <dgm:cxn modelId="{5AFB07FE-4E12-4EF0-B428-4441EC98535B}" type="presParOf" srcId="{85D6367E-2FD7-4EE7-B87D-6DD57E0C604B}" destId="{729A36CD-3F1B-4BF1-92DC-3942335893B1}" srcOrd="1" destOrd="0" presId="urn:microsoft.com/office/officeart/2005/8/layout/hierarchy1"/>
    <dgm:cxn modelId="{8E4752C6-7C19-40AE-8A89-72BF969A311E}" type="presParOf" srcId="{C8D42EA3-6558-4C4D-B4E6-8EC662FE25F9}" destId="{76773AB1-FBB4-4D9C-BD3B-722684775CFF}" srcOrd="1" destOrd="0" presId="urn:microsoft.com/office/officeart/2005/8/layout/hierarchy1"/>
    <dgm:cxn modelId="{4422241A-3B1B-46E1-A191-1C43E1CABD94}" type="presParOf" srcId="{76773AB1-FBB4-4D9C-BD3B-722684775CFF}" destId="{B982988D-C404-4731-921C-CAF947BA23C7}" srcOrd="0" destOrd="0" presId="urn:microsoft.com/office/officeart/2005/8/layout/hierarchy1"/>
    <dgm:cxn modelId="{834DB13F-44DF-43D8-B3F6-C2A537A87B02}" type="presParOf" srcId="{B982988D-C404-4731-921C-CAF947BA23C7}" destId="{7BD1107C-E9DF-4FF1-9063-2BB526C1E20A}" srcOrd="0" destOrd="0" presId="urn:microsoft.com/office/officeart/2005/8/layout/hierarchy1"/>
    <dgm:cxn modelId="{F51ECADC-40A9-4A70-BFCE-99D9E7547168}" type="presParOf" srcId="{B982988D-C404-4731-921C-CAF947BA23C7}" destId="{A1867450-D815-49CA-A787-F1CC1AAD11CB}" srcOrd="1" destOrd="0" presId="urn:microsoft.com/office/officeart/2005/8/layout/hierarchy1"/>
    <dgm:cxn modelId="{0EF424FD-4C13-47B2-A170-657E59FE5E1E}" type="presParOf" srcId="{76773AB1-FBB4-4D9C-BD3B-722684775CFF}" destId="{0573C946-9327-4D11-B45D-A9D121DE8E98}" srcOrd="1" destOrd="0" presId="urn:microsoft.com/office/officeart/2005/8/layout/hierarchy1"/>
    <dgm:cxn modelId="{54B67880-3E56-41A6-82F0-D487B8E02199}" type="presParOf" srcId="{C8D42EA3-6558-4C4D-B4E6-8EC662FE25F9}" destId="{05EB3532-B88F-49C7-A07F-70B00221F6E9}" srcOrd="2" destOrd="0" presId="urn:microsoft.com/office/officeart/2005/8/layout/hierarchy1"/>
    <dgm:cxn modelId="{C618D6DD-6381-4147-880A-A563BFD18B5A}" type="presParOf" srcId="{05EB3532-B88F-49C7-A07F-70B00221F6E9}" destId="{8B44862E-C67C-47C1-BC70-339FCDB5D362}" srcOrd="0" destOrd="0" presId="urn:microsoft.com/office/officeart/2005/8/layout/hierarchy1"/>
    <dgm:cxn modelId="{E117ABE2-3AC5-46E4-A666-DB6C20E014B3}" type="presParOf" srcId="{8B44862E-C67C-47C1-BC70-339FCDB5D362}" destId="{7DC2520C-9195-459D-A82B-2DB27CFB3690}" srcOrd="0" destOrd="0" presId="urn:microsoft.com/office/officeart/2005/8/layout/hierarchy1"/>
    <dgm:cxn modelId="{24004459-1C7A-487E-9E75-5977B0294E20}" type="presParOf" srcId="{8B44862E-C67C-47C1-BC70-339FCDB5D362}" destId="{578034C4-5B92-44D2-9834-0A92E5913364}" srcOrd="1" destOrd="0" presId="urn:microsoft.com/office/officeart/2005/8/layout/hierarchy1"/>
    <dgm:cxn modelId="{287083F1-9275-4F17-BE7E-F7471741D4A3}" type="presParOf" srcId="{05EB3532-B88F-49C7-A07F-70B00221F6E9}" destId="{2D0BEA6C-93B6-40FB-A678-015385AD37E9}" srcOrd="1" destOrd="0" presId="urn:microsoft.com/office/officeart/2005/8/layout/hierarchy1"/>
    <dgm:cxn modelId="{3D3293E6-4E88-44E4-AA6F-72E17573C1D8}" type="presParOf" srcId="{2D0BEA6C-93B6-40FB-A678-015385AD37E9}" destId="{221C78F0-3561-4A25-A151-65D27E479277}" srcOrd="0" destOrd="0" presId="urn:microsoft.com/office/officeart/2005/8/layout/hierarchy1"/>
    <dgm:cxn modelId="{BE832824-513B-44C2-8EF5-BECC260998C9}" type="presParOf" srcId="{2D0BEA6C-93B6-40FB-A678-015385AD37E9}" destId="{8F2E80AD-374B-4DDE-89B4-849A641452E3}" srcOrd="1" destOrd="0" presId="urn:microsoft.com/office/officeart/2005/8/layout/hierarchy1"/>
    <dgm:cxn modelId="{EC094728-BDDE-4AD0-A4EE-A025699525FC}" type="presParOf" srcId="{8F2E80AD-374B-4DDE-89B4-849A641452E3}" destId="{FDA80F03-7C5B-45BC-9F86-7E592CEF3ADB}" srcOrd="0" destOrd="0" presId="urn:microsoft.com/office/officeart/2005/8/layout/hierarchy1"/>
    <dgm:cxn modelId="{6AC60E1E-CEAF-4959-903E-32A75CD39BE5}" type="presParOf" srcId="{FDA80F03-7C5B-45BC-9F86-7E592CEF3ADB}" destId="{22DF1F32-65B1-4A4C-9260-7521B7887F45}" srcOrd="0" destOrd="0" presId="urn:microsoft.com/office/officeart/2005/8/layout/hierarchy1"/>
    <dgm:cxn modelId="{9A771C47-19F0-4FFB-8B57-90D834AB7EFF}" type="presParOf" srcId="{FDA80F03-7C5B-45BC-9F86-7E592CEF3ADB}" destId="{17469600-83A1-4068-8931-1D8E6FB7360E}" srcOrd="1" destOrd="0" presId="urn:microsoft.com/office/officeart/2005/8/layout/hierarchy1"/>
    <dgm:cxn modelId="{CC4FDD13-8891-4249-9AB3-0063199CD442}" type="presParOf" srcId="{8F2E80AD-374B-4DDE-89B4-849A641452E3}" destId="{BAFBBDE5-493A-4946-BFF5-BF24B17B6496}" srcOrd="1" destOrd="0" presId="urn:microsoft.com/office/officeart/2005/8/layout/hierarchy1"/>
    <dgm:cxn modelId="{475BA9AC-6C2E-4F7B-A722-628F935950E1}" type="presParOf" srcId="{2D0BEA6C-93B6-40FB-A678-015385AD37E9}" destId="{BA1CBE3A-5C1B-4577-AD8F-F8EC726C9794}" srcOrd="2" destOrd="0" presId="urn:microsoft.com/office/officeart/2005/8/layout/hierarchy1"/>
    <dgm:cxn modelId="{3A9CAA84-D1C3-4DEE-8F44-710BC4DB23DB}" type="presParOf" srcId="{2D0BEA6C-93B6-40FB-A678-015385AD37E9}" destId="{A8D1809B-41A8-4706-A9E2-1958B12FEAEF}" srcOrd="3" destOrd="0" presId="urn:microsoft.com/office/officeart/2005/8/layout/hierarchy1"/>
    <dgm:cxn modelId="{96983450-5E33-4132-969C-E69AF534106A}" type="presParOf" srcId="{A8D1809B-41A8-4706-A9E2-1958B12FEAEF}" destId="{C707B390-6935-4127-BC56-14F81D54DA57}" srcOrd="0" destOrd="0" presId="urn:microsoft.com/office/officeart/2005/8/layout/hierarchy1"/>
    <dgm:cxn modelId="{35D88E3C-72A4-449F-BA0B-E2BC79AE8008}" type="presParOf" srcId="{C707B390-6935-4127-BC56-14F81D54DA57}" destId="{5C05F1E4-63F0-4954-9723-2B59EFF92CB8}" srcOrd="0" destOrd="0" presId="urn:microsoft.com/office/officeart/2005/8/layout/hierarchy1"/>
    <dgm:cxn modelId="{3FE0D4F5-17A0-43A2-A0C3-7E4E92B2DF27}" type="presParOf" srcId="{C707B390-6935-4127-BC56-14F81D54DA57}" destId="{5DABA6C5-2753-40D1-BFD2-D5B2C68B3E37}" srcOrd="1" destOrd="0" presId="urn:microsoft.com/office/officeart/2005/8/layout/hierarchy1"/>
    <dgm:cxn modelId="{AE6F085C-8AA3-4F98-A542-A99349378CB9}" type="presParOf" srcId="{A8D1809B-41A8-4706-A9E2-1958B12FEAEF}" destId="{F176492B-E2BD-465D-9380-FBD139E89D6C}"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07F5E01-DD85-4CB6-A5F8-4DBE3988692D}" type="doc">
      <dgm:prSet loTypeId="urn:microsoft.com/office/officeart/2005/8/layout/venn1" loCatId="relationship" qsTypeId="urn:microsoft.com/office/officeart/2005/8/quickstyle/3d2" qsCatId="3D" csTypeId="urn:microsoft.com/office/officeart/2005/8/colors/accent2_2" csCatId="accent2"/>
      <dgm:spPr/>
      <dgm:t>
        <a:bodyPr/>
        <a:lstStyle/>
        <a:p>
          <a:endParaRPr lang="fi-FI"/>
        </a:p>
      </dgm:t>
    </dgm:pt>
    <dgm:pt modelId="{1E9095C9-F44C-4D7C-A7FB-56989962BD0E}">
      <dgm:prSet custT="1"/>
      <dgm:spPr/>
      <dgm:t>
        <a:bodyPr/>
        <a:lstStyle/>
        <a:p>
          <a:pPr rtl="0"/>
          <a:r>
            <a:rPr lang="fi-FI" sz="1800" b="1" dirty="0" smtClean="0"/>
            <a:t>Läpimitaltaan millimetrin tuhannesosa</a:t>
          </a:r>
          <a:endParaRPr lang="fi-FI" sz="1800" b="1" dirty="0"/>
        </a:p>
      </dgm:t>
    </dgm:pt>
    <dgm:pt modelId="{873A44CC-C8BD-44BA-B6B4-C501FDDEDE24}" type="parTrans" cxnId="{7C66FF36-BFCC-4681-BAFF-F274A98C0E8C}">
      <dgm:prSet/>
      <dgm:spPr/>
      <dgm:t>
        <a:bodyPr/>
        <a:lstStyle/>
        <a:p>
          <a:endParaRPr lang="fi-FI"/>
        </a:p>
      </dgm:t>
    </dgm:pt>
    <dgm:pt modelId="{201804B2-C9D7-4724-B7D1-84D8F2C07506}" type="sibTrans" cxnId="{7C66FF36-BFCC-4681-BAFF-F274A98C0E8C}">
      <dgm:prSet/>
      <dgm:spPr/>
      <dgm:t>
        <a:bodyPr/>
        <a:lstStyle/>
        <a:p>
          <a:endParaRPr lang="fi-FI"/>
        </a:p>
      </dgm:t>
    </dgm:pt>
    <dgm:pt modelId="{B39367B6-F0E3-4C4A-A113-4A925BD06640}">
      <dgm:prSet custT="1"/>
      <dgm:spPr/>
      <dgm:t>
        <a:bodyPr/>
        <a:lstStyle/>
        <a:p>
          <a:pPr rtl="0"/>
          <a:r>
            <a:rPr lang="fi-FI" sz="1800" b="1" dirty="0" smtClean="0"/>
            <a:t>Koostuvat geeneistä ja proteiinista</a:t>
          </a:r>
          <a:endParaRPr lang="fi-FI" sz="1800" b="1" dirty="0"/>
        </a:p>
      </dgm:t>
    </dgm:pt>
    <dgm:pt modelId="{D1407326-E783-4DB9-8917-78D58E39D512}" type="parTrans" cxnId="{DA10CA7D-B23D-4167-8D4A-67ADD90AC5B1}">
      <dgm:prSet/>
      <dgm:spPr/>
      <dgm:t>
        <a:bodyPr/>
        <a:lstStyle/>
        <a:p>
          <a:endParaRPr lang="fi-FI"/>
        </a:p>
      </dgm:t>
    </dgm:pt>
    <dgm:pt modelId="{AC45D7B0-210F-4859-9AAC-58D0A400D0BB}" type="sibTrans" cxnId="{DA10CA7D-B23D-4167-8D4A-67ADD90AC5B1}">
      <dgm:prSet/>
      <dgm:spPr/>
      <dgm:t>
        <a:bodyPr/>
        <a:lstStyle/>
        <a:p>
          <a:endParaRPr lang="fi-FI"/>
        </a:p>
      </dgm:t>
    </dgm:pt>
    <dgm:pt modelId="{158A28C5-C8E3-41DF-A82A-21D4F5654A7A}">
      <dgm:prSet custT="1"/>
      <dgm:spPr/>
      <dgm:t>
        <a:bodyPr/>
        <a:lstStyle/>
        <a:p>
          <a:pPr rtl="0"/>
          <a:r>
            <a:rPr lang="fi-FI" sz="1800" b="1" dirty="0" smtClean="0"/>
            <a:t>Tunkeutuessaan elimistöön saavat aikaan elimistön tulehdusreaktion</a:t>
          </a:r>
          <a:endParaRPr lang="fi-FI" sz="1800" b="1" dirty="0"/>
        </a:p>
      </dgm:t>
    </dgm:pt>
    <dgm:pt modelId="{D7DE6D22-8732-4246-81D0-3F6863A58CE7}" type="parTrans" cxnId="{EEA35AD3-E565-433C-9F93-A71199B2174D}">
      <dgm:prSet/>
      <dgm:spPr/>
      <dgm:t>
        <a:bodyPr/>
        <a:lstStyle/>
        <a:p>
          <a:endParaRPr lang="fi-FI"/>
        </a:p>
      </dgm:t>
    </dgm:pt>
    <dgm:pt modelId="{54A8A909-78F5-418D-B2EF-CAE73170ACF0}" type="sibTrans" cxnId="{EEA35AD3-E565-433C-9F93-A71199B2174D}">
      <dgm:prSet/>
      <dgm:spPr/>
      <dgm:t>
        <a:bodyPr/>
        <a:lstStyle/>
        <a:p>
          <a:endParaRPr lang="fi-FI"/>
        </a:p>
      </dgm:t>
    </dgm:pt>
    <dgm:pt modelId="{D7D68703-8FC6-44FE-A093-5B49E2AAB797}">
      <dgm:prSet custT="1"/>
      <dgm:spPr/>
      <dgm:t>
        <a:bodyPr/>
        <a:lstStyle/>
        <a:p>
          <a:pPr rtl="0"/>
          <a:r>
            <a:rPr lang="fi-FI" sz="1400" b="1" dirty="0" err="1" smtClean="0"/>
            <a:t>Sytokiiniit</a:t>
          </a:r>
          <a:r>
            <a:rPr lang="fi-FI" sz="1400" b="1" dirty="0" smtClean="0"/>
            <a:t> ja välittäjäaineet aiheuttavat oireet esim. nuha, yskä, ripuli, oksentelu</a:t>
          </a:r>
          <a:endParaRPr lang="fi-FI" sz="1400" b="1" dirty="0"/>
        </a:p>
      </dgm:t>
    </dgm:pt>
    <dgm:pt modelId="{33C134AA-4C82-47BC-A460-A87B37D1EE89}" type="parTrans" cxnId="{65B02717-2201-4E9C-BD8D-580ADB6F4DEA}">
      <dgm:prSet/>
      <dgm:spPr/>
      <dgm:t>
        <a:bodyPr/>
        <a:lstStyle/>
        <a:p>
          <a:endParaRPr lang="fi-FI"/>
        </a:p>
      </dgm:t>
    </dgm:pt>
    <dgm:pt modelId="{02D95977-E6F4-47A9-8642-D6B508919614}" type="sibTrans" cxnId="{65B02717-2201-4E9C-BD8D-580ADB6F4DEA}">
      <dgm:prSet/>
      <dgm:spPr/>
      <dgm:t>
        <a:bodyPr/>
        <a:lstStyle/>
        <a:p>
          <a:endParaRPr lang="fi-FI"/>
        </a:p>
      </dgm:t>
    </dgm:pt>
    <dgm:pt modelId="{8EABEDD1-ED4D-4D09-8D79-D88E2622158F}">
      <dgm:prSet custT="1"/>
      <dgm:spPr/>
      <dgm:t>
        <a:bodyPr/>
        <a:lstStyle/>
        <a:p>
          <a:pPr rtl="0"/>
          <a:r>
            <a:rPr lang="fi-FI" sz="1800" b="1" dirty="0" smtClean="0"/>
            <a:t>Kykenevät monistumaan ja uudet virukset tunkeutuvat taas uusiin soluihin</a:t>
          </a:r>
          <a:endParaRPr lang="fi-FI" sz="1800" b="1" dirty="0"/>
        </a:p>
      </dgm:t>
    </dgm:pt>
    <dgm:pt modelId="{2296B623-DA5E-458C-942B-26406182BC2E}" type="parTrans" cxnId="{8AB6E383-DA84-4532-A223-90E777537576}">
      <dgm:prSet/>
      <dgm:spPr/>
      <dgm:t>
        <a:bodyPr/>
        <a:lstStyle/>
        <a:p>
          <a:endParaRPr lang="fi-FI"/>
        </a:p>
      </dgm:t>
    </dgm:pt>
    <dgm:pt modelId="{C66A5349-3D83-4ACE-9B45-ECE60F962111}" type="sibTrans" cxnId="{8AB6E383-DA84-4532-A223-90E777537576}">
      <dgm:prSet/>
      <dgm:spPr/>
      <dgm:t>
        <a:bodyPr/>
        <a:lstStyle/>
        <a:p>
          <a:endParaRPr lang="fi-FI"/>
        </a:p>
      </dgm:t>
    </dgm:pt>
    <dgm:pt modelId="{EEA2AAD0-0C2B-4054-A6CD-2E92A67864F2}">
      <dgm:prSet custT="1"/>
      <dgm:spPr/>
      <dgm:t>
        <a:bodyPr/>
        <a:lstStyle/>
        <a:p>
          <a:pPr rtl="0"/>
          <a:r>
            <a:rPr lang="fi-FI" sz="1800" b="1" dirty="0" smtClean="0"/>
            <a:t>Kykenevät muuntautumaan loputtomasti</a:t>
          </a:r>
          <a:endParaRPr lang="fi-FI" sz="1800" b="1" dirty="0"/>
        </a:p>
      </dgm:t>
    </dgm:pt>
    <dgm:pt modelId="{24015DCB-8F67-408B-8FB0-5BA6F429A0A9}" type="parTrans" cxnId="{186D3540-BA89-4FE5-93A1-87F3EF454CB8}">
      <dgm:prSet/>
      <dgm:spPr/>
      <dgm:t>
        <a:bodyPr/>
        <a:lstStyle/>
        <a:p>
          <a:endParaRPr lang="fi-FI"/>
        </a:p>
      </dgm:t>
    </dgm:pt>
    <dgm:pt modelId="{29160F36-0FC8-4A87-A56F-2FD525FCB3CE}" type="sibTrans" cxnId="{186D3540-BA89-4FE5-93A1-87F3EF454CB8}">
      <dgm:prSet/>
      <dgm:spPr/>
      <dgm:t>
        <a:bodyPr/>
        <a:lstStyle/>
        <a:p>
          <a:endParaRPr lang="fi-FI"/>
        </a:p>
      </dgm:t>
    </dgm:pt>
    <dgm:pt modelId="{EC7B71D6-AE51-47BF-82AD-29CA4ED79638}" type="pres">
      <dgm:prSet presAssocID="{907F5E01-DD85-4CB6-A5F8-4DBE3988692D}" presName="compositeShape" presStyleCnt="0">
        <dgm:presLayoutVars>
          <dgm:chMax val="7"/>
          <dgm:dir/>
          <dgm:resizeHandles val="exact"/>
        </dgm:presLayoutVars>
      </dgm:prSet>
      <dgm:spPr/>
      <dgm:t>
        <a:bodyPr/>
        <a:lstStyle/>
        <a:p>
          <a:endParaRPr lang="fi-FI"/>
        </a:p>
      </dgm:t>
    </dgm:pt>
    <dgm:pt modelId="{90C3B8CB-5939-48DF-9858-E8C98DCD0D82}" type="pres">
      <dgm:prSet presAssocID="{1E9095C9-F44C-4D7C-A7FB-56989962BD0E}" presName="circ1" presStyleLbl="vennNode1" presStyleIdx="0" presStyleCnt="5" custLinFactNeighborX="498" custLinFactNeighborY="-11405"/>
      <dgm:spPr/>
    </dgm:pt>
    <dgm:pt modelId="{31F4CEE2-3337-42A1-95D9-664CFC3D58BD}" type="pres">
      <dgm:prSet presAssocID="{1E9095C9-F44C-4D7C-A7FB-56989962BD0E}" presName="circ1Tx" presStyleLbl="revTx" presStyleIdx="0" presStyleCnt="0" custLinFactNeighborX="-3021" custLinFactNeighborY="-9436">
        <dgm:presLayoutVars>
          <dgm:chMax val="0"/>
          <dgm:chPref val="0"/>
          <dgm:bulletEnabled val="1"/>
        </dgm:presLayoutVars>
      </dgm:prSet>
      <dgm:spPr/>
      <dgm:t>
        <a:bodyPr/>
        <a:lstStyle/>
        <a:p>
          <a:endParaRPr lang="fi-FI"/>
        </a:p>
      </dgm:t>
    </dgm:pt>
    <dgm:pt modelId="{FC198909-5A4C-4C13-9D4E-7359B706B76F}" type="pres">
      <dgm:prSet presAssocID="{B39367B6-F0E3-4C4A-A113-4A925BD06640}" presName="circ2" presStyleLbl="vennNode1" presStyleIdx="1" presStyleCnt="5" custLinFactNeighborX="957" custLinFactNeighborY="-11034"/>
      <dgm:spPr/>
    </dgm:pt>
    <dgm:pt modelId="{48A7DFB2-6323-48FF-82CF-2E721C792C68}" type="pres">
      <dgm:prSet presAssocID="{B39367B6-F0E3-4C4A-A113-4A925BD06640}" presName="circ2Tx" presStyleLbl="revTx" presStyleIdx="0" presStyleCnt="0" custLinFactNeighborX="-3369" custLinFactNeighborY="-8696">
        <dgm:presLayoutVars>
          <dgm:chMax val="0"/>
          <dgm:chPref val="0"/>
          <dgm:bulletEnabled val="1"/>
        </dgm:presLayoutVars>
      </dgm:prSet>
      <dgm:spPr/>
      <dgm:t>
        <a:bodyPr/>
        <a:lstStyle/>
        <a:p>
          <a:endParaRPr lang="fi-FI"/>
        </a:p>
      </dgm:t>
    </dgm:pt>
    <dgm:pt modelId="{514A3860-72EE-4A89-BBAF-E51CAD2F0D66}" type="pres">
      <dgm:prSet presAssocID="{158A28C5-C8E3-41DF-A82A-21D4F5654A7A}" presName="circ3" presStyleLbl="vennNode1" presStyleIdx="2" presStyleCnt="5"/>
      <dgm:spPr/>
    </dgm:pt>
    <dgm:pt modelId="{B7CC600A-0208-4294-9699-7E2B73718D84}" type="pres">
      <dgm:prSet presAssocID="{158A28C5-C8E3-41DF-A82A-21D4F5654A7A}" presName="circ3Tx" presStyleLbl="revTx" presStyleIdx="0" presStyleCnt="0" custLinFactNeighborX="-4" custLinFactNeighborY="-23107">
        <dgm:presLayoutVars>
          <dgm:chMax val="0"/>
          <dgm:chPref val="0"/>
          <dgm:bulletEnabled val="1"/>
        </dgm:presLayoutVars>
      </dgm:prSet>
      <dgm:spPr/>
      <dgm:t>
        <a:bodyPr/>
        <a:lstStyle/>
        <a:p>
          <a:endParaRPr lang="fi-FI"/>
        </a:p>
      </dgm:t>
    </dgm:pt>
    <dgm:pt modelId="{F29F76FD-4969-4962-8760-86298E1315F3}" type="pres">
      <dgm:prSet presAssocID="{8EABEDD1-ED4D-4D09-8D79-D88E2622158F}" presName="circ4" presStyleLbl="vennNode1" presStyleIdx="3" presStyleCnt="5" custLinFactNeighborX="-10982" custLinFactNeighborY="-3277"/>
      <dgm:spPr/>
    </dgm:pt>
    <dgm:pt modelId="{BF207912-36A2-4648-8344-AA5CECCE4542}" type="pres">
      <dgm:prSet presAssocID="{8EABEDD1-ED4D-4D09-8D79-D88E2622158F}" presName="circ4Tx" presStyleLbl="revTx" presStyleIdx="0" presStyleCnt="0" custLinFactNeighborX="-5289" custLinFactNeighborY="-23107">
        <dgm:presLayoutVars>
          <dgm:chMax val="0"/>
          <dgm:chPref val="0"/>
          <dgm:bulletEnabled val="1"/>
        </dgm:presLayoutVars>
      </dgm:prSet>
      <dgm:spPr/>
      <dgm:t>
        <a:bodyPr/>
        <a:lstStyle/>
        <a:p>
          <a:endParaRPr lang="fi-FI"/>
        </a:p>
      </dgm:t>
    </dgm:pt>
    <dgm:pt modelId="{EDABD1F0-5167-466A-8A51-F030390E140B}" type="pres">
      <dgm:prSet presAssocID="{EEA2AAD0-0C2B-4054-A6CD-2E92A67864F2}" presName="circ5" presStyleLbl="vennNode1" presStyleIdx="4" presStyleCnt="5" custLinFactNeighborX="3538" custLinFactNeighborY="-18034"/>
      <dgm:spPr/>
    </dgm:pt>
    <dgm:pt modelId="{A20ACBBA-509E-4B76-91DC-48C29D4B84C6}" type="pres">
      <dgm:prSet presAssocID="{EEA2AAD0-0C2B-4054-A6CD-2E92A67864F2}" presName="circ5Tx" presStyleLbl="revTx" presStyleIdx="0" presStyleCnt="0" custLinFactNeighborX="-3369" custLinFactNeighborY="-8696">
        <dgm:presLayoutVars>
          <dgm:chMax val="0"/>
          <dgm:chPref val="0"/>
          <dgm:bulletEnabled val="1"/>
        </dgm:presLayoutVars>
      </dgm:prSet>
      <dgm:spPr/>
      <dgm:t>
        <a:bodyPr/>
        <a:lstStyle/>
        <a:p>
          <a:endParaRPr lang="fi-FI"/>
        </a:p>
      </dgm:t>
    </dgm:pt>
  </dgm:ptLst>
  <dgm:cxnLst>
    <dgm:cxn modelId="{88FCC1A5-ADC8-4845-AB75-994723956F7C}" type="presOf" srcId="{1E9095C9-F44C-4D7C-A7FB-56989962BD0E}" destId="{31F4CEE2-3337-42A1-95D9-664CFC3D58BD}" srcOrd="0" destOrd="0" presId="urn:microsoft.com/office/officeart/2005/8/layout/venn1"/>
    <dgm:cxn modelId="{9A1CD5D8-9FDD-40BD-A9CC-2677B29504CB}" type="presOf" srcId="{D7D68703-8FC6-44FE-A093-5B49E2AAB797}" destId="{B7CC600A-0208-4294-9699-7E2B73718D84}" srcOrd="0" destOrd="1" presId="urn:microsoft.com/office/officeart/2005/8/layout/venn1"/>
    <dgm:cxn modelId="{65B02717-2201-4E9C-BD8D-580ADB6F4DEA}" srcId="{158A28C5-C8E3-41DF-A82A-21D4F5654A7A}" destId="{D7D68703-8FC6-44FE-A093-5B49E2AAB797}" srcOrd="0" destOrd="0" parTransId="{33C134AA-4C82-47BC-A460-A87B37D1EE89}" sibTransId="{02D95977-E6F4-47A9-8642-D6B508919614}"/>
    <dgm:cxn modelId="{489FA39B-330E-4678-B707-CA7BE68705AF}" type="presOf" srcId="{907F5E01-DD85-4CB6-A5F8-4DBE3988692D}" destId="{EC7B71D6-AE51-47BF-82AD-29CA4ED79638}" srcOrd="0" destOrd="0" presId="urn:microsoft.com/office/officeart/2005/8/layout/venn1"/>
    <dgm:cxn modelId="{DA10CA7D-B23D-4167-8D4A-67ADD90AC5B1}" srcId="{907F5E01-DD85-4CB6-A5F8-4DBE3988692D}" destId="{B39367B6-F0E3-4C4A-A113-4A925BD06640}" srcOrd="1" destOrd="0" parTransId="{D1407326-E783-4DB9-8917-78D58E39D512}" sibTransId="{AC45D7B0-210F-4859-9AAC-58D0A400D0BB}"/>
    <dgm:cxn modelId="{060B0982-D3DF-4123-8895-2186A964FB59}" type="presOf" srcId="{8EABEDD1-ED4D-4D09-8D79-D88E2622158F}" destId="{BF207912-36A2-4648-8344-AA5CECCE4542}" srcOrd="0" destOrd="0" presId="urn:microsoft.com/office/officeart/2005/8/layout/venn1"/>
    <dgm:cxn modelId="{EEA35AD3-E565-433C-9F93-A71199B2174D}" srcId="{907F5E01-DD85-4CB6-A5F8-4DBE3988692D}" destId="{158A28C5-C8E3-41DF-A82A-21D4F5654A7A}" srcOrd="2" destOrd="0" parTransId="{D7DE6D22-8732-4246-81D0-3F6863A58CE7}" sibTransId="{54A8A909-78F5-418D-B2EF-CAE73170ACF0}"/>
    <dgm:cxn modelId="{186D3540-BA89-4FE5-93A1-87F3EF454CB8}" srcId="{907F5E01-DD85-4CB6-A5F8-4DBE3988692D}" destId="{EEA2AAD0-0C2B-4054-A6CD-2E92A67864F2}" srcOrd="4" destOrd="0" parTransId="{24015DCB-8F67-408B-8FB0-5BA6F429A0A9}" sibTransId="{29160F36-0FC8-4A87-A56F-2FD525FCB3CE}"/>
    <dgm:cxn modelId="{8AB6E383-DA84-4532-A223-90E777537576}" srcId="{907F5E01-DD85-4CB6-A5F8-4DBE3988692D}" destId="{8EABEDD1-ED4D-4D09-8D79-D88E2622158F}" srcOrd="3" destOrd="0" parTransId="{2296B623-DA5E-458C-942B-26406182BC2E}" sibTransId="{C66A5349-3D83-4ACE-9B45-ECE60F962111}"/>
    <dgm:cxn modelId="{40DF1654-9CA8-4FE4-B349-074991637771}" type="presOf" srcId="{B39367B6-F0E3-4C4A-A113-4A925BD06640}" destId="{48A7DFB2-6323-48FF-82CF-2E721C792C68}" srcOrd="0" destOrd="0" presId="urn:microsoft.com/office/officeart/2005/8/layout/venn1"/>
    <dgm:cxn modelId="{3B0E1D4E-1CF7-499D-81FA-D70520B2F88F}" type="presOf" srcId="{EEA2AAD0-0C2B-4054-A6CD-2E92A67864F2}" destId="{A20ACBBA-509E-4B76-91DC-48C29D4B84C6}" srcOrd="0" destOrd="0" presId="urn:microsoft.com/office/officeart/2005/8/layout/venn1"/>
    <dgm:cxn modelId="{7C66FF36-BFCC-4681-BAFF-F274A98C0E8C}" srcId="{907F5E01-DD85-4CB6-A5F8-4DBE3988692D}" destId="{1E9095C9-F44C-4D7C-A7FB-56989962BD0E}" srcOrd="0" destOrd="0" parTransId="{873A44CC-C8BD-44BA-B6B4-C501FDDEDE24}" sibTransId="{201804B2-C9D7-4724-B7D1-84D8F2C07506}"/>
    <dgm:cxn modelId="{42931037-A6F0-43F3-95FE-7D0C72CBC361}" type="presOf" srcId="{158A28C5-C8E3-41DF-A82A-21D4F5654A7A}" destId="{B7CC600A-0208-4294-9699-7E2B73718D84}" srcOrd="0" destOrd="0" presId="urn:microsoft.com/office/officeart/2005/8/layout/venn1"/>
    <dgm:cxn modelId="{57823D1B-93C7-41C7-87CD-3BC549FDA8B8}" type="presParOf" srcId="{EC7B71D6-AE51-47BF-82AD-29CA4ED79638}" destId="{90C3B8CB-5939-48DF-9858-E8C98DCD0D82}" srcOrd="0" destOrd="0" presId="urn:microsoft.com/office/officeart/2005/8/layout/venn1"/>
    <dgm:cxn modelId="{3F38B5B1-DE58-4BA4-A2D3-D37608988BD4}" type="presParOf" srcId="{EC7B71D6-AE51-47BF-82AD-29CA4ED79638}" destId="{31F4CEE2-3337-42A1-95D9-664CFC3D58BD}" srcOrd="1" destOrd="0" presId="urn:microsoft.com/office/officeart/2005/8/layout/venn1"/>
    <dgm:cxn modelId="{0468B592-8ADB-4CD3-A4E3-C19AD512F596}" type="presParOf" srcId="{EC7B71D6-AE51-47BF-82AD-29CA4ED79638}" destId="{FC198909-5A4C-4C13-9D4E-7359B706B76F}" srcOrd="2" destOrd="0" presId="urn:microsoft.com/office/officeart/2005/8/layout/venn1"/>
    <dgm:cxn modelId="{B309E30F-CA52-4B2B-91F6-B35E999F4823}" type="presParOf" srcId="{EC7B71D6-AE51-47BF-82AD-29CA4ED79638}" destId="{48A7DFB2-6323-48FF-82CF-2E721C792C68}" srcOrd="3" destOrd="0" presId="urn:microsoft.com/office/officeart/2005/8/layout/venn1"/>
    <dgm:cxn modelId="{D0AC3EC0-3EFC-408C-BA2B-6F97CBE3597D}" type="presParOf" srcId="{EC7B71D6-AE51-47BF-82AD-29CA4ED79638}" destId="{514A3860-72EE-4A89-BBAF-E51CAD2F0D66}" srcOrd="4" destOrd="0" presId="urn:microsoft.com/office/officeart/2005/8/layout/venn1"/>
    <dgm:cxn modelId="{76A75B82-45B2-4A13-8C7D-EA01F9020472}" type="presParOf" srcId="{EC7B71D6-AE51-47BF-82AD-29CA4ED79638}" destId="{B7CC600A-0208-4294-9699-7E2B73718D84}" srcOrd="5" destOrd="0" presId="urn:microsoft.com/office/officeart/2005/8/layout/venn1"/>
    <dgm:cxn modelId="{EE00B7D8-1B82-4038-BC42-7AC3B8F2EBDF}" type="presParOf" srcId="{EC7B71D6-AE51-47BF-82AD-29CA4ED79638}" destId="{F29F76FD-4969-4962-8760-86298E1315F3}" srcOrd="6" destOrd="0" presId="urn:microsoft.com/office/officeart/2005/8/layout/venn1"/>
    <dgm:cxn modelId="{032B7DB0-A2E6-4567-82C5-E3837D0685E5}" type="presParOf" srcId="{EC7B71D6-AE51-47BF-82AD-29CA4ED79638}" destId="{BF207912-36A2-4648-8344-AA5CECCE4542}" srcOrd="7" destOrd="0" presId="urn:microsoft.com/office/officeart/2005/8/layout/venn1"/>
    <dgm:cxn modelId="{7ABE4618-4C81-4553-AA3D-D62A369AB9F9}" type="presParOf" srcId="{EC7B71D6-AE51-47BF-82AD-29CA4ED79638}" destId="{EDABD1F0-5167-466A-8A51-F030390E140B}" srcOrd="8" destOrd="0" presId="urn:microsoft.com/office/officeart/2005/8/layout/venn1"/>
    <dgm:cxn modelId="{EE4B74FE-7DD4-455D-8549-50984C026083}" type="presParOf" srcId="{EC7B71D6-AE51-47BF-82AD-29CA4ED79638}" destId="{A20ACBBA-509E-4B76-91DC-48C29D4B84C6}" srcOrd="9"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B1BFE50-848A-41BB-998E-DF73B82568DA}" type="doc">
      <dgm:prSet loTypeId="urn:microsoft.com/office/officeart/2005/8/layout/cycle6" loCatId="cycle" qsTypeId="urn:microsoft.com/office/officeart/2005/8/quickstyle/3d2" qsCatId="3D" csTypeId="urn:microsoft.com/office/officeart/2005/8/colors/accent2_3" csCatId="accent2" phldr="1"/>
      <dgm:spPr/>
      <dgm:t>
        <a:bodyPr/>
        <a:lstStyle/>
        <a:p>
          <a:endParaRPr lang="fi-FI"/>
        </a:p>
      </dgm:t>
    </dgm:pt>
    <dgm:pt modelId="{27DB183D-8AA3-4A0E-93CD-E60CD18FA2C4}">
      <dgm:prSet custT="1"/>
      <dgm:spPr/>
      <dgm:t>
        <a:bodyPr/>
        <a:lstStyle/>
        <a:p>
          <a:pPr algn="ctr" rtl="0"/>
          <a:r>
            <a:rPr lang="fi-FI" sz="2000" b="1" dirty="0" smtClean="0"/>
            <a:t>Pääasiallisesti virusinfektioihin ei lääkkeitä</a:t>
          </a:r>
          <a:endParaRPr lang="fi-FI" sz="2000" b="1" dirty="0"/>
        </a:p>
      </dgm:t>
    </dgm:pt>
    <dgm:pt modelId="{9B1777DC-33CC-4050-A713-60E7BDC5890F}" type="parTrans" cxnId="{440AC8FB-7840-4DFF-B7B3-0C54FC8DA4ED}">
      <dgm:prSet/>
      <dgm:spPr/>
      <dgm:t>
        <a:bodyPr/>
        <a:lstStyle/>
        <a:p>
          <a:endParaRPr lang="fi-FI"/>
        </a:p>
      </dgm:t>
    </dgm:pt>
    <dgm:pt modelId="{5E71DE9F-EEE5-46D7-8059-2D118497709A}" type="sibTrans" cxnId="{440AC8FB-7840-4DFF-B7B3-0C54FC8DA4ED}">
      <dgm:prSet/>
      <dgm:spPr/>
      <dgm:t>
        <a:bodyPr/>
        <a:lstStyle/>
        <a:p>
          <a:endParaRPr lang="fi-FI"/>
        </a:p>
      </dgm:t>
    </dgm:pt>
    <dgm:pt modelId="{FA015ADE-C564-4784-881B-4DBD264AE43E}">
      <dgm:prSet custT="1"/>
      <dgm:spPr/>
      <dgm:t>
        <a:bodyPr/>
        <a:lstStyle/>
        <a:p>
          <a:pPr algn="ctr" rtl="0"/>
          <a:r>
            <a:rPr lang="fi-FI" sz="2000" b="1" dirty="0" smtClean="0"/>
            <a:t>Oma puolustusjärjestelmä lopulta tuhoaa viruksen</a:t>
          </a:r>
          <a:endParaRPr lang="fi-FI" sz="2000" b="1" dirty="0"/>
        </a:p>
      </dgm:t>
    </dgm:pt>
    <dgm:pt modelId="{6CFE8AC5-F935-44B2-8CB7-5BE20020C7F5}" type="parTrans" cxnId="{32C783E1-581D-4E97-84D6-A46C6ED892A7}">
      <dgm:prSet/>
      <dgm:spPr/>
      <dgm:t>
        <a:bodyPr/>
        <a:lstStyle/>
        <a:p>
          <a:endParaRPr lang="fi-FI"/>
        </a:p>
      </dgm:t>
    </dgm:pt>
    <dgm:pt modelId="{169F972F-5756-43EB-89B3-B8FBE4D68F8D}" type="sibTrans" cxnId="{32C783E1-581D-4E97-84D6-A46C6ED892A7}">
      <dgm:prSet/>
      <dgm:spPr/>
      <dgm:t>
        <a:bodyPr/>
        <a:lstStyle/>
        <a:p>
          <a:endParaRPr lang="fi-FI"/>
        </a:p>
      </dgm:t>
    </dgm:pt>
    <dgm:pt modelId="{F0022C63-D6CB-4AAA-AEE7-755923E3D5C7}">
      <dgm:prSet custT="1"/>
      <dgm:spPr/>
      <dgm:t>
        <a:bodyPr/>
        <a:lstStyle/>
        <a:p>
          <a:pPr algn="ctr" rtl="0"/>
          <a:r>
            <a:rPr lang="fi-FI" sz="2000" b="1" dirty="0" smtClean="0"/>
            <a:t>Lääkkeitä</a:t>
          </a:r>
          <a:endParaRPr lang="fi-FI" sz="2000" b="1" dirty="0"/>
        </a:p>
      </dgm:t>
    </dgm:pt>
    <dgm:pt modelId="{63B5F9EA-7D11-4E43-B411-3DA44403D7E2}" type="parTrans" cxnId="{3DB87E06-40F5-4521-94CC-FFB102B92E25}">
      <dgm:prSet/>
      <dgm:spPr/>
      <dgm:t>
        <a:bodyPr/>
        <a:lstStyle/>
        <a:p>
          <a:endParaRPr lang="fi-FI"/>
        </a:p>
      </dgm:t>
    </dgm:pt>
    <dgm:pt modelId="{09C3D69F-8F2C-405D-9790-4F4DAEA95A68}" type="sibTrans" cxnId="{3DB87E06-40F5-4521-94CC-FFB102B92E25}">
      <dgm:prSet/>
      <dgm:spPr/>
      <dgm:t>
        <a:bodyPr/>
        <a:lstStyle/>
        <a:p>
          <a:endParaRPr lang="fi-FI"/>
        </a:p>
      </dgm:t>
    </dgm:pt>
    <dgm:pt modelId="{A55DFFB9-716E-4EC4-8A97-9E631E6CB675}">
      <dgm:prSet custT="1"/>
      <dgm:spPr/>
      <dgm:t>
        <a:bodyPr/>
        <a:lstStyle/>
        <a:p>
          <a:pPr algn="ctr" rtl="0"/>
          <a:r>
            <a:rPr lang="fi-FI" sz="1600" b="1" dirty="0" smtClean="0"/>
            <a:t>Herpes</a:t>
          </a:r>
          <a:endParaRPr lang="fi-FI" sz="1600" b="1" dirty="0"/>
        </a:p>
      </dgm:t>
    </dgm:pt>
    <dgm:pt modelId="{D3DA9E44-B68C-49B5-B1D0-73BE1BB3E03B}" type="parTrans" cxnId="{F9D4181B-0AB9-40A8-9A8C-9867CFA15A53}">
      <dgm:prSet/>
      <dgm:spPr/>
      <dgm:t>
        <a:bodyPr/>
        <a:lstStyle/>
        <a:p>
          <a:endParaRPr lang="fi-FI"/>
        </a:p>
      </dgm:t>
    </dgm:pt>
    <dgm:pt modelId="{EA532510-D823-47E9-9116-B5662050DCAE}" type="sibTrans" cxnId="{F9D4181B-0AB9-40A8-9A8C-9867CFA15A53}">
      <dgm:prSet/>
      <dgm:spPr/>
      <dgm:t>
        <a:bodyPr/>
        <a:lstStyle/>
        <a:p>
          <a:endParaRPr lang="fi-FI"/>
        </a:p>
      </dgm:t>
    </dgm:pt>
    <dgm:pt modelId="{37A68425-0138-44B4-BB88-CB89810D43E1}">
      <dgm:prSet custT="1"/>
      <dgm:spPr/>
      <dgm:t>
        <a:bodyPr/>
        <a:lstStyle/>
        <a:p>
          <a:pPr algn="ctr" rtl="0"/>
          <a:r>
            <a:rPr lang="fi-FI" sz="1600" b="1" dirty="0" smtClean="0"/>
            <a:t>Vesirokko</a:t>
          </a:r>
          <a:endParaRPr lang="fi-FI" sz="1600" b="1" dirty="0"/>
        </a:p>
      </dgm:t>
    </dgm:pt>
    <dgm:pt modelId="{950F3103-4AC8-4600-B809-FCDFB52E5E36}" type="parTrans" cxnId="{482BD832-40CA-41D3-9DE5-09FF88FF1EF3}">
      <dgm:prSet/>
      <dgm:spPr/>
      <dgm:t>
        <a:bodyPr/>
        <a:lstStyle/>
        <a:p>
          <a:endParaRPr lang="fi-FI"/>
        </a:p>
      </dgm:t>
    </dgm:pt>
    <dgm:pt modelId="{084F4D95-89E1-42CA-92C5-1D216BD28BAA}" type="sibTrans" cxnId="{482BD832-40CA-41D3-9DE5-09FF88FF1EF3}">
      <dgm:prSet/>
      <dgm:spPr/>
      <dgm:t>
        <a:bodyPr/>
        <a:lstStyle/>
        <a:p>
          <a:endParaRPr lang="fi-FI"/>
        </a:p>
      </dgm:t>
    </dgm:pt>
    <dgm:pt modelId="{9A71D5E2-CD68-46DA-9B89-CDFEDB1D8689}">
      <dgm:prSet custT="1"/>
      <dgm:spPr/>
      <dgm:t>
        <a:bodyPr/>
        <a:lstStyle/>
        <a:p>
          <a:pPr algn="ctr" rtl="0"/>
          <a:r>
            <a:rPr lang="fi-FI" sz="1600" b="1" dirty="0" smtClean="0"/>
            <a:t>HIV</a:t>
          </a:r>
          <a:endParaRPr lang="fi-FI" sz="1600" b="1" dirty="0"/>
        </a:p>
      </dgm:t>
    </dgm:pt>
    <dgm:pt modelId="{BF879586-10E7-412E-9133-F35C170C4062}" type="parTrans" cxnId="{272B9683-02C9-495E-80FF-F385582C3A3B}">
      <dgm:prSet/>
      <dgm:spPr/>
      <dgm:t>
        <a:bodyPr/>
        <a:lstStyle/>
        <a:p>
          <a:endParaRPr lang="fi-FI"/>
        </a:p>
      </dgm:t>
    </dgm:pt>
    <dgm:pt modelId="{1B4BF935-AC1D-4547-9767-FC74352D4AA0}" type="sibTrans" cxnId="{272B9683-02C9-495E-80FF-F385582C3A3B}">
      <dgm:prSet/>
      <dgm:spPr/>
      <dgm:t>
        <a:bodyPr/>
        <a:lstStyle/>
        <a:p>
          <a:endParaRPr lang="fi-FI"/>
        </a:p>
      </dgm:t>
    </dgm:pt>
    <dgm:pt modelId="{BCFE59D3-F27C-4B38-9534-6274E531D3B5}" type="pres">
      <dgm:prSet presAssocID="{3B1BFE50-848A-41BB-998E-DF73B82568DA}" presName="cycle" presStyleCnt="0">
        <dgm:presLayoutVars>
          <dgm:dir/>
          <dgm:resizeHandles val="exact"/>
        </dgm:presLayoutVars>
      </dgm:prSet>
      <dgm:spPr/>
      <dgm:t>
        <a:bodyPr/>
        <a:lstStyle/>
        <a:p>
          <a:endParaRPr lang="fi-FI"/>
        </a:p>
      </dgm:t>
    </dgm:pt>
    <dgm:pt modelId="{C44A4332-54DE-42BD-B377-C968C8083A20}" type="pres">
      <dgm:prSet presAssocID="{27DB183D-8AA3-4A0E-93CD-E60CD18FA2C4}" presName="node" presStyleLbl="node1" presStyleIdx="0" presStyleCnt="3" custRadScaleRad="100071" custRadScaleInc="794">
        <dgm:presLayoutVars>
          <dgm:bulletEnabled val="1"/>
        </dgm:presLayoutVars>
      </dgm:prSet>
      <dgm:spPr/>
      <dgm:t>
        <a:bodyPr/>
        <a:lstStyle/>
        <a:p>
          <a:endParaRPr lang="fi-FI"/>
        </a:p>
      </dgm:t>
    </dgm:pt>
    <dgm:pt modelId="{99FD056E-1D52-4356-B43D-4AAA1FB8DEC9}" type="pres">
      <dgm:prSet presAssocID="{27DB183D-8AA3-4A0E-93CD-E60CD18FA2C4}" presName="spNode" presStyleCnt="0"/>
      <dgm:spPr/>
    </dgm:pt>
    <dgm:pt modelId="{2454B0D9-809F-4E4E-89A8-1A18B84C1969}" type="pres">
      <dgm:prSet presAssocID="{5E71DE9F-EEE5-46D7-8059-2D118497709A}" presName="sibTrans" presStyleLbl="sibTrans1D1" presStyleIdx="0" presStyleCnt="3"/>
      <dgm:spPr/>
      <dgm:t>
        <a:bodyPr/>
        <a:lstStyle/>
        <a:p>
          <a:endParaRPr lang="fi-FI"/>
        </a:p>
      </dgm:t>
    </dgm:pt>
    <dgm:pt modelId="{5481B568-3DDB-49D0-831E-A0FFB834B7B8}" type="pres">
      <dgm:prSet presAssocID="{FA015ADE-C564-4784-881B-4DBD264AE43E}" presName="node" presStyleLbl="node1" presStyleIdx="1" presStyleCnt="3">
        <dgm:presLayoutVars>
          <dgm:bulletEnabled val="1"/>
        </dgm:presLayoutVars>
      </dgm:prSet>
      <dgm:spPr/>
      <dgm:t>
        <a:bodyPr/>
        <a:lstStyle/>
        <a:p>
          <a:endParaRPr lang="fi-FI"/>
        </a:p>
      </dgm:t>
    </dgm:pt>
    <dgm:pt modelId="{F03FB0D6-697F-467E-9C06-D28886F8DB72}" type="pres">
      <dgm:prSet presAssocID="{FA015ADE-C564-4784-881B-4DBD264AE43E}" presName="spNode" presStyleCnt="0"/>
      <dgm:spPr/>
    </dgm:pt>
    <dgm:pt modelId="{CD110E63-858F-41A2-A257-3970B8AA18D8}" type="pres">
      <dgm:prSet presAssocID="{169F972F-5756-43EB-89B3-B8FBE4D68F8D}" presName="sibTrans" presStyleLbl="sibTrans1D1" presStyleIdx="1" presStyleCnt="3"/>
      <dgm:spPr/>
      <dgm:t>
        <a:bodyPr/>
        <a:lstStyle/>
        <a:p>
          <a:endParaRPr lang="fi-FI"/>
        </a:p>
      </dgm:t>
    </dgm:pt>
    <dgm:pt modelId="{4C0BEAF0-92B1-4BBD-A72C-E3021532224B}" type="pres">
      <dgm:prSet presAssocID="{F0022C63-D6CB-4AAA-AEE7-755923E3D5C7}" presName="node" presStyleLbl="node1" presStyleIdx="2" presStyleCnt="3">
        <dgm:presLayoutVars>
          <dgm:bulletEnabled val="1"/>
        </dgm:presLayoutVars>
      </dgm:prSet>
      <dgm:spPr/>
      <dgm:t>
        <a:bodyPr/>
        <a:lstStyle/>
        <a:p>
          <a:endParaRPr lang="fi-FI"/>
        </a:p>
      </dgm:t>
    </dgm:pt>
    <dgm:pt modelId="{ABB8B279-EA28-466A-B2A3-66EA81563341}" type="pres">
      <dgm:prSet presAssocID="{F0022C63-D6CB-4AAA-AEE7-755923E3D5C7}" presName="spNode" presStyleCnt="0"/>
      <dgm:spPr/>
    </dgm:pt>
    <dgm:pt modelId="{C8FBE427-B47D-46A5-87A5-68CD4615A418}" type="pres">
      <dgm:prSet presAssocID="{09C3D69F-8F2C-405D-9790-4F4DAEA95A68}" presName="sibTrans" presStyleLbl="sibTrans1D1" presStyleIdx="2" presStyleCnt="3"/>
      <dgm:spPr/>
      <dgm:t>
        <a:bodyPr/>
        <a:lstStyle/>
        <a:p>
          <a:endParaRPr lang="fi-FI"/>
        </a:p>
      </dgm:t>
    </dgm:pt>
  </dgm:ptLst>
  <dgm:cxnLst>
    <dgm:cxn modelId="{FEF06255-76B5-45D9-BC8B-8BB560008171}" type="presOf" srcId="{A55DFFB9-716E-4EC4-8A97-9E631E6CB675}" destId="{4C0BEAF0-92B1-4BBD-A72C-E3021532224B}" srcOrd="0" destOrd="1" presId="urn:microsoft.com/office/officeart/2005/8/layout/cycle6"/>
    <dgm:cxn modelId="{A4C666BE-D077-4867-ACDA-1730C7ED913C}" type="presOf" srcId="{FA015ADE-C564-4784-881B-4DBD264AE43E}" destId="{5481B568-3DDB-49D0-831E-A0FFB834B7B8}" srcOrd="0" destOrd="0" presId="urn:microsoft.com/office/officeart/2005/8/layout/cycle6"/>
    <dgm:cxn modelId="{1F6103CE-D437-442F-8BB1-AA6AB59CDCB8}" type="presOf" srcId="{169F972F-5756-43EB-89B3-B8FBE4D68F8D}" destId="{CD110E63-858F-41A2-A257-3970B8AA18D8}" srcOrd="0" destOrd="0" presId="urn:microsoft.com/office/officeart/2005/8/layout/cycle6"/>
    <dgm:cxn modelId="{F5759C96-75D7-450E-ADE1-5E7C5C86F77F}" type="presOf" srcId="{37A68425-0138-44B4-BB88-CB89810D43E1}" destId="{4C0BEAF0-92B1-4BBD-A72C-E3021532224B}" srcOrd="0" destOrd="2" presId="urn:microsoft.com/office/officeart/2005/8/layout/cycle6"/>
    <dgm:cxn modelId="{272B9683-02C9-495E-80FF-F385582C3A3B}" srcId="{F0022C63-D6CB-4AAA-AEE7-755923E3D5C7}" destId="{9A71D5E2-CD68-46DA-9B89-CDFEDB1D8689}" srcOrd="2" destOrd="0" parTransId="{BF879586-10E7-412E-9133-F35C170C4062}" sibTransId="{1B4BF935-AC1D-4547-9767-FC74352D4AA0}"/>
    <dgm:cxn modelId="{32C783E1-581D-4E97-84D6-A46C6ED892A7}" srcId="{3B1BFE50-848A-41BB-998E-DF73B82568DA}" destId="{FA015ADE-C564-4784-881B-4DBD264AE43E}" srcOrd="1" destOrd="0" parTransId="{6CFE8AC5-F935-44B2-8CB7-5BE20020C7F5}" sibTransId="{169F972F-5756-43EB-89B3-B8FBE4D68F8D}"/>
    <dgm:cxn modelId="{F9D4181B-0AB9-40A8-9A8C-9867CFA15A53}" srcId="{F0022C63-D6CB-4AAA-AEE7-755923E3D5C7}" destId="{A55DFFB9-716E-4EC4-8A97-9E631E6CB675}" srcOrd="0" destOrd="0" parTransId="{D3DA9E44-B68C-49B5-B1D0-73BE1BB3E03B}" sibTransId="{EA532510-D823-47E9-9116-B5662050DCAE}"/>
    <dgm:cxn modelId="{31231EDA-565C-4895-A7B2-BF05C20326ED}" type="presOf" srcId="{5E71DE9F-EEE5-46D7-8059-2D118497709A}" destId="{2454B0D9-809F-4E4E-89A8-1A18B84C1969}" srcOrd="0" destOrd="0" presId="urn:microsoft.com/office/officeart/2005/8/layout/cycle6"/>
    <dgm:cxn modelId="{482BD832-40CA-41D3-9DE5-09FF88FF1EF3}" srcId="{F0022C63-D6CB-4AAA-AEE7-755923E3D5C7}" destId="{37A68425-0138-44B4-BB88-CB89810D43E1}" srcOrd="1" destOrd="0" parTransId="{950F3103-4AC8-4600-B809-FCDFB52E5E36}" sibTransId="{084F4D95-89E1-42CA-92C5-1D216BD28BAA}"/>
    <dgm:cxn modelId="{C8C7B4A4-8263-4443-8140-69F375EA357D}" type="presOf" srcId="{3B1BFE50-848A-41BB-998E-DF73B82568DA}" destId="{BCFE59D3-F27C-4B38-9534-6274E531D3B5}" srcOrd="0" destOrd="0" presId="urn:microsoft.com/office/officeart/2005/8/layout/cycle6"/>
    <dgm:cxn modelId="{440AC8FB-7840-4DFF-B7B3-0C54FC8DA4ED}" srcId="{3B1BFE50-848A-41BB-998E-DF73B82568DA}" destId="{27DB183D-8AA3-4A0E-93CD-E60CD18FA2C4}" srcOrd="0" destOrd="0" parTransId="{9B1777DC-33CC-4050-A713-60E7BDC5890F}" sibTransId="{5E71DE9F-EEE5-46D7-8059-2D118497709A}"/>
    <dgm:cxn modelId="{CCAAC650-5FFA-48E6-9CA5-136B347DD7D6}" type="presOf" srcId="{F0022C63-D6CB-4AAA-AEE7-755923E3D5C7}" destId="{4C0BEAF0-92B1-4BBD-A72C-E3021532224B}" srcOrd="0" destOrd="0" presId="urn:microsoft.com/office/officeart/2005/8/layout/cycle6"/>
    <dgm:cxn modelId="{FEBA5487-5861-42AB-98F6-CC6EB5EEF9B5}" type="presOf" srcId="{09C3D69F-8F2C-405D-9790-4F4DAEA95A68}" destId="{C8FBE427-B47D-46A5-87A5-68CD4615A418}" srcOrd="0" destOrd="0" presId="urn:microsoft.com/office/officeart/2005/8/layout/cycle6"/>
    <dgm:cxn modelId="{A623627B-BFE0-4205-9FA7-AE41AF5CECE6}" type="presOf" srcId="{9A71D5E2-CD68-46DA-9B89-CDFEDB1D8689}" destId="{4C0BEAF0-92B1-4BBD-A72C-E3021532224B}" srcOrd="0" destOrd="3" presId="urn:microsoft.com/office/officeart/2005/8/layout/cycle6"/>
    <dgm:cxn modelId="{3DB87E06-40F5-4521-94CC-FFB102B92E25}" srcId="{3B1BFE50-848A-41BB-998E-DF73B82568DA}" destId="{F0022C63-D6CB-4AAA-AEE7-755923E3D5C7}" srcOrd="2" destOrd="0" parTransId="{63B5F9EA-7D11-4E43-B411-3DA44403D7E2}" sibTransId="{09C3D69F-8F2C-405D-9790-4F4DAEA95A68}"/>
    <dgm:cxn modelId="{160AA966-5FD8-43A8-A9B0-62D443FFD442}" type="presOf" srcId="{27DB183D-8AA3-4A0E-93CD-E60CD18FA2C4}" destId="{C44A4332-54DE-42BD-B377-C968C8083A20}" srcOrd="0" destOrd="0" presId="urn:microsoft.com/office/officeart/2005/8/layout/cycle6"/>
    <dgm:cxn modelId="{C821BA0A-398B-4DC1-8633-5A432A5BFE4A}" type="presParOf" srcId="{BCFE59D3-F27C-4B38-9534-6274E531D3B5}" destId="{C44A4332-54DE-42BD-B377-C968C8083A20}" srcOrd="0" destOrd="0" presId="urn:microsoft.com/office/officeart/2005/8/layout/cycle6"/>
    <dgm:cxn modelId="{3784257F-9ABB-4B88-B11E-F9F0C9F6B9CC}" type="presParOf" srcId="{BCFE59D3-F27C-4B38-9534-6274E531D3B5}" destId="{99FD056E-1D52-4356-B43D-4AAA1FB8DEC9}" srcOrd="1" destOrd="0" presId="urn:microsoft.com/office/officeart/2005/8/layout/cycle6"/>
    <dgm:cxn modelId="{F055BE07-E3BA-4741-81EC-0C1CEA29F936}" type="presParOf" srcId="{BCFE59D3-F27C-4B38-9534-6274E531D3B5}" destId="{2454B0D9-809F-4E4E-89A8-1A18B84C1969}" srcOrd="2" destOrd="0" presId="urn:microsoft.com/office/officeart/2005/8/layout/cycle6"/>
    <dgm:cxn modelId="{63F383D6-0F04-4EFE-BB20-90C2A2C35CF8}" type="presParOf" srcId="{BCFE59D3-F27C-4B38-9534-6274E531D3B5}" destId="{5481B568-3DDB-49D0-831E-A0FFB834B7B8}" srcOrd="3" destOrd="0" presId="urn:microsoft.com/office/officeart/2005/8/layout/cycle6"/>
    <dgm:cxn modelId="{9C3D6292-B512-4375-A3CC-8579A921D18F}" type="presParOf" srcId="{BCFE59D3-F27C-4B38-9534-6274E531D3B5}" destId="{F03FB0D6-697F-467E-9C06-D28886F8DB72}" srcOrd="4" destOrd="0" presId="urn:microsoft.com/office/officeart/2005/8/layout/cycle6"/>
    <dgm:cxn modelId="{B852F12D-6417-46A6-9AE8-0E09C273D6BB}" type="presParOf" srcId="{BCFE59D3-F27C-4B38-9534-6274E531D3B5}" destId="{CD110E63-858F-41A2-A257-3970B8AA18D8}" srcOrd="5" destOrd="0" presId="urn:microsoft.com/office/officeart/2005/8/layout/cycle6"/>
    <dgm:cxn modelId="{4B4514C4-6617-4918-A5BF-5D99F403AADA}" type="presParOf" srcId="{BCFE59D3-F27C-4B38-9534-6274E531D3B5}" destId="{4C0BEAF0-92B1-4BBD-A72C-E3021532224B}" srcOrd="6" destOrd="0" presId="urn:microsoft.com/office/officeart/2005/8/layout/cycle6"/>
    <dgm:cxn modelId="{9C7CFEE4-D08B-4BD9-A521-978A4E5CF094}" type="presParOf" srcId="{BCFE59D3-F27C-4B38-9534-6274E531D3B5}" destId="{ABB8B279-EA28-466A-B2A3-66EA81563341}" srcOrd="7" destOrd="0" presId="urn:microsoft.com/office/officeart/2005/8/layout/cycle6"/>
    <dgm:cxn modelId="{98833839-5E11-499C-8075-5FA9F5C49261}" type="presParOf" srcId="{BCFE59D3-F27C-4B38-9534-6274E531D3B5}" destId="{C8FBE427-B47D-46A5-87A5-68CD4615A418}" srcOrd="8" destOrd="0" presId="urn:microsoft.com/office/officeart/2005/8/layout/cycle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EA7CBDA1-688D-44B5-9D06-05ECA33B7EC0}" type="doc">
      <dgm:prSet loTypeId="urn:microsoft.com/office/officeart/2005/8/layout/list1" loCatId="list" qsTypeId="urn:microsoft.com/office/officeart/2005/8/quickstyle/3d2" qsCatId="3D" csTypeId="urn:microsoft.com/office/officeart/2005/8/colors/colorful5" csCatId="colorful"/>
      <dgm:spPr/>
      <dgm:t>
        <a:bodyPr/>
        <a:lstStyle/>
        <a:p>
          <a:endParaRPr lang="fi-FI"/>
        </a:p>
      </dgm:t>
    </dgm:pt>
    <dgm:pt modelId="{0423BA39-8F83-45B4-AC16-3F2E63F3E68C}">
      <dgm:prSet custT="1"/>
      <dgm:spPr/>
      <dgm:t>
        <a:bodyPr/>
        <a:lstStyle/>
        <a:p>
          <a:pPr rtl="0"/>
          <a:r>
            <a:rPr lang="fi-FI" sz="2400" b="1" dirty="0" smtClean="0">
              <a:solidFill>
                <a:schemeClr val="tx1"/>
              </a:solidFill>
            </a:rPr>
            <a:t>Satoja kertoja suurempia kuin virukset</a:t>
          </a:r>
          <a:endParaRPr lang="fi-FI" sz="2400" b="1" dirty="0">
            <a:solidFill>
              <a:schemeClr val="tx1"/>
            </a:solidFill>
          </a:endParaRPr>
        </a:p>
      </dgm:t>
    </dgm:pt>
    <dgm:pt modelId="{1FF0C1E5-D4F3-4E01-8093-FC99F72D8B0D}" type="parTrans" cxnId="{2874491A-5939-40D5-B2B5-D1D4A8851846}">
      <dgm:prSet/>
      <dgm:spPr/>
      <dgm:t>
        <a:bodyPr/>
        <a:lstStyle/>
        <a:p>
          <a:endParaRPr lang="fi-FI"/>
        </a:p>
      </dgm:t>
    </dgm:pt>
    <dgm:pt modelId="{DD2EAD7C-5918-4BB3-BF23-B8BBF7ED1A1E}" type="sibTrans" cxnId="{2874491A-5939-40D5-B2B5-D1D4A8851846}">
      <dgm:prSet/>
      <dgm:spPr/>
      <dgm:t>
        <a:bodyPr/>
        <a:lstStyle/>
        <a:p>
          <a:endParaRPr lang="fi-FI"/>
        </a:p>
      </dgm:t>
    </dgm:pt>
    <dgm:pt modelId="{F1205BF8-E6A9-46F4-975C-42530C70F7E7}">
      <dgm:prSet custT="1"/>
      <dgm:spPr/>
      <dgm:t>
        <a:bodyPr/>
        <a:lstStyle/>
        <a:p>
          <a:pPr rtl="0"/>
          <a:r>
            <a:rPr lang="fi-FI" sz="2400" b="1" dirty="0" smtClean="0">
              <a:solidFill>
                <a:schemeClr val="tx1"/>
              </a:solidFill>
            </a:rPr>
            <a:t>Muistuttavat ihmisen omia soluja</a:t>
          </a:r>
          <a:endParaRPr lang="fi-FI" sz="2400" b="1" dirty="0">
            <a:solidFill>
              <a:schemeClr val="tx1"/>
            </a:solidFill>
          </a:endParaRPr>
        </a:p>
      </dgm:t>
    </dgm:pt>
    <dgm:pt modelId="{071817B6-DCC1-4EAC-B130-4942B0A70817}" type="parTrans" cxnId="{CBE5C424-D8C1-44EE-8136-3358AD2F7B11}">
      <dgm:prSet/>
      <dgm:spPr/>
      <dgm:t>
        <a:bodyPr/>
        <a:lstStyle/>
        <a:p>
          <a:endParaRPr lang="fi-FI"/>
        </a:p>
      </dgm:t>
    </dgm:pt>
    <dgm:pt modelId="{949800FB-61FC-48C2-87B1-FF46CE9C339F}" type="sibTrans" cxnId="{CBE5C424-D8C1-44EE-8136-3358AD2F7B11}">
      <dgm:prSet/>
      <dgm:spPr/>
      <dgm:t>
        <a:bodyPr/>
        <a:lstStyle/>
        <a:p>
          <a:endParaRPr lang="fi-FI"/>
        </a:p>
      </dgm:t>
    </dgm:pt>
    <dgm:pt modelId="{79EB3AD9-9204-4EC4-99FB-651604463858}">
      <dgm:prSet custT="1"/>
      <dgm:spPr/>
      <dgm:t>
        <a:bodyPr/>
        <a:lstStyle/>
        <a:p>
          <a:pPr rtl="0"/>
          <a:r>
            <a:rPr lang="fi-FI" sz="2400" b="1" dirty="0" smtClean="0">
              <a:solidFill>
                <a:schemeClr val="tx1"/>
              </a:solidFill>
            </a:rPr>
            <a:t>Vahva seinä suojaa</a:t>
          </a:r>
          <a:endParaRPr lang="fi-FI" sz="2400" b="1" dirty="0">
            <a:solidFill>
              <a:schemeClr val="tx1"/>
            </a:solidFill>
          </a:endParaRPr>
        </a:p>
      </dgm:t>
    </dgm:pt>
    <dgm:pt modelId="{9241D734-052C-4C8B-9EE8-5646FDCD1FE1}" type="parTrans" cxnId="{D98D2AD0-44C2-465F-9B95-6DBCAA838F08}">
      <dgm:prSet/>
      <dgm:spPr/>
      <dgm:t>
        <a:bodyPr/>
        <a:lstStyle/>
        <a:p>
          <a:endParaRPr lang="fi-FI"/>
        </a:p>
      </dgm:t>
    </dgm:pt>
    <dgm:pt modelId="{F1E04483-2E48-4E7A-AE06-6F629224C771}" type="sibTrans" cxnId="{D98D2AD0-44C2-465F-9B95-6DBCAA838F08}">
      <dgm:prSet/>
      <dgm:spPr/>
      <dgm:t>
        <a:bodyPr/>
        <a:lstStyle/>
        <a:p>
          <a:endParaRPr lang="fi-FI"/>
        </a:p>
      </dgm:t>
    </dgm:pt>
    <dgm:pt modelId="{0EEE4AC0-CB3C-4B7D-8007-755A23BF6D6A}">
      <dgm:prSet custT="1"/>
      <dgm:spPr/>
      <dgm:t>
        <a:bodyPr/>
        <a:lstStyle/>
        <a:p>
          <a:pPr rtl="0"/>
          <a:r>
            <a:rPr lang="fi-FI" sz="2400" b="1" dirty="0" smtClean="0">
              <a:solidFill>
                <a:schemeClr val="tx1"/>
              </a:solidFill>
            </a:rPr>
            <a:t>Tunnetaan rajoitettu määrä</a:t>
          </a:r>
          <a:endParaRPr lang="fi-FI" sz="2400" b="1" dirty="0">
            <a:solidFill>
              <a:schemeClr val="tx1"/>
            </a:solidFill>
          </a:endParaRPr>
        </a:p>
      </dgm:t>
    </dgm:pt>
    <dgm:pt modelId="{3B8FC8A3-6BCD-4D0C-9D99-A7DC42CF4A31}" type="parTrans" cxnId="{C61C2282-8A60-414F-81D1-D22DA9E97DA6}">
      <dgm:prSet/>
      <dgm:spPr/>
      <dgm:t>
        <a:bodyPr/>
        <a:lstStyle/>
        <a:p>
          <a:endParaRPr lang="fi-FI"/>
        </a:p>
      </dgm:t>
    </dgm:pt>
    <dgm:pt modelId="{209FAADB-E6B6-4B18-A1B4-48AC1155CD76}" type="sibTrans" cxnId="{C61C2282-8A60-414F-81D1-D22DA9E97DA6}">
      <dgm:prSet/>
      <dgm:spPr/>
      <dgm:t>
        <a:bodyPr/>
        <a:lstStyle/>
        <a:p>
          <a:endParaRPr lang="fi-FI"/>
        </a:p>
      </dgm:t>
    </dgm:pt>
    <dgm:pt modelId="{F7FDDE32-E1BE-4C24-BEB8-6DB86DEB441E}">
      <dgm:prSet custT="1"/>
      <dgm:spPr/>
      <dgm:t>
        <a:bodyPr/>
        <a:lstStyle/>
        <a:p>
          <a:pPr rtl="0"/>
          <a:r>
            <a:rPr lang="fi-FI" sz="2400" b="1" dirty="0" smtClean="0">
              <a:solidFill>
                <a:schemeClr val="tx1"/>
              </a:solidFill>
            </a:rPr>
            <a:t>Taudinaiheuttamiskyvyltään erilaisia</a:t>
          </a:r>
          <a:endParaRPr lang="fi-FI" sz="2400" b="1" dirty="0">
            <a:solidFill>
              <a:schemeClr val="tx1"/>
            </a:solidFill>
          </a:endParaRPr>
        </a:p>
      </dgm:t>
    </dgm:pt>
    <dgm:pt modelId="{D919654C-B51D-4557-825C-78B009EC2CFC}" type="parTrans" cxnId="{85E6E12E-B218-4ADB-AEB3-139F9ADFECBA}">
      <dgm:prSet/>
      <dgm:spPr/>
      <dgm:t>
        <a:bodyPr/>
        <a:lstStyle/>
        <a:p>
          <a:endParaRPr lang="fi-FI"/>
        </a:p>
      </dgm:t>
    </dgm:pt>
    <dgm:pt modelId="{93E635D2-A5E5-4998-A62A-9AFFD29D3078}" type="sibTrans" cxnId="{85E6E12E-B218-4ADB-AEB3-139F9ADFECBA}">
      <dgm:prSet/>
      <dgm:spPr/>
      <dgm:t>
        <a:bodyPr/>
        <a:lstStyle/>
        <a:p>
          <a:endParaRPr lang="fi-FI"/>
        </a:p>
      </dgm:t>
    </dgm:pt>
    <dgm:pt modelId="{22A0AE12-0FE7-424F-BD69-C57386439C16}">
      <dgm:prSet custT="1"/>
      <dgm:spPr/>
      <dgm:t>
        <a:bodyPr/>
        <a:lstStyle/>
        <a:p>
          <a:pPr rtl="0"/>
          <a:r>
            <a:rPr lang="fi-FI" sz="2400" b="1" dirty="0" smtClean="0">
              <a:solidFill>
                <a:schemeClr val="tx1"/>
              </a:solidFill>
            </a:rPr>
            <a:t>Bakteeri-infektiota voidaan hoitaa</a:t>
          </a:r>
          <a:endParaRPr lang="fi-FI" sz="2400" b="1" dirty="0">
            <a:solidFill>
              <a:schemeClr val="tx1"/>
            </a:solidFill>
          </a:endParaRPr>
        </a:p>
      </dgm:t>
    </dgm:pt>
    <dgm:pt modelId="{023501C5-7BF3-4545-ADCF-7501B2D66578}" type="parTrans" cxnId="{C41300CA-54A0-4492-80B3-9FFF80581C93}">
      <dgm:prSet/>
      <dgm:spPr/>
      <dgm:t>
        <a:bodyPr/>
        <a:lstStyle/>
        <a:p>
          <a:endParaRPr lang="fi-FI"/>
        </a:p>
      </dgm:t>
    </dgm:pt>
    <dgm:pt modelId="{20B5B701-114A-4DE6-BC71-60918E36C768}" type="sibTrans" cxnId="{C41300CA-54A0-4492-80B3-9FFF80581C93}">
      <dgm:prSet/>
      <dgm:spPr/>
      <dgm:t>
        <a:bodyPr/>
        <a:lstStyle/>
        <a:p>
          <a:endParaRPr lang="fi-FI"/>
        </a:p>
      </dgm:t>
    </dgm:pt>
    <dgm:pt modelId="{B5ECDA84-6446-455D-9C31-9015757EDC67}">
      <dgm:prSet custT="1"/>
      <dgm:spPr/>
      <dgm:t>
        <a:bodyPr/>
        <a:lstStyle/>
        <a:p>
          <a:pPr rtl="0"/>
          <a:r>
            <a:rPr lang="fi-FI" sz="2400" b="1" dirty="0" smtClean="0">
              <a:solidFill>
                <a:schemeClr val="tx1"/>
              </a:solidFill>
            </a:rPr>
            <a:t>Sekainfektiot yleisiä</a:t>
          </a:r>
          <a:endParaRPr lang="fi-FI" sz="2400" b="1" dirty="0">
            <a:solidFill>
              <a:schemeClr val="tx1"/>
            </a:solidFill>
          </a:endParaRPr>
        </a:p>
      </dgm:t>
    </dgm:pt>
    <dgm:pt modelId="{289F5E02-0102-4E73-91CC-1F8F2A71E7A8}" type="parTrans" cxnId="{6296CC84-7732-4F03-A110-39599EA34197}">
      <dgm:prSet/>
      <dgm:spPr/>
      <dgm:t>
        <a:bodyPr/>
        <a:lstStyle/>
        <a:p>
          <a:endParaRPr lang="fi-FI"/>
        </a:p>
      </dgm:t>
    </dgm:pt>
    <dgm:pt modelId="{20AEEA7D-5705-448F-8998-599F465BB6A2}" type="sibTrans" cxnId="{6296CC84-7732-4F03-A110-39599EA34197}">
      <dgm:prSet/>
      <dgm:spPr/>
      <dgm:t>
        <a:bodyPr/>
        <a:lstStyle/>
        <a:p>
          <a:endParaRPr lang="fi-FI"/>
        </a:p>
      </dgm:t>
    </dgm:pt>
    <dgm:pt modelId="{88F1F2F5-3FB9-4E27-A5D4-3F7CB8A0F08D}" type="pres">
      <dgm:prSet presAssocID="{EA7CBDA1-688D-44B5-9D06-05ECA33B7EC0}" presName="linear" presStyleCnt="0">
        <dgm:presLayoutVars>
          <dgm:dir/>
          <dgm:animLvl val="lvl"/>
          <dgm:resizeHandles val="exact"/>
        </dgm:presLayoutVars>
      </dgm:prSet>
      <dgm:spPr/>
      <dgm:t>
        <a:bodyPr/>
        <a:lstStyle/>
        <a:p>
          <a:endParaRPr lang="fi-FI"/>
        </a:p>
      </dgm:t>
    </dgm:pt>
    <dgm:pt modelId="{C94C8F7C-5AE4-4F0B-9D98-ACB19F64A8D7}" type="pres">
      <dgm:prSet presAssocID="{0423BA39-8F83-45B4-AC16-3F2E63F3E68C}" presName="parentLin" presStyleCnt="0"/>
      <dgm:spPr/>
    </dgm:pt>
    <dgm:pt modelId="{650A127C-FA0D-4DCD-9B65-585ED458ADC4}" type="pres">
      <dgm:prSet presAssocID="{0423BA39-8F83-45B4-AC16-3F2E63F3E68C}" presName="parentLeftMargin" presStyleLbl="node1" presStyleIdx="0" presStyleCnt="6"/>
      <dgm:spPr/>
      <dgm:t>
        <a:bodyPr/>
        <a:lstStyle/>
        <a:p>
          <a:endParaRPr lang="fi-FI"/>
        </a:p>
      </dgm:t>
    </dgm:pt>
    <dgm:pt modelId="{551EF767-236B-492E-9E33-91B37D3F518E}" type="pres">
      <dgm:prSet presAssocID="{0423BA39-8F83-45B4-AC16-3F2E63F3E68C}" presName="parentText" presStyleLbl="node1" presStyleIdx="0" presStyleCnt="6">
        <dgm:presLayoutVars>
          <dgm:chMax val="0"/>
          <dgm:bulletEnabled val="1"/>
        </dgm:presLayoutVars>
      </dgm:prSet>
      <dgm:spPr/>
      <dgm:t>
        <a:bodyPr/>
        <a:lstStyle/>
        <a:p>
          <a:endParaRPr lang="fi-FI"/>
        </a:p>
      </dgm:t>
    </dgm:pt>
    <dgm:pt modelId="{D2F5CC67-9B08-4B3E-82B0-BB9742AD8B1E}" type="pres">
      <dgm:prSet presAssocID="{0423BA39-8F83-45B4-AC16-3F2E63F3E68C}" presName="negativeSpace" presStyleCnt="0"/>
      <dgm:spPr/>
    </dgm:pt>
    <dgm:pt modelId="{ED62E19C-6952-4C4E-902E-082EADADB018}" type="pres">
      <dgm:prSet presAssocID="{0423BA39-8F83-45B4-AC16-3F2E63F3E68C}" presName="childText" presStyleLbl="conFgAcc1" presStyleIdx="0" presStyleCnt="6">
        <dgm:presLayoutVars>
          <dgm:bulletEnabled val="1"/>
        </dgm:presLayoutVars>
      </dgm:prSet>
      <dgm:spPr/>
    </dgm:pt>
    <dgm:pt modelId="{D8E0EF9B-BD4A-4AD5-A942-43865F8853DB}" type="pres">
      <dgm:prSet presAssocID="{DD2EAD7C-5918-4BB3-BF23-B8BBF7ED1A1E}" presName="spaceBetweenRectangles" presStyleCnt="0"/>
      <dgm:spPr/>
    </dgm:pt>
    <dgm:pt modelId="{FCA14A47-52FE-44AF-970A-B0078C2DF306}" type="pres">
      <dgm:prSet presAssocID="{F1205BF8-E6A9-46F4-975C-42530C70F7E7}" presName="parentLin" presStyleCnt="0"/>
      <dgm:spPr/>
    </dgm:pt>
    <dgm:pt modelId="{CC6CB313-1D72-422F-801B-33DEEF7451B3}" type="pres">
      <dgm:prSet presAssocID="{F1205BF8-E6A9-46F4-975C-42530C70F7E7}" presName="parentLeftMargin" presStyleLbl="node1" presStyleIdx="0" presStyleCnt="6"/>
      <dgm:spPr/>
      <dgm:t>
        <a:bodyPr/>
        <a:lstStyle/>
        <a:p>
          <a:endParaRPr lang="fi-FI"/>
        </a:p>
      </dgm:t>
    </dgm:pt>
    <dgm:pt modelId="{FE15866C-3F39-4C20-825A-EE9FE09FFBCC}" type="pres">
      <dgm:prSet presAssocID="{F1205BF8-E6A9-46F4-975C-42530C70F7E7}" presName="parentText" presStyleLbl="node1" presStyleIdx="1" presStyleCnt="6">
        <dgm:presLayoutVars>
          <dgm:chMax val="0"/>
          <dgm:bulletEnabled val="1"/>
        </dgm:presLayoutVars>
      </dgm:prSet>
      <dgm:spPr/>
      <dgm:t>
        <a:bodyPr/>
        <a:lstStyle/>
        <a:p>
          <a:endParaRPr lang="fi-FI"/>
        </a:p>
      </dgm:t>
    </dgm:pt>
    <dgm:pt modelId="{67F0F5EF-AB0C-48A5-B0A7-C95092DB91AD}" type="pres">
      <dgm:prSet presAssocID="{F1205BF8-E6A9-46F4-975C-42530C70F7E7}" presName="negativeSpace" presStyleCnt="0"/>
      <dgm:spPr/>
    </dgm:pt>
    <dgm:pt modelId="{C3517CA9-EE21-4741-A610-2AC95A31EA8B}" type="pres">
      <dgm:prSet presAssocID="{F1205BF8-E6A9-46F4-975C-42530C70F7E7}" presName="childText" presStyleLbl="conFgAcc1" presStyleIdx="1" presStyleCnt="6">
        <dgm:presLayoutVars>
          <dgm:bulletEnabled val="1"/>
        </dgm:presLayoutVars>
      </dgm:prSet>
      <dgm:spPr/>
      <dgm:t>
        <a:bodyPr/>
        <a:lstStyle/>
        <a:p>
          <a:endParaRPr lang="fi-FI"/>
        </a:p>
      </dgm:t>
    </dgm:pt>
    <dgm:pt modelId="{FB4ECE8A-26C1-409E-BB84-0A3AEED827EE}" type="pres">
      <dgm:prSet presAssocID="{949800FB-61FC-48C2-87B1-FF46CE9C339F}" presName="spaceBetweenRectangles" presStyleCnt="0"/>
      <dgm:spPr/>
    </dgm:pt>
    <dgm:pt modelId="{8715F3F5-AB09-43CD-965B-9C3A5CD7C72A}" type="pres">
      <dgm:prSet presAssocID="{0EEE4AC0-CB3C-4B7D-8007-755A23BF6D6A}" presName="parentLin" presStyleCnt="0"/>
      <dgm:spPr/>
    </dgm:pt>
    <dgm:pt modelId="{30077490-D5E2-423E-ABF3-5FB752A4088B}" type="pres">
      <dgm:prSet presAssocID="{0EEE4AC0-CB3C-4B7D-8007-755A23BF6D6A}" presName="parentLeftMargin" presStyleLbl="node1" presStyleIdx="1" presStyleCnt="6"/>
      <dgm:spPr/>
      <dgm:t>
        <a:bodyPr/>
        <a:lstStyle/>
        <a:p>
          <a:endParaRPr lang="fi-FI"/>
        </a:p>
      </dgm:t>
    </dgm:pt>
    <dgm:pt modelId="{9AC3D0A7-2326-4A14-B9B7-64DF8049B655}" type="pres">
      <dgm:prSet presAssocID="{0EEE4AC0-CB3C-4B7D-8007-755A23BF6D6A}" presName="parentText" presStyleLbl="node1" presStyleIdx="2" presStyleCnt="6">
        <dgm:presLayoutVars>
          <dgm:chMax val="0"/>
          <dgm:bulletEnabled val="1"/>
        </dgm:presLayoutVars>
      </dgm:prSet>
      <dgm:spPr/>
      <dgm:t>
        <a:bodyPr/>
        <a:lstStyle/>
        <a:p>
          <a:endParaRPr lang="fi-FI"/>
        </a:p>
      </dgm:t>
    </dgm:pt>
    <dgm:pt modelId="{B449D42D-520D-42D7-A5DF-82FB64A1E728}" type="pres">
      <dgm:prSet presAssocID="{0EEE4AC0-CB3C-4B7D-8007-755A23BF6D6A}" presName="negativeSpace" presStyleCnt="0"/>
      <dgm:spPr/>
    </dgm:pt>
    <dgm:pt modelId="{6A72CC21-6C84-40AE-B0ED-155D3838E929}" type="pres">
      <dgm:prSet presAssocID="{0EEE4AC0-CB3C-4B7D-8007-755A23BF6D6A}" presName="childText" presStyleLbl="conFgAcc1" presStyleIdx="2" presStyleCnt="6">
        <dgm:presLayoutVars>
          <dgm:bulletEnabled val="1"/>
        </dgm:presLayoutVars>
      </dgm:prSet>
      <dgm:spPr/>
    </dgm:pt>
    <dgm:pt modelId="{CAAEB04D-8821-457D-A9B2-98EB0CE66873}" type="pres">
      <dgm:prSet presAssocID="{209FAADB-E6B6-4B18-A1B4-48AC1155CD76}" presName="spaceBetweenRectangles" presStyleCnt="0"/>
      <dgm:spPr/>
    </dgm:pt>
    <dgm:pt modelId="{62A5AD25-B353-45AA-A5FD-884FCA222594}" type="pres">
      <dgm:prSet presAssocID="{F7FDDE32-E1BE-4C24-BEB8-6DB86DEB441E}" presName="parentLin" presStyleCnt="0"/>
      <dgm:spPr/>
    </dgm:pt>
    <dgm:pt modelId="{9F733C9C-FA63-4976-849A-123C52CFFD7C}" type="pres">
      <dgm:prSet presAssocID="{F7FDDE32-E1BE-4C24-BEB8-6DB86DEB441E}" presName="parentLeftMargin" presStyleLbl="node1" presStyleIdx="2" presStyleCnt="6"/>
      <dgm:spPr/>
      <dgm:t>
        <a:bodyPr/>
        <a:lstStyle/>
        <a:p>
          <a:endParaRPr lang="fi-FI"/>
        </a:p>
      </dgm:t>
    </dgm:pt>
    <dgm:pt modelId="{D902F491-EE05-48E6-B500-84C12002B345}" type="pres">
      <dgm:prSet presAssocID="{F7FDDE32-E1BE-4C24-BEB8-6DB86DEB441E}" presName="parentText" presStyleLbl="node1" presStyleIdx="3" presStyleCnt="6">
        <dgm:presLayoutVars>
          <dgm:chMax val="0"/>
          <dgm:bulletEnabled val="1"/>
        </dgm:presLayoutVars>
      </dgm:prSet>
      <dgm:spPr/>
      <dgm:t>
        <a:bodyPr/>
        <a:lstStyle/>
        <a:p>
          <a:endParaRPr lang="fi-FI"/>
        </a:p>
      </dgm:t>
    </dgm:pt>
    <dgm:pt modelId="{F9F5BB92-A41B-4E06-85A4-B7F494693875}" type="pres">
      <dgm:prSet presAssocID="{F7FDDE32-E1BE-4C24-BEB8-6DB86DEB441E}" presName="negativeSpace" presStyleCnt="0"/>
      <dgm:spPr/>
    </dgm:pt>
    <dgm:pt modelId="{1AB1E69A-1EE8-400C-AE2C-3557B14F2A6D}" type="pres">
      <dgm:prSet presAssocID="{F7FDDE32-E1BE-4C24-BEB8-6DB86DEB441E}" presName="childText" presStyleLbl="conFgAcc1" presStyleIdx="3" presStyleCnt="6">
        <dgm:presLayoutVars>
          <dgm:bulletEnabled val="1"/>
        </dgm:presLayoutVars>
      </dgm:prSet>
      <dgm:spPr/>
    </dgm:pt>
    <dgm:pt modelId="{D494E2A1-1560-4022-A2A1-FDC9C3052A86}" type="pres">
      <dgm:prSet presAssocID="{93E635D2-A5E5-4998-A62A-9AFFD29D3078}" presName="spaceBetweenRectangles" presStyleCnt="0"/>
      <dgm:spPr/>
    </dgm:pt>
    <dgm:pt modelId="{B811A0DE-CF09-4620-B2F2-0FC0C6C2A073}" type="pres">
      <dgm:prSet presAssocID="{22A0AE12-0FE7-424F-BD69-C57386439C16}" presName="parentLin" presStyleCnt="0"/>
      <dgm:spPr/>
    </dgm:pt>
    <dgm:pt modelId="{679D46CD-B594-4BD4-ADEF-065286831EAE}" type="pres">
      <dgm:prSet presAssocID="{22A0AE12-0FE7-424F-BD69-C57386439C16}" presName="parentLeftMargin" presStyleLbl="node1" presStyleIdx="3" presStyleCnt="6"/>
      <dgm:spPr/>
      <dgm:t>
        <a:bodyPr/>
        <a:lstStyle/>
        <a:p>
          <a:endParaRPr lang="fi-FI"/>
        </a:p>
      </dgm:t>
    </dgm:pt>
    <dgm:pt modelId="{6B797DA4-C44A-4A70-A613-EB8F4E188599}" type="pres">
      <dgm:prSet presAssocID="{22A0AE12-0FE7-424F-BD69-C57386439C16}" presName="parentText" presStyleLbl="node1" presStyleIdx="4" presStyleCnt="6">
        <dgm:presLayoutVars>
          <dgm:chMax val="0"/>
          <dgm:bulletEnabled val="1"/>
        </dgm:presLayoutVars>
      </dgm:prSet>
      <dgm:spPr/>
      <dgm:t>
        <a:bodyPr/>
        <a:lstStyle/>
        <a:p>
          <a:endParaRPr lang="fi-FI"/>
        </a:p>
      </dgm:t>
    </dgm:pt>
    <dgm:pt modelId="{EF70DCC8-69D7-4C54-8233-70A484255E4C}" type="pres">
      <dgm:prSet presAssocID="{22A0AE12-0FE7-424F-BD69-C57386439C16}" presName="negativeSpace" presStyleCnt="0"/>
      <dgm:spPr/>
    </dgm:pt>
    <dgm:pt modelId="{4A98F356-6708-4643-8381-E7A6091297BA}" type="pres">
      <dgm:prSet presAssocID="{22A0AE12-0FE7-424F-BD69-C57386439C16}" presName="childText" presStyleLbl="conFgAcc1" presStyleIdx="4" presStyleCnt="6">
        <dgm:presLayoutVars>
          <dgm:bulletEnabled val="1"/>
        </dgm:presLayoutVars>
      </dgm:prSet>
      <dgm:spPr/>
    </dgm:pt>
    <dgm:pt modelId="{2A981774-537E-4992-90CF-D969B933469E}" type="pres">
      <dgm:prSet presAssocID="{20B5B701-114A-4DE6-BC71-60918E36C768}" presName="spaceBetweenRectangles" presStyleCnt="0"/>
      <dgm:spPr/>
    </dgm:pt>
    <dgm:pt modelId="{04660A13-FDC9-42B3-A601-C5B78146ED3A}" type="pres">
      <dgm:prSet presAssocID="{B5ECDA84-6446-455D-9C31-9015757EDC67}" presName="parentLin" presStyleCnt="0"/>
      <dgm:spPr/>
    </dgm:pt>
    <dgm:pt modelId="{A5FE8EDF-E4B9-4E2A-9E02-3ABE32856771}" type="pres">
      <dgm:prSet presAssocID="{B5ECDA84-6446-455D-9C31-9015757EDC67}" presName="parentLeftMargin" presStyleLbl="node1" presStyleIdx="4" presStyleCnt="6"/>
      <dgm:spPr/>
      <dgm:t>
        <a:bodyPr/>
        <a:lstStyle/>
        <a:p>
          <a:endParaRPr lang="fi-FI"/>
        </a:p>
      </dgm:t>
    </dgm:pt>
    <dgm:pt modelId="{63D137F9-56D4-4127-A20E-5735D8A06D07}" type="pres">
      <dgm:prSet presAssocID="{B5ECDA84-6446-455D-9C31-9015757EDC67}" presName="parentText" presStyleLbl="node1" presStyleIdx="5" presStyleCnt="6">
        <dgm:presLayoutVars>
          <dgm:chMax val="0"/>
          <dgm:bulletEnabled val="1"/>
        </dgm:presLayoutVars>
      </dgm:prSet>
      <dgm:spPr/>
      <dgm:t>
        <a:bodyPr/>
        <a:lstStyle/>
        <a:p>
          <a:endParaRPr lang="fi-FI"/>
        </a:p>
      </dgm:t>
    </dgm:pt>
    <dgm:pt modelId="{087DC78F-A361-4C53-866C-A07085F0A54B}" type="pres">
      <dgm:prSet presAssocID="{B5ECDA84-6446-455D-9C31-9015757EDC67}" presName="negativeSpace" presStyleCnt="0"/>
      <dgm:spPr/>
    </dgm:pt>
    <dgm:pt modelId="{27952F73-9082-4F4E-9DA8-57A870C97792}" type="pres">
      <dgm:prSet presAssocID="{B5ECDA84-6446-455D-9C31-9015757EDC67}" presName="childText" presStyleLbl="conFgAcc1" presStyleIdx="5" presStyleCnt="6">
        <dgm:presLayoutVars>
          <dgm:bulletEnabled val="1"/>
        </dgm:presLayoutVars>
      </dgm:prSet>
      <dgm:spPr/>
    </dgm:pt>
  </dgm:ptLst>
  <dgm:cxnLst>
    <dgm:cxn modelId="{303A26EF-F4C8-4F54-85DC-5707F8A6D8A9}" type="presOf" srcId="{0423BA39-8F83-45B4-AC16-3F2E63F3E68C}" destId="{551EF767-236B-492E-9E33-91B37D3F518E}" srcOrd="1" destOrd="0" presId="urn:microsoft.com/office/officeart/2005/8/layout/list1"/>
    <dgm:cxn modelId="{D703BBDB-91EC-4446-A4CF-6B02EE28D2F2}" type="presOf" srcId="{F1205BF8-E6A9-46F4-975C-42530C70F7E7}" destId="{FE15866C-3F39-4C20-825A-EE9FE09FFBCC}" srcOrd="1" destOrd="0" presId="urn:microsoft.com/office/officeart/2005/8/layout/list1"/>
    <dgm:cxn modelId="{2874491A-5939-40D5-B2B5-D1D4A8851846}" srcId="{EA7CBDA1-688D-44B5-9D06-05ECA33B7EC0}" destId="{0423BA39-8F83-45B4-AC16-3F2E63F3E68C}" srcOrd="0" destOrd="0" parTransId="{1FF0C1E5-D4F3-4E01-8093-FC99F72D8B0D}" sibTransId="{DD2EAD7C-5918-4BB3-BF23-B8BBF7ED1A1E}"/>
    <dgm:cxn modelId="{7BCC9277-1F5C-4057-ADC2-56713ED4CA3B}" type="presOf" srcId="{0423BA39-8F83-45B4-AC16-3F2E63F3E68C}" destId="{650A127C-FA0D-4DCD-9B65-585ED458ADC4}" srcOrd="0" destOrd="0" presId="urn:microsoft.com/office/officeart/2005/8/layout/list1"/>
    <dgm:cxn modelId="{F861B424-2B7E-4017-A675-D66D4DEB6AAA}" type="presOf" srcId="{0EEE4AC0-CB3C-4B7D-8007-755A23BF6D6A}" destId="{30077490-D5E2-423E-ABF3-5FB752A4088B}" srcOrd="0" destOrd="0" presId="urn:microsoft.com/office/officeart/2005/8/layout/list1"/>
    <dgm:cxn modelId="{D658828A-33EA-49EB-BCDF-E770761CD77E}" type="presOf" srcId="{B5ECDA84-6446-455D-9C31-9015757EDC67}" destId="{63D137F9-56D4-4127-A20E-5735D8A06D07}" srcOrd="1" destOrd="0" presId="urn:microsoft.com/office/officeart/2005/8/layout/list1"/>
    <dgm:cxn modelId="{85E6E12E-B218-4ADB-AEB3-139F9ADFECBA}" srcId="{EA7CBDA1-688D-44B5-9D06-05ECA33B7EC0}" destId="{F7FDDE32-E1BE-4C24-BEB8-6DB86DEB441E}" srcOrd="3" destOrd="0" parTransId="{D919654C-B51D-4557-825C-78B009EC2CFC}" sibTransId="{93E635D2-A5E5-4998-A62A-9AFFD29D3078}"/>
    <dgm:cxn modelId="{C83F93E7-0765-4DC5-A51A-D2DC64C9D578}" type="presOf" srcId="{EA7CBDA1-688D-44B5-9D06-05ECA33B7EC0}" destId="{88F1F2F5-3FB9-4E27-A5D4-3F7CB8A0F08D}" srcOrd="0" destOrd="0" presId="urn:microsoft.com/office/officeart/2005/8/layout/list1"/>
    <dgm:cxn modelId="{B479A4CA-B609-4760-9733-5637752D04C9}" type="presOf" srcId="{0EEE4AC0-CB3C-4B7D-8007-755A23BF6D6A}" destId="{9AC3D0A7-2326-4A14-B9B7-64DF8049B655}" srcOrd="1" destOrd="0" presId="urn:microsoft.com/office/officeart/2005/8/layout/list1"/>
    <dgm:cxn modelId="{C61C2282-8A60-414F-81D1-D22DA9E97DA6}" srcId="{EA7CBDA1-688D-44B5-9D06-05ECA33B7EC0}" destId="{0EEE4AC0-CB3C-4B7D-8007-755A23BF6D6A}" srcOrd="2" destOrd="0" parTransId="{3B8FC8A3-6BCD-4D0C-9D99-A7DC42CF4A31}" sibTransId="{209FAADB-E6B6-4B18-A1B4-48AC1155CD76}"/>
    <dgm:cxn modelId="{80C2DB8C-AE83-46AE-82D7-378106AD01E9}" type="presOf" srcId="{B5ECDA84-6446-455D-9C31-9015757EDC67}" destId="{A5FE8EDF-E4B9-4E2A-9E02-3ABE32856771}" srcOrd="0" destOrd="0" presId="urn:microsoft.com/office/officeart/2005/8/layout/list1"/>
    <dgm:cxn modelId="{8CDE74F0-80B1-4E77-AEE6-38FDD71582CD}" type="presOf" srcId="{F1205BF8-E6A9-46F4-975C-42530C70F7E7}" destId="{CC6CB313-1D72-422F-801B-33DEEF7451B3}" srcOrd="0" destOrd="0" presId="urn:microsoft.com/office/officeart/2005/8/layout/list1"/>
    <dgm:cxn modelId="{F7271B75-2336-4965-8FB5-DC118E5F94F6}" type="presOf" srcId="{22A0AE12-0FE7-424F-BD69-C57386439C16}" destId="{679D46CD-B594-4BD4-ADEF-065286831EAE}" srcOrd="0" destOrd="0" presId="urn:microsoft.com/office/officeart/2005/8/layout/list1"/>
    <dgm:cxn modelId="{436AFBE9-5B2D-4864-9E72-1A4602D7C8CB}" type="presOf" srcId="{22A0AE12-0FE7-424F-BD69-C57386439C16}" destId="{6B797DA4-C44A-4A70-A613-EB8F4E188599}" srcOrd="1" destOrd="0" presId="urn:microsoft.com/office/officeart/2005/8/layout/list1"/>
    <dgm:cxn modelId="{D98D2AD0-44C2-465F-9B95-6DBCAA838F08}" srcId="{F1205BF8-E6A9-46F4-975C-42530C70F7E7}" destId="{79EB3AD9-9204-4EC4-99FB-651604463858}" srcOrd="0" destOrd="0" parTransId="{9241D734-052C-4C8B-9EE8-5646FDCD1FE1}" sibTransId="{F1E04483-2E48-4E7A-AE06-6F629224C771}"/>
    <dgm:cxn modelId="{5528075A-813B-4ECD-B3E7-3B70A71A6499}" type="presOf" srcId="{F7FDDE32-E1BE-4C24-BEB8-6DB86DEB441E}" destId="{9F733C9C-FA63-4976-849A-123C52CFFD7C}" srcOrd="0" destOrd="0" presId="urn:microsoft.com/office/officeart/2005/8/layout/list1"/>
    <dgm:cxn modelId="{71FD165E-B2F7-4576-A7DE-FA899336263E}" type="presOf" srcId="{79EB3AD9-9204-4EC4-99FB-651604463858}" destId="{C3517CA9-EE21-4741-A610-2AC95A31EA8B}" srcOrd="0" destOrd="0" presId="urn:microsoft.com/office/officeart/2005/8/layout/list1"/>
    <dgm:cxn modelId="{CBE5C424-D8C1-44EE-8136-3358AD2F7B11}" srcId="{EA7CBDA1-688D-44B5-9D06-05ECA33B7EC0}" destId="{F1205BF8-E6A9-46F4-975C-42530C70F7E7}" srcOrd="1" destOrd="0" parTransId="{071817B6-DCC1-4EAC-B130-4942B0A70817}" sibTransId="{949800FB-61FC-48C2-87B1-FF46CE9C339F}"/>
    <dgm:cxn modelId="{C41300CA-54A0-4492-80B3-9FFF80581C93}" srcId="{EA7CBDA1-688D-44B5-9D06-05ECA33B7EC0}" destId="{22A0AE12-0FE7-424F-BD69-C57386439C16}" srcOrd="4" destOrd="0" parTransId="{023501C5-7BF3-4545-ADCF-7501B2D66578}" sibTransId="{20B5B701-114A-4DE6-BC71-60918E36C768}"/>
    <dgm:cxn modelId="{6296CC84-7732-4F03-A110-39599EA34197}" srcId="{EA7CBDA1-688D-44B5-9D06-05ECA33B7EC0}" destId="{B5ECDA84-6446-455D-9C31-9015757EDC67}" srcOrd="5" destOrd="0" parTransId="{289F5E02-0102-4E73-91CC-1F8F2A71E7A8}" sibTransId="{20AEEA7D-5705-448F-8998-599F465BB6A2}"/>
    <dgm:cxn modelId="{B5FCE14A-AC67-4965-BE5E-4F302A2F835E}" type="presOf" srcId="{F7FDDE32-E1BE-4C24-BEB8-6DB86DEB441E}" destId="{D902F491-EE05-48E6-B500-84C12002B345}" srcOrd="1" destOrd="0" presId="urn:microsoft.com/office/officeart/2005/8/layout/list1"/>
    <dgm:cxn modelId="{D6EC8E86-D75B-4C3D-BBDD-A77D7E09B825}" type="presParOf" srcId="{88F1F2F5-3FB9-4E27-A5D4-3F7CB8A0F08D}" destId="{C94C8F7C-5AE4-4F0B-9D98-ACB19F64A8D7}" srcOrd="0" destOrd="0" presId="urn:microsoft.com/office/officeart/2005/8/layout/list1"/>
    <dgm:cxn modelId="{F87E3B5B-539A-4301-9E2F-CBEF81A5F130}" type="presParOf" srcId="{C94C8F7C-5AE4-4F0B-9D98-ACB19F64A8D7}" destId="{650A127C-FA0D-4DCD-9B65-585ED458ADC4}" srcOrd="0" destOrd="0" presId="urn:microsoft.com/office/officeart/2005/8/layout/list1"/>
    <dgm:cxn modelId="{93596593-BF80-467F-8622-159BC4D1F8B5}" type="presParOf" srcId="{C94C8F7C-5AE4-4F0B-9D98-ACB19F64A8D7}" destId="{551EF767-236B-492E-9E33-91B37D3F518E}" srcOrd="1" destOrd="0" presId="urn:microsoft.com/office/officeart/2005/8/layout/list1"/>
    <dgm:cxn modelId="{CD8412D9-72F1-4F50-9EBF-E39C8E5E00A1}" type="presParOf" srcId="{88F1F2F5-3FB9-4E27-A5D4-3F7CB8A0F08D}" destId="{D2F5CC67-9B08-4B3E-82B0-BB9742AD8B1E}" srcOrd="1" destOrd="0" presId="urn:microsoft.com/office/officeart/2005/8/layout/list1"/>
    <dgm:cxn modelId="{C780540E-D594-45EB-A04D-AD5B7DD4B808}" type="presParOf" srcId="{88F1F2F5-3FB9-4E27-A5D4-3F7CB8A0F08D}" destId="{ED62E19C-6952-4C4E-902E-082EADADB018}" srcOrd="2" destOrd="0" presId="urn:microsoft.com/office/officeart/2005/8/layout/list1"/>
    <dgm:cxn modelId="{C0FDF9A3-F47D-4975-9AF9-2D30FFF5A50C}" type="presParOf" srcId="{88F1F2F5-3FB9-4E27-A5D4-3F7CB8A0F08D}" destId="{D8E0EF9B-BD4A-4AD5-A942-43865F8853DB}" srcOrd="3" destOrd="0" presId="urn:microsoft.com/office/officeart/2005/8/layout/list1"/>
    <dgm:cxn modelId="{CF87862E-A53D-4310-B074-A0DE1285F3A2}" type="presParOf" srcId="{88F1F2F5-3FB9-4E27-A5D4-3F7CB8A0F08D}" destId="{FCA14A47-52FE-44AF-970A-B0078C2DF306}" srcOrd="4" destOrd="0" presId="urn:microsoft.com/office/officeart/2005/8/layout/list1"/>
    <dgm:cxn modelId="{EA47B6A9-4D8D-4C19-9E95-B8AFF3F98958}" type="presParOf" srcId="{FCA14A47-52FE-44AF-970A-B0078C2DF306}" destId="{CC6CB313-1D72-422F-801B-33DEEF7451B3}" srcOrd="0" destOrd="0" presId="urn:microsoft.com/office/officeart/2005/8/layout/list1"/>
    <dgm:cxn modelId="{551F00D9-462A-41D8-9861-D56D0D1ECE51}" type="presParOf" srcId="{FCA14A47-52FE-44AF-970A-B0078C2DF306}" destId="{FE15866C-3F39-4C20-825A-EE9FE09FFBCC}" srcOrd="1" destOrd="0" presId="urn:microsoft.com/office/officeart/2005/8/layout/list1"/>
    <dgm:cxn modelId="{CC241A5E-25E5-4003-9F88-5A813F4D9353}" type="presParOf" srcId="{88F1F2F5-3FB9-4E27-A5D4-3F7CB8A0F08D}" destId="{67F0F5EF-AB0C-48A5-B0A7-C95092DB91AD}" srcOrd="5" destOrd="0" presId="urn:microsoft.com/office/officeart/2005/8/layout/list1"/>
    <dgm:cxn modelId="{501C2BAF-8FED-4449-9BD8-CD672DF75154}" type="presParOf" srcId="{88F1F2F5-3FB9-4E27-A5D4-3F7CB8A0F08D}" destId="{C3517CA9-EE21-4741-A610-2AC95A31EA8B}" srcOrd="6" destOrd="0" presId="urn:microsoft.com/office/officeart/2005/8/layout/list1"/>
    <dgm:cxn modelId="{6A9EE0EC-5E1F-46BE-8660-BD4AC40A2E8A}" type="presParOf" srcId="{88F1F2F5-3FB9-4E27-A5D4-3F7CB8A0F08D}" destId="{FB4ECE8A-26C1-409E-BB84-0A3AEED827EE}" srcOrd="7" destOrd="0" presId="urn:microsoft.com/office/officeart/2005/8/layout/list1"/>
    <dgm:cxn modelId="{5BAAB938-5111-4DD0-8B4F-8FFDD6E383B2}" type="presParOf" srcId="{88F1F2F5-3FB9-4E27-A5D4-3F7CB8A0F08D}" destId="{8715F3F5-AB09-43CD-965B-9C3A5CD7C72A}" srcOrd="8" destOrd="0" presId="urn:microsoft.com/office/officeart/2005/8/layout/list1"/>
    <dgm:cxn modelId="{BB3BB9A8-7746-47B2-8056-6F2205F8EBA1}" type="presParOf" srcId="{8715F3F5-AB09-43CD-965B-9C3A5CD7C72A}" destId="{30077490-D5E2-423E-ABF3-5FB752A4088B}" srcOrd="0" destOrd="0" presId="urn:microsoft.com/office/officeart/2005/8/layout/list1"/>
    <dgm:cxn modelId="{93BA6E05-54CC-4617-B25A-267B340AA0E3}" type="presParOf" srcId="{8715F3F5-AB09-43CD-965B-9C3A5CD7C72A}" destId="{9AC3D0A7-2326-4A14-B9B7-64DF8049B655}" srcOrd="1" destOrd="0" presId="urn:microsoft.com/office/officeart/2005/8/layout/list1"/>
    <dgm:cxn modelId="{D7A97927-E977-4A05-A402-E9F69D251241}" type="presParOf" srcId="{88F1F2F5-3FB9-4E27-A5D4-3F7CB8A0F08D}" destId="{B449D42D-520D-42D7-A5DF-82FB64A1E728}" srcOrd="9" destOrd="0" presId="urn:microsoft.com/office/officeart/2005/8/layout/list1"/>
    <dgm:cxn modelId="{F4DC8AA6-6B08-4E13-9766-154B95D6825D}" type="presParOf" srcId="{88F1F2F5-3FB9-4E27-A5D4-3F7CB8A0F08D}" destId="{6A72CC21-6C84-40AE-B0ED-155D3838E929}" srcOrd="10" destOrd="0" presId="urn:microsoft.com/office/officeart/2005/8/layout/list1"/>
    <dgm:cxn modelId="{16697D3A-77A6-4A67-9A9D-D3069AED2E81}" type="presParOf" srcId="{88F1F2F5-3FB9-4E27-A5D4-3F7CB8A0F08D}" destId="{CAAEB04D-8821-457D-A9B2-98EB0CE66873}" srcOrd="11" destOrd="0" presId="urn:microsoft.com/office/officeart/2005/8/layout/list1"/>
    <dgm:cxn modelId="{6D8A16A7-0B21-48D1-844B-006DA8F43F30}" type="presParOf" srcId="{88F1F2F5-3FB9-4E27-A5D4-3F7CB8A0F08D}" destId="{62A5AD25-B353-45AA-A5FD-884FCA222594}" srcOrd="12" destOrd="0" presId="urn:microsoft.com/office/officeart/2005/8/layout/list1"/>
    <dgm:cxn modelId="{0BE58CED-787F-41B2-AB6E-2AE469B64541}" type="presParOf" srcId="{62A5AD25-B353-45AA-A5FD-884FCA222594}" destId="{9F733C9C-FA63-4976-849A-123C52CFFD7C}" srcOrd="0" destOrd="0" presId="urn:microsoft.com/office/officeart/2005/8/layout/list1"/>
    <dgm:cxn modelId="{0CC7792C-F15F-4F11-943B-78644E494DD0}" type="presParOf" srcId="{62A5AD25-B353-45AA-A5FD-884FCA222594}" destId="{D902F491-EE05-48E6-B500-84C12002B345}" srcOrd="1" destOrd="0" presId="urn:microsoft.com/office/officeart/2005/8/layout/list1"/>
    <dgm:cxn modelId="{C313801A-3764-4FBB-B718-4239DD3F39C5}" type="presParOf" srcId="{88F1F2F5-3FB9-4E27-A5D4-3F7CB8A0F08D}" destId="{F9F5BB92-A41B-4E06-85A4-B7F494693875}" srcOrd="13" destOrd="0" presId="urn:microsoft.com/office/officeart/2005/8/layout/list1"/>
    <dgm:cxn modelId="{09C4893F-1470-472F-8A4F-0FBFD8A69741}" type="presParOf" srcId="{88F1F2F5-3FB9-4E27-A5D4-3F7CB8A0F08D}" destId="{1AB1E69A-1EE8-400C-AE2C-3557B14F2A6D}" srcOrd="14" destOrd="0" presId="urn:microsoft.com/office/officeart/2005/8/layout/list1"/>
    <dgm:cxn modelId="{31D42FCE-9AF8-4BD4-814A-88702A1D2AE5}" type="presParOf" srcId="{88F1F2F5-3FB9-4E27-A5D4-3F7CB8A0F08D}" destId="{D494E2A1-1560-4022-A2A1-FDC9C3052A86}" srcOrd="15" destOrd="0" presId="urn:microsoft.com/office/officeart/2005/8/layout/list1"/>
    <dgm:cxn modelId="{5EEBB44D-EFA0-4DD5-A5D4-2784C62523C5}" type="presParOf" srcId="{88F1F2F5-3FB9-4E27-A5D4-3F7CB8A0F08D}" destId="{B811A0DE-CF09-4620-B2F2-0FC0C6C2A073}" srcOrd="16" destOrd="0" presId="urn:microsoft.com/office/officeart/2005/8/layout/list1"/>
    <dgm:cxn modelId="{EBD5D887-0F25-4496-9758-F118C7F80DB3}" type="presParOf" srcId="{B811A0DE-CF09-4620-B2F2-0FC0C6C2A073}" destId="{679D46CD-B594-4BD4-ADEF-065286831EAE}" srcOrd="0" destOrd="0" presId="urn:microsoft.com/office/officeart/2005/8/layout/list1"/>
    <dgm:cxn modelId="{57B81A23-14D2-405B-A75E-DECB2E43653E}" type="presParOf" srcId="{B811A0DE-CF09-4620-B2F2-0FC0C6C2A073}" destId="{6B797DA4-C44A-4A70-A613-EB8F4E188599}" srcOrd="1" destOrd="0" presId="urn:microsoft.com/office/officeart/2005/8/layout/list1"/>
    <dgm:cxn modelId="{6874A3D2-A1B6-4082-95F4-B8793C67D92C}" type="presParOf" srcId="{88F1F2F5-3FB9-4E27-A5D4-3F7CB8A0F08D}" destId="{EF70DCC8-69D7-4C54-8233-70A484255E4C}" srcOrd="17" destOrd="0" presId="urn:microsoft.com/office/officeart/2005/8/layout/list1"/>
    <dgm:cxn modelId="{E6E528EE-3E2E-487A-8959-CB63D59F571F}" type="presParOf" srcId="{88F1F2F5-3FB9-4E27-A5D4-3F7CB8A0F08D}" destId="{4A98F356-6708-4643-8381-E7A6091297BA}" srcOrd="18" destOrd="0" presId="urn:microsoft.com/office/officeart/2005/8/layout/list1"/>
    <dgm:cxn modelId="{31AC419B-2056-4212-8838-36F0A365BDB5}" type="presParOf" srcId="{88F1F2F5-3FB9-4E27-A5D4-3F7CB8A0F08D}" destId="{2A981774-537E-4992-90CF-D969B933469E}" srcOrd="19" destOrd="0" presId="urn:microsoft.com/office/officeart/2005/8/layout/list1"/>
    <dgm:cxn modelId="{54689261-001C-4E0B-A5E0-F3F2601663AE}" type="presParOf" srcId="{88F1F2F5-3FB9-4E27-A5D4-3F7CB8A0F08D}" destId="{04660A13-FDC9-42B3-A601-C5B78146ED3A}" srcOrd="20" destOrd="0" presId="urn:microsoft.com/office/officeart/2005/8/layout/list1"/>
    <dgm:cxn modelId="{9443BC3A-128C-448E-976C-028102FB2BE5}" type="presParOf" srcId="{04660A13-FDC9-42B3-A601-C5B78146ED3A}" destId="{A5FE8EDF-E4B9-4E2A-9E02-3ABE32856771}" srcOrd="0" destOrd="0" presId="urn:microsoft.com/office/officeart/2005/8/layout/list1"/>
    <dgm:cxn modelId="{63A4E12B-263A-48B9-B016-C40935174721}" type="presParOf" srcId="{04660A13-FDC9-42B3-A601-C5B78146ED3A}" destId="{63D137F9-56D4-4127-A20E-5735D8A06D07}" srcOrd="1" destOrd="0" presId="urn:microsoft.com/office/officeart/2005/8/layout/list1"/>
    <dgm:cxn modelId="{F0279ACA-D986-4CAC-80C7-5DEEABFE78B9}" type="presParOf" srcId="{88F1F2F5-3FB9-4E27-A5D4-3F7CB8A0F08D}" destId="{087DC78F-A361-4C53-866C-A07085F0A54B}" srcOrd="21" destOrd="0" presId="urn:microsoft.com/office/officeart/2005/8/layout/list1"/>
    <dgm:cxn modelId="{EF0CCCEE-27C7-4221-93B2-66BE7584C26F}" type="presParOf" srcId="{88F1F2F5-3FB9-4E27-A5D4-3F7CB8A0F08D}" destId="{27952F73-9082-4F4E-9DA8-57A870C97792}" srcOrd="2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8E26EE31-E8BE-48AE-B8EB-12BD544359E1}" type="doc">
      <dgm:prSet loTypeId="urn:microsoft.com/office/officeart/2005/8/layout/vList2" loCatId="list" qsTypeId="urn:microsoft.com/office/officeart/2005/8/quickstyle/simple5" qsCatId="simple" csTypeId="urn:microsoft.com/office/officeart/2005/8/colors/accent1_2" csCatId="accent1" phldr="1"/>
      <dgm:spPr/>
      <dgm:t>
        <a:bodyPr/>
        <a:lstStyle/>
        <a:p>
          <a:endParaRPr lang="fi-FI"/>
        </a:p>
      </dgm:t>
    </dgm:pt>
    <dgm:pt modelId="{E763C2F4-A90E-4510-9B3F-B39BA1ABBD70}">
      <dgm:prSet/>
      <dgm:spPr/>
      <dgm:t>
        <a:bodyPr/>
        <a:lstStyle/>
        <a:p>
          <a:pPr algn="ctr" rtl="0"/>
          <a:r>
            <a:rPr lang="fi-FI" b="1" dirty="0" smtClean="0"/>
            <a:t>Taudinaiheuttamiskyky </a:t>
          </a:r>
          <a:endParaRPr lang="fi-FI" b="1" dirty="0"/>
        </a:p>
      </dgm:t>
    </dgm:pt>
    <dgm:pt modelId="{B3C6C56B-3AC2-4341-97FF-0D5BBD38D13E}" type="parTrans" cxnId="{D966E2BF-2782-4505-B7E7-20844E6DC377}">
      <dgm:prSet/>
      <dgm:spPr/>
      <dgm:t>
        <a:bodyPr/>
        <a:lstStyle/>
        <a:p>
          <a:endParaRPr lang="fi-FI"/>
        </a:p>
      </dgm:t>
    </dgm:pt>
    <dgm:pt modelId="{735EEC50-2044-4A50-A130-3EA8C5D6743B}" type="sibTrans" cxnId="{D966E2BF-2782-4505-B7E7-20844E6DC377}">
      <dgm:prSet/>
      <dgm:spPr/>
      <dgm:t>
        <a:bodyPr/>
        <a:lstStyle/>
        <a:p>
          <a:endParaRPr lang="fi-FI"/>
        </a:p>
      </dgm:t>
    </dgm:pt>
    <dgm:pt modelId="{513CD9E0-1DF4-429D-810D-CF741C3EAEED}" type="pres">
      <dgm:prSet presAssocID="{8E26EE31-E8BE-48AE-B8EB-12BD544359E1}" presName="linear" presStyleCnt="0">
        <dgm:presLayoutVars>
          <dgm:animLvl val="lvl"/>
          <dgm:resizeHandles val="exact"/>
        </dgm:presLayoutVars>
      </dgm:prSet>
      <dgm:spPr/>
      <dgm:t>
        <a:bodyPr/>
        <a:lstStyle/>
        <a:p>
          <a:endParaRPr lang="fi-FI"/>
        </a:p>
      </dgm:t>
    </dgm:pt>
    <dgm:pt modelId="{0615C6AA-0C42-4D11-99FE-614E73E4602E}" type="pres">
      <dgm:prSet presAssocID="{E763C2F4-A90E-4510-9B3F-B39BA1ABBD70}" presName="parentText" presStyleLbl="node1" presStyleIdx="0" presStyleCnt="1">
        <dgm:presLayoutVars>
          <dgm:chMax val="0"/>
          <dgm:bulletEnabled val="1"/>
        </dgm:presLayoutVars>
      </dgm:prSet>
      <dgm:spPr/>
      <dgm:t>
        <a:bodyPr/>
        <a:lstStyle/>
        <a:p>
          <a:endParaRPr lang="fi-FI"/>
        </a:p>
      </dgm:t>
    </dgm:pt>
  </dgm:ptLst>
  <dgm:cxnLst>
    <dgm:cxn modelId="{C45CC039-260B-44A6-93C5-A37A601CD85A}" type="presOf" srcId="{E763C2F4-A90E-4510-9B3F-B39BA1ABBD70}" destId="{0615C6AA-0C42-4D11-99FE-614E73E4602E}" srcOrd="0" destOrd="0" presId="urn:microsoft.com/office/officeart/2005/8/layout/vList2"/>
    <dgm:cxn modelId="{26AC72C8-578F-4C64-94A2-86ABB806804B}" type="presOf" srcId="{8E26EE31-E8BE-48AE-B8EB-12BD544359E1}" destId="{513CD9E0-1DF4-429D-810D-CF741C3EAEED}" srcOrd="0" destOrd="0" presId="urn:microsoft.com/office/officeart/2005/8/layout/vList2"/>
    <dgm:cxn modelId="{D966E2BF-2782-4505-B7E7-20844E6DC377}" srcId="{8E26EE31-E8BE-48AE-B8EB-12BD544359E1}" destId="{E763C2F4-A90E-4510-9B3F-B39BA1ABBD70}" srcOrd="0" destOrd="0" parTransId="{B3C6C56B-3AC2-4341-97FF-0D5BBD38D13E}" sibTransId="{735EEC50-2044-4A50-A130-3EA8C5D6743B}"/>
    <dgm:cxn modelId="{F3E17313-3F61-4DB5-94A2-7D288048D5A9}" type="presParOf" srcId="{513CD9E0-1DF4-429D-810D-CF741C3EAEED}" destId="{0615C6AA-0C42-4D11-99FE-614E73E4602E}"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5C2632-9028-453B-B1DE-6935E461C571}">
      <dsp:nvSpPr>
        <dsp:cNvPr id="0" name=""/>
        <dsp:cNvSpPr/>
      </dsp:nvSpPr>
      <dsp:spPr>
        <a:xfrm>
          <a:off x="0" y="380"/>
          <a:ext cx="7772400" cy="1469264"/>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67640" tIns="167640" rIns="167640" bIns="167640" numCol="1" spcCol="1270" anchor="ctr" anchorCtr="0">
          <a:noAutofit/>
        </a:bodyPr>
        <a:lstStyle/>
        <a:p>
          <a:pPr lvl="0" algn="ctr" defTabSz="1955800" rtl="0">
            <a:lnSpc>
              <a:spcPct val="90000"/>
            </a:lnSpc>
            <a:spcBef>
              <a:spcPct val="0"/>
            </a:spcBef>
            <a:spcAft>
              <a:spcPct val="35000"/>
            </a:spcAft>
          </a:pPr>
          <a:r>
            <a:rPr lang="fi-FI" sz="4400" b="1" kern="1200" dirty="0" smtClean="0"/>
            <a:t>Mikrobeja, infektiota ja sairaalahygieniaa</a:t>
          </a:r>
          <a:endParaRPr lang="fi-FI" sz="4400" b="1" kern="1200" dirty="0"/>
        </a:p>
      </dsp:txBody>
      <dsp:txXfrm>
        <a:off x="71724" y="72104"/>
        <a:ext cx="7628952" cy="132581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3458B9-EC7B-41B3-8FAE-DD84F8BB5438}">
      <dsp:nvSpPr>
        <dsp:cNvPr id="0" name=""/>
        <dsp:cNvSpPr/>
      </dsp:nvSpPr>
      <dsp:spPr>
        <a:xfrm>
          <a:off x="4914876" y="6133914"/>
          <a:ext cx="85516" cy="85516"/>
        </a:xfrm>
        <a:prstGeom prst="ellipse">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w="9525" cap="flat" cmpd="sng" algn="ctr">
          <a:solidFill>
            <a:schemeClr val="accent5">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BAF33427-93F9-44DF-86BB-7F8FFDF249D8}">
      <dsp:nvSpPr>
        <dsp:cNvPr id="0" name=""/>
        <dsp:cNvSpPr/>
      </dsp:nvSpPr>
      <dsp:spPr>
        <a:xfrm>
          <a:off x="4749235" y="6208426"/>
          <a:ext cx="85516" cy="85516"/>
        </a:xfrm>
        <a:prstGeom prst="ellipse">
          <a:avLst/>
        </a:prstGeom>
        <a:gradFill rotWithShape="0">
          <a:gsLst>
            <a:gs pos="0">
              <a:schemeClr val="accent5">
                <a:hueOff val="-182148"/>
                <a:satOff val="1826"/>
                <a:lumOff val="-1269"/>
                <a:alphaOff val="0"/>
                <a:shade val="51000"/>
                <a:satMod val="130000"/>
              </a:schemeClr>
            </a:gs>
            <a:gs pos="80000">
              <a:schemeClr val="accent5">
                <a:hueOff val="-182148"/>
                <a:satOff val="1826"/>
                <a:lumOff val="-1269"/>
                <a:alphaOff val="0"/>
                <a:shade val="93000"/>
                <a:satMod val="130000"/>
              </a:schemeClr>
            </a:gs>
            <a:gs pos="100000">
              <a:schemeClr val="accent5">
                <a:hueOff val="-182148"/>
                <a:satOff val="1826"/>
                <a:lumOff val="-1269"/>
                <a:alphaOff val="0"/>
                <a:shade val="94000"/>
                <a:satMod val="135000"/>
              </a:schemeClr>
            </a:gs>
          </a:gsLst>
          <a:lin ang="16200000" scaled="0"/>
        </a:gradFill>
        <a:ln w="9525" cap="flat" cmpd="sng" algn="ctr">
          <a:solidFill>
            <a:schemeClr val="accent5">
              <a:hueOff val="-182148"/>
              <a:satOff val="1826"/>
              <a:lumOff val="-1269"/>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29A54F84-0867-4871-9692-B88C01C9B607}">
      <dsp:nvSpPr>
        <dsp:cNvPr id="0" name=""/>
        <dsp:cNvSpPr/>
      </dsp:nvSpPr>
      <dsp:spPr>
        <a:xfrm>
          <a:off x="4581283" y="6272394"/>
          <a:ext cx="85516" cy="85516"/>
        </a:xfrm>
        <a:prstGeom prst="ellipse">
          <a:avLst/>
        </a:prstGeom>
        <a:gradFill rotWithShape="0">
          <a:gsLst>
            <a:gs pos="0">
              <a:schemeClr val="accent5">
                <a:hueOff val="-364296"/>
                <a:satOff val="3652"/>
                <a:lumOff val="-2538"/>
                <a:alphaOff val="0"/>
                <a:shade val="51000"/>
                <a:satMod val="130000"/>
              </a:schemeClr>
            </a:gs>
            <a:gs pos="80000">
              <a:schemeClr val="accent5">
                <a:hueOff val="-364296"/>
                <a:satOff val="3652"/>
                <a:lumOff val="-2538"/>
                <a:alphaOff val="0"/>
                <a:shade val="93000"/>
                <a:satMod val="130000"/>
              </a:schemeClr>
            </a:gs>
            <a:gs pos="100000">
              <a:schemeClr val="accent5">
                <a:hueOff val="-364296"/>
                <a:satOff val="3652"/>
                <a:lumOff val="-2538"/>
                <a:alphaOff val="0"/>
                <a:shade val="94000"/>
                <a:satMod val="135000"/>
              </a:schemeClr>
            </a:gs>
          </a:gsLst>
          <a:lin ang="16200000" scaled="0"/>
        </a:gradFill>
        <a:ln w="9525" cap="flat" cmpd="sng" algn="ctr">
          <a:solidFill>
            <a:schemeClr val="accent5">
              <a:hueOff val="-364296"/>
              <a:satOff val="3652"/>
              <a:lumOff val="-2538"/>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F5E81F32-6AC4-4AAC-9F4E-280C2161A68C}">
      <dsp:nvSpPr>
        <dsp:cNvPr id="0" name=""/>
        <dsp:cNvSpPr/>
      </dsp:nvSpPr>
      <dsp:spPr>
        <a:xfrm>
          <a:off x="4411790" y="6325817"/>
          <a:ext cx="85516" cy="85516"/>
        </a:xfrm>
        <a:prstGeom prst="ellipse">
          <a:avLst/>
        </a:prstGeom>
        <a:gradFill rotWithShape="0">
          <a:gsLst>
            <a:gs pos="0">
              <a:schemeClr val="accent5">
                <a:hueOff val="-546444"/>
                <a:satOff val="5478"/>
                <a:lumOff val="-3806"/>
                <a:alphaOff val="0"/>
                <a:shade val="51000"/>
                <a:satMod val="130000"/>
              </a:schemeClr>
            </a:gs>
            <a:gs pos="80000">
              <a:schemeClr val="accent5">
                <a:hueOff val="-546444"/>
                <a:satOff val="5478"/>
                <a:lumOff val="-3806"/>
                <a:alphaOff val="0"/>
                <a:shade val="93000"/>
                <a:satMod val="130000"/>
              </a:schemeClr>
            </a:gs>
            <a:gs pos="100000">
              <a:schemeClr val="accent5">
                <a:hueOff val="-546444"/>
                <a:satOff val="5478"/>
                <a:lumOff val="-3806"/>
                <a:alphaOff val="0"/>
                <a:shade val="94000"/>
                <a:satMod val="135000"/>
              </a:schemeClr>
            </a:gs>
          </a:gsLst>
          <a:lin ang="16200000" scaled="0"/>
        </a:gradFill>
        <a:ln w="9525" cap="flat" cmpd="sng" algn="ctr">
          <a:solidFill>
            <a:schemeClr val="accent5">
              <a:hueOff val="-546444"/>
              <a:satOff val="5478"/>
              <a:lumOff val="-3806"/>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A9C92956-7F7F-4E05-B520-676CC856B6A7}">
      <dsp:nvSpPr>
        <dsp:cNvPr id="0" name=""/>
        <dsp:cNvSpPr/>
      </dsp:nvSpPr>
      <dsp:spPr>
        <a:xfrm>
          <a:off x="4240757" y="6368696"/>
          <a:ext cx="85516" cy="85516"/>
        </a:xfrm>
        <a:prstGeom prst="ellipse">
          <a:avLst/>
        </a:prstGeom>
        <a:gradFill rotWithShape="0">
          <a:gsLst>
            <a:gs pos="0">
              <a:schemeClr val="accent5">
                <a:hueOff val="-728592"/>
                <a:satOff val="7304"/>
                <a:lumOff val="-5075"/>
                <a:alphaOff val="0"/>
                <a:shade val="51000"/>
                <a:satMod val="130000"/>
              </a:schemeClr>
            </a:gs>
            <a:gs pos="80000">
              <a:schemeClr val="accent5">
                <a:hueOff val="-728592"/>
                <a:satOff val="7304"/>
                <a:lumOff val="-5075"/>
                <a:alphaOff val="0"/>
                <a:shade val="93000"/>
                <a:satMod val="130000"/>
              </a:schemeClr>
            </a:gs>
            <a:gs pos="100000">
              <a:schemeClr val="accent5">
                <a:hueOff val="-728592"/>
                <a:satOff val="7304"/>
                <a:lumOff val="-5075"/>
                <a:alphaOff val="0"/>
                <a:shade val="94000"/>
                <a:satMod val="135000"/>
              </a:schemeClr>
            </a:gs>
          </a:gsLst>
          <a:lin ang="16200000" scaled="0"/>
        </a:gradFill>
        <a:ln w="9525" cap="flat" cmpd="sng" algn="ctr">
          <a:solidFill>
            <a:schemeClr val="accent5">
              <a:hueOff val="-728592"/>
              <a:satOff val="7304"/>
              <a:lumOff val="-5075"/>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5F460CB6-E98B-4807-9BF1-8F014254D1B0}">
      <dsp:nvSpPr>
        <dsp:cNvPr id="0" name=""/>
        <dsp:cNvSpPr/>
      </dsp:nvSpPr>
      <dsp:spPr>
        <a:xfrm>
          <a:off x="5950324" y="5369819"/>
          <a:ext cx="85516" cy="85516"/>
        </a:xfrm>
        <a:prstGeom prst="ellipse">
          <a:avLst/>
        </a:prstGeom>
        <a:gradFill rotWithShape="0">
          <a:gsLst>
            <a:gs pos="0">
              <a:schemeClr val="accent5">
                <a:hueOff val="-910740"/>
                <a:satOff val="9131"/>
                <a:lumOff val="-6344"/>
                <a:alphaOff val="0"/>
                <a:shade val="51000"/>
                <a:satMod val="130000"/>
              </a:schemeClr>
            </a:gs>
            <a:gs pos="80000">
              <a:schemeClr val="accent5">
                <a:hueOff val="-910740"/>
                <a:satOff val="9131"/>
                <a:lumOff val="-6344"/>
                <a:alphaOff val="0"/>
                <a:shade val="93000"/>
                <a:satMod val="130000"/>
              </a:schemeClr>
            </a:gs>
            <a:gs pos="100000">
              <a:schemeClr val="accent5">
                <a:hueOff val="-910740"/>
                <a:satOff val="9131"/>
                <a:lumOff val="-6344"/>
                <a:alphaOff val="0"/>
                <a:shade val="94000"/>
                <a:satMod val="135000"/>
              </a:schemeClr>
            </a:gs>
          </a:gsLst>
          <a:lin ang="16200000" scaled="0"/>
        </a:gradFill>
        <a:ln w="9525" cap="flat" cmpd="sng" algn="ctr">
          <a:solidFill>
            <a:schemeClr val="accent5">
              <a:hueOff val="-910740"/>
              <a:satOff val="9131"/>
              <a:lumOff val="-6344"/>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D01513FF-5F8C-4EEB-A0E2-CAD340979F1E}">
      <dsp:nvSpPr>
        <dsp:cNvPr id="0" name=""/>
        <dsp:cNvSpPr/>
      </dsp:nvSpPr>
      <dsp:spPr>
        <a:xfrm>
          <a:off x="5807795" y="5509704"/>
          <a:ext cx="85516" cy="85516"/>
        </a:xfrm>
        <a:prstGeom prst="ellipse">
          <a:avLst/>
        </a:prstGeom>
        <a:gradFill rotWithShape="0">
          <a:gsLst>
            <a:gs pos="0">
              <a:schemeClr val="accent5">
                <a:hueOff val="-1092888"/>
                <a:satOff val="10957"/>
                <a:lumOff val="-7613"/>
                <a:alphaOff val="0"/>
                <a:shade val="51000"/>
                <a:satMod val="130000"/>
              </a:schemeClr>
            </a:gs>
            <a:gs pos="80000">
              <a:schemeClr val="accent5">
                <a:hueOff val="-1092888"/>
                <a:satOff val="10957"/>
                <a:lumOff val="-7613"/>
                <a:alphaOff val="0"/>
                <a:shade val="93000"/>
                <a:satMod val="130000"/>
              </a:schemeClr>
            </a:gs>
            <a:gs pos="100000">
              <a:schemeClr val="accent5">
                <a:hueOff val="-1092888"/>
                <a:satOff val="10957"/>
                <a:lumOff val="-7613"/>
                <a:alphaOff val="0"/>
                <a:shade val="94000"/>
                <a:satMod val="135000"/>
              </a:schemeClr>
            </a:gs>
          </a:gsLst>
          <a:lin ang="16200000" scaled="0"/>
        </a:gradFill>
        <a:ln w="9525" cap="flat" cmpd="sng" algn="ctr">
          <a:solidFill>
            <a:schemeClr val="accent5">
              <a:hueOff val="-1092888"/>
              <a:satOff val="10957"/>
              <a:lumOff val="-7613"/>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2919C5BD-30E2-4101-B7DC-2119EE2EA6CA}">
      <dsp:nvSpPr>
        <dsp:cNvPr id="0" name=""/>
        <dsp:cNvSpPr/>
      </dsp:nvSpPr>
      <dsp:spPr>
        <a:xfrm>
          <a:off x="6607494" y="4505905"/>
          <a:ext cx="85516" cy="85516"/>
        </a:xfrm>
        <a:prstGeom prst="ellipse">
          <a:avLst/>
        </a:prstGeom>
        <a:gradFill rotWithShape="0">
          <a:gsLst>
            <a:gs pos="0">
              <a:schemeClr val="accent5">
                <a:hueOff val="-1275036"/>
                <a:satOff val="12783"/>
                <a:lumOff val="-8881"/>
                <a:alphaOff val="0"/>
                <a:shade val="51000"/>
                <a:satMod val="130000"/>
              </a:schemeClr>
            </a:gs>
            <a:gs pos="80000">
              <a:schemeClr val="accent5">
                <a:hueOff val="-1275036"/>
                <a:satOff val="12783"/>
                <a:lumOff val="-8881"/>
                <a:alphaOff val="0"/>
                <a:shade val="93000"/>
                <a:satMod val="130000"/>
              </a:schemeClr>
            </a:gs>
            <a:gs pos="100000">
              <a:schemeClr val="accent5">
                <a:hueOff val="-1275036"/>
                <a:satOff val="12783"/>
                <a:lumOff val="-8881"/>
                <a:alphaOff val="0"/>
                <a:shade val="94000"/>
                <a:satMod val="135000"/>
              </a:schemeClr>
            </a:gs>
          </a:gsLst>
          <a:lin ang="16200000" scaled="0"/>
        </a:gradFill>
        <a:ln w="9525" cap="flat" cmpd="sng" algn="ctr">
          <a:solidFill>
            <a:schemeClr val="accent5">
              <a:hueOff val="-1275036"/>
              <a:satOff val="12783"/>
              <a:lumOff val="-8881"/>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DD7038FA-998C-4249-8C1D-5A1D6FDB2EAA}">
      <dsp:nvSpPr>
        <dsp:cNvPr id="0" name=""/>
        <dsp:cNvSpPr/>
      </dsp:nvSpPr>
      <dsp:spPr>
        <a:xfrm>
          <a:off x="7077451" y="3526007"/>
          <a:ext cx="85516" cy="85516"/>
        </a:xfrm>
        <a:prstGeom prst="ellipse">
          <a:avLst/>
        </a:prstGeom>
        <a:gradFill rotWithShape="0">
          <a:gsLst>
            <a:gs pos="0">
              <a:schemeClr val="accent5">
                <a:hueOff val="-1457184"/>
                <a:satOff val="14609"/>
                <a:lumOff val="-10150"/>
                <a:alphaOff val="0"/>
                <a:shade val="51000"/>
                <a:satMod val="130000"/>
              </a:schemeClr>
            </a:gs>
            <a:gs pos="80000">
              <a:schemeClr val="accent5">
                <a:hueOff val="-1457184"/>
                <a:satOff val="14609"/>
                <a:lumOff val="-10150"/>
                <a:alphaOff val="0"/>
                <a:shade val="93000"/>
                <a:satMod val="130000"/>
              </a:schemeClr>
            </a:gs>
            <a:gs pos="100000">
              <a:schemeClr val="accent5">
                <a:hueOff val="-1457184"/>
                <a:satOff val="14609"/>
                <a:lumOff val="-10150"/>
                <a:alphaOff val="0"/>
                <a:shade val="94000"/>
                <a:satMod val="135000"/>
              </a:schemeClr>
            </a:gs>
          </a:gsLst>
          <a:lin ang="16200000" scaled="0"/>
        </a:gradFill>
        <a:ln w="9525" cap="flat" cmpd="sng" algn="ctr">
          <a:solidFill>
            <a:schemeClr val="accent5">
              <a:hueOff val="-1457184"/>
              <a:satOff val="14609"/>
              <a:lumOff val="-1015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4A20D114-B63A-4CDC-B741-B12F4F6C7AAF}">
      <dsp:nvSpPr>
        <dsp:cNvPr id="0" name=""/>
        <dsp:cNvSpPr/>
      </dsp:nvSpPr>
      <dsp:spPr>
        <a:xfrm>
          <a:off x="7367900" y="2510259"/>
          <a:ext cx="85516" cy="85516"/>
        </a:xfrm>
        <a:prstGeom prst="ellipse">
          <a:avLst/>
        </a:prstGeom>
        <a:gradFill rotWithShape="0">
          <a:gsLst>
            <a:gs pos="0">
              <a:schemeClr val="accent5">
                <a:hueOff val="-1639333"/>
                <a:satOff val="16435"/>
                <a:lumOff val="-11419"/>
                <a:alphaOff val="0"/>
                <a:shade val="51000"/>
                <a:satMod val="130000"/>
              </a:schemeClr>
            </a:gs>
            <a:gs pos="80000">
              <a:schemeClr val="accent5">
                <a:hueOff val="-1639333"/>
                <a:satOff val="16435"/>
                <a:lumOff val="-11419"/>
                <a:alphaOff val="0"/>
                <a:shade val="93000"/>
                <a:satMod val="130000"/>
              </a:schemeClr>
            </a:gs>
            <a:gs pos="100000">
              <a:schemeClr val="accent5">
                <a:hueOff val="-1639333"/>
                <a:satOff val="16435"/>
                <a:lumOff val="-11419"/>
                <a:alphaOff val="0"/>
                <a:shade val="94000"/>
                <a:satMod val="135000"/>
              </a:schemeClr>
            </a:gs>
          </a:gsLst>
          <a:lin ang="16200000" scaled="0"/>
        </a:gradFill>
        <a:ln w="9525" cap="flat" cmpd="sng" algn="ctr">
          <a:solidFill>
            <a:schemeClr val="accent5">
              <a:hueOff val="-1639333"/>
              <a:satOff val="16435"/>
              <a:lumOff val="-11419"/>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0ECF6B40-1158-45DB-9B39-93B632FF5F07}">
      <dsp:nvSpPr>
        <dsp:cNvPr id="0" name=""/>
        <dsp:cNvSpPr/>
      </dsp:nvSpPr>
      <dsp:spPr>
        <a:xfrm>
          <a:off x="7501183" y="1509272"/>
          <a:ext cx="85516" cy="85516"/>
        </a:xfrm>
        <a:prstGeom prst="ellipse">
          <a:avLst/>
        </a:prstGeom>
        <a:gradFill rotWithShape="0">
          <a:gsLst>
            <a:gs pos="0">
              <a:schemeClr val="accent5">
                <a:hueOff val="-1821480"/>
                <a:satOff val="18261"/>
                <a:lumOff val="-12688"/>
                <a:alphaOff val="0"/>
                <a:shade val="51000"/>
                <a:satMod val="130000"/>
              </a:schemeClr>
            </a:gs>
            <a:gs pos="80000">
              <a:schemeClr val="accent5">
                <a:hueOff val="-1821480"/>
                <a:satOff val="18261"/>
                <a:lumOff val="-12688"/>
                <a:alphaOff val="0"/>
                <a:shade val="93000"/>
                <a:satMod val="130000"/>
              </a:schemeClr>
            </a:gs>
            <a:gs pos="100000">
              <a:schemeClr val="accent5">
                <a:hueOff val="-1821480"/>
                <a:satOff val="18261"/>
                <a:lumOff val="-12688"/>
                <a:alphaOff val="0"/>
                <a:shade val="94000"/>
                <a:satMod val="135000"/>
              </a:schemeClr>
            </a:gs>
          </a:gsLst>
          <a:lin ang="16200000" scaled="0"/>
        </a:gradFill>
        <a:ln w="9525" cap="flat" cmpd="sng" algn="ctr">
          <a:solidFill>
            <a:schemeClr val="accent5">
              <a:hueOff val="-1821480"/>
              <a:satOff val="18261"/>
              <a:lumOff val="-12688"/>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9EAECF81-101E-4B7B-997A-48479489B04E}">
      <dsp:nvSpPr>
        <dsp:cNvPr id="0" name=""/>
        <dsp:cNvSpPr/>
      </dsp:nvSpPr>
      <dsp:spPr>
        <a:xfrm>
          <a:off x="7302415" y="200398"/>
          <a:ext cx="85516" cy="85516"/>
        </a:xfrm>
        <a:prstGeom prst="ellipse">
          <a:avLst/>
        </a:prstGeom>
        <a:gradFill rotWithShape="0">
          <a:gsLst>
            <a:gs pos="0">
              <a:schemeClr val="accent5">
                <a:hueOff val="-2003629"/>
                <a:satOff val="20087"/>
                <a:lumOff val="-13956"/>
                <a:alphaOff val="0"/>
                <a:shade val="51000"/>
                <a:satMod val="130000"/>
              </a:schemeClr>
            </a:gs>
            <a:gs pos="80000">
              <a:schemeClr val="accent5">
                <a:hueOff val="-2003629"/>
                <a:satOff val="20087"/>
                <a:lumOff val="-13956"/>
                <a:alphaOff val="0"/>
                <a:shade val="93000"/>
                <a:satMod val="130000"/>
              </a:schemeClr>
            </a:gs>
            <a:gs pos="100000">
              <a:schemeClr val="accent5">
                <a:hueOff val="-2003629"/>
                <a:satOff val="20087"/>
                <a:lumOff val="-13956"/>
                <a:alphaOff val="0"/>
                <a:shade val="94000"/>
                <a:satMod val="135000"/>
              </a:schemeClr>
            </a:gs>
          </a:gsLst>
          <a:lin ang="16200000" scaled="0"/>
        </a:gradFill>
        <a:ln w="9525" cap="flat" cmpd="sng" algn="ctr">
          <a:solidFill>
            <a:schemeClr val="accent5">
              <a:hueOff val="-2003629"/>
              <a:satOff val="20087"/>
              <a:lumOff val="-13956"/>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B3EB346F-9419-4D09-B908-9F4D21A98EA7}">
      <dsp:nvSpPr>
        <dsp:cNvPr id="0" name=""/>
        <dsp:cNvSpPr/>
      </dsp:nvSpPr>
      <dsp:spPr>
        <a:xfrm>
          <a:off x="7431075" y="101986"/>
          <a:ext cx="85516" cy="85516"/>
        </a:xfrm>
        <a:prstGeom prst="ellipse">
          <a:avLst/>
        </a:prstGeom>
        <a:gradFill rotWithShape="0">
          <a:gsLst>
            <a:gs pos="0">
              <a:schemeClr val="accent5">
                <a:hueOff val="-2185777"/>
                <a:satOff val="21913"/>
                <a:lumOff val="-15225"/>
                <a:alphaOff val="0"/>
                <a:shade val="51000"/>
                <a:satMod val="130000"/>
              </a:schemeClr>
            </a:gs>
            <a:gs pos="80000">
              <a:schemeClr val="accent5">
                <a:hueOff val="-2185777"/>
                <a:satOff val="21913"/>
                <a:lumOff val="-15225"/>
                <a:alphaOff val="0"/>
                <a:shade val="93000"/>
                <a:satMod val="130000"/>
              </a:schemeClr>
            </a:gs>
            <a:gs pos="100000">
              <a:schemeClr val="accent5">
                <a:hueOff val="-2185777"/>
                <a:satOff val="21913"/>
                <a:lumOff val="-15225"/>
                <a:alphaOff val="0"/>
                <a:shade val="94000"/>
                <a:satMod val="135000"/>
              </a:schemeClr>
            </a:gs>
          </a:gsLst>
          <a:lin ang="16200000" scaled="0"/>
        </a:gradFill>
        <a:ln w="9525" cap="flat" cmpd="sng" algn="ctr">
          <a:solidFill>
            <a:schemeClr val="accent5">
              <a:hueOff val="-2185777"/>
              <a:satOff val="21913"/>
              <a:lumOff val="-15225"/>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59D8A5C7-40F4-41D7-B982-822F8E6BE87E}">
      <dsp:nvSpPr>
        <dsp:cNvPr id="0" name=""/>
        <dsp:cNvSpPr/>
      </dsp:nvSpPr>
      <dsp:spPr>
        <a:xfrm>
          <a:off x="7559736" y="4278"/>
          <a:ext cx="85516" cy="85516"/>
        </a:xfrm>
        <a:prstGeom prst="ellipse">
          <a:avLst/>
        </a:prstGeom>
        <a:gradFill rotWithShape="0">
          <a:gsLst>
            <a:gs pos="0">
              <a:schemeClr val="accent5">
                <a:hueOff val="-2367924"/>
                <a:satOff val="23740"/>
                <a:lumOff val="-16494"/>
                <a:alphaOff val="0"/>
                <a:shade val="51000"/>
                <a:satMod val="130000"/>
              </a:schemeClr>
            </a:gs>
            <a:gs pos="80000">
              <a:schemeClr val="accent5">
                <a:hueOff val="-2367924"/>
                <a:satOff val="23740"/>
                <a:lumOff val="-16494"/>
                <a:alphaOff val="0"/>
                <a:shade val="93000"/>
                <a:satMod val="130000"/>
              </a:schemeClr>
            </a:gs>
            <a:gs pos="100000">
              <a:schemeClr val="accent5">
                <a:hueOff val="-2367924"/>
                <a:satOff val="23740"/>
                <a:lumOff val="-16494"/>
                <a:alphaOff val="0"/>
                <a:shade val="94000"/>
                <a:satMod val="135000"/>
              </a:schemeClr>
            </a:gs>
          </a:gsLst>
          <a:lin ang="16200000" scaled="0"/>
        </a:gradFill>
        <a:ln w="9525" cap="flat" cmpd="sng" algn="ctr">
          <a:solidFill>
            <a:schemeClr val="accent5">
              <a:hueOff val="-2367924"/>
              <a:satOff val="23740"/>
              <a:lumOff val="-16494"/>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75A120DE-1D4F-4057-A918-3E038EF74C95}">
      <dsp:nvSpPr>
        <dsp:cNvPr id="0" name=""/>
        <dsp:cNvSpPr/>
      </dsp:nvSpPr>
      <dsp:spPr>
        <a:xfrm>
          <a:off x="7687626" y="101986"/>
          <a:ext cx="85516" cy="85516"/>
        </a:xfrm>
        <a:prstGeom prst="ellipse">
          <a:avLst/>
        </a:prstGeom>
        <a:gradFill rotWithShape="0">
          <a:gsLst>
            <a:gs pos="0">
              <a:schemeClr val="accent5">
                <a:hueOff val="-2550073"/>
                <a:satOff val="25566"/>
                <a:lumOff val="-17763"/>
                <a:alphaOff val="0"/>
                <a:shade val="51000"/>
                <a:satMod val="130000"/>
              </a:schemeClr>
            </a:gs>
            <a:gs pos="80000">
              <a:schemeClr val="accent5">
                <a:hueOff val="-2550073"/>
                <a:satOff val="25566"/>
                <a:lumOff val="-17763"/>
                <a:alphaOff val="0"/>
                <a:shade val="93000"/>
                <a:satMod val="130000"/>
              </a:schemeClr>
            </a:gs>
            <a:gs pos="100000">
              <a:schemeClr val="accent5">
                <a:hueOff val="-2550073"/>
                <a:satOff val="25566"/>
                <a:lumOff val="-17763"/>
                <a:alphaOff val="0"/>
                <a:shade val="94000"/>
                <a:satMod val="135000"/>
              </a:schemeClr>
            </a:gs>
          </a:gsLst>
          <a:lin ang="16200000" scaled="0"/>
        </a:gradFill>
        <a:ln w="9525" cap="flat" cmpd="sng" algn="ctr">
          <a:solidFill>
            <a:schemeClr val="accent5">
              <a:hueOff val="-2550073"/>
              <a:satOff val="25566"/>
              <a:lumOff val="-17763"/>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63890497-AD65-431F-8577-0FACBB82F62C}">
      <dsp:nvSpPr>
        <dsp:cNvPr id="0" name=""/>
        <dsp:cNvSpPr/>
      </dsp:nvSpPr>
      <dsp:spPr>
        <a:xfrm>
          <a:off x="7816286" y="200398"/>
          <a:ext cx="85516" cy="85516"/>
        </a:xfrm>
        <a:prstGeom prst="ellipse">
          <a:avLst/>
        </a:prstGeom>
        <a:gradFill rotWithShape="0">
          <a:gsLst>
            <a:gs pos="0">
              <a:schemeClr val="accent5">
                <a:hueOff val="-2732221"/>
                <a:satOff val="27392"/>
                <a:lumOff val="-19031"/>
                <a:alphaOff val="0"/>
                <a:shade val="51000"/>
                <a:satMod val="130000"/>
              </a:schemeClr>
            </a:gs>
            <a:gs pos="80000">
              <a:schemeClr val="accent5">
                <a:hueOff val="-2732221"/>
                <a:satOff val="27392"/>
                <a:lumOff val="-19031"/>
                <a:alphaOff val="0"/>
                <a:shade val="93000"/>
                <a:satMod val="130000"/>
              </a:schemeClr>
            </a:gs>
            <a:gs pos="100000">
              <a:schemeClr val="accent5">
                <a:hueOff val="-2732221"/>
                <a:satOff val="27392"/>
                <a:lumOff val="-19031"/>
                <a:alphaOff val="0"/>
                <a:shade val="94000"/>
                <a:satMod val="135000"/>
              </a:schemeClr>
            </a:gs>
          </a:gsLst>
          <a:lin ang="16200000" scaled="0"/>
        </a:gradFill>
        <a:ln w="9525" cap="flat" cmpd="sng" algn="ctr">
          <a:solidFill>
            <a:schemeClr val="accent5">
              <a:hueOff val="-2732221"/>
              <a:satOff val="27392"/>
              <a:lumOff val="-19031"/>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29F39C62-0C38-487E-BB74-7D0C7D300BA5}">
      <dsp:nvSpPr>
        <dsp:cNvPr id="0" name=""/>
        <dsp:cNvSpPr/>
      </dsp:nvSpPr>
      <dsp:spPr>
        <a:xfrm>
          <a:off x="7559736" y="210942"/>
          <a:ext cx="85516" cy="85516"/>
        </a:xfrm>
        <a:prstGeom prst="ellipse">
          <a:avLst/>
        </a:prstGeom>
        <a:gradFill rotWithShape="0">
          <a:gsLst>
            <a:gs pos="0">
              <a:schemeClr val="accent5">
                <a:hueOff val="-2914369"/>
                <a:satOff val="29218"/>
                <a:lumOff val="-20300"/>
                <a:alphaOff val="0"/>
                <a:shade val="51000"/>
                <a:satMod val="130000"/>
              </a:schemeClr>
            </a:gs>
            <a:gs pos="80000">
              <a:schemeClr val="accent5">
                <a:hueOff val="-2914369"/>
                <a:satOff val="29218"/>
                <a:lumOff val="-20300"/>
                <a:alphaOff val="0"/>
                <a:shade val="93000"/>
                <a:satMod val="130000"/>
              </a:schemeClr>
            </a:gs>
            <a:gs pos="100000">
              <a:schemeClr val="accent5">
                <a:hueOff val="-2914369"/>
                <a:satOff val="29218"/>
                <a:lumOff val="-20300"/>
                <a:alphaOff val="0"/>
                <a:shade val="94000"/>
                <a:satMod val="135000"/>
              </a:schemeClr>
            </a:gs>
          </a:gsLst>
          <a:lin ang="16200000" scaled="0"/>
        </a:gradFill>
        <a:ln w="9525" cap="flat" cmpd="sng" algn="ctr">
          <a:solidFill>
            <a:schemeClr val="accent5">
              <a:hueOff val="-2914369"/>
              <a:satOff val="29218"/>
              <a:lumOff val="-2030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09C6F9EA-C8F5-4180-A245-F6C2A435CF88}">
      <dsp:nvSpPr>
        <dsp:cNvPr id="0" name=""/>
        <dsp:cNvSpPr/>
      </dsp:nvSpPr>
      <dsp:spPr>
        <a:xfrm>
          <a:off x="7559736" y="418309"/>
          <a:ext cx="85516" cy="85516"/>
        </a:xfrm>
        <a:prstGeom prst="ellipse">
          <a:avLst/>
        </a:prstGeom>
        <a:gradFill rotWithShape="0">
          <a:gsLst>
            <a:gs pos="0">
              <a:schemeClr val="accent5">
                <a:hueOff val="-3096517"/>
                <a:satOff val="31044"/>
                <a:lumOff val="-21569"/>
                <a:alphaOff val="0"/>
                <a:shade val="51000"/>
                <a:satMod val="130000"/>
              </a:schemeClr>
            </a:gs>
            <a:gs pos="80000">
              <a:schemeClr val="accent5">
                <a:hueOff val="-3096517"/>
                <a:satOff val="31044"/>
                <a:lumOff val="-21569"/>
                <a:alphaOff val="0"/>
                <a:shade val="93000"/>
                <a:satMod val="130000"/>
              </a:schemeClr>
            </a:gs>
            <a:gs pos="100000">
              <a:schemeClr val="accent5">
                <a:hueOff val="-3096517"/>
                <a:satOff val="31044"/>
                <a:lumOff val="-21569"/>
                <a:alphaOff val="0"/>
                <a:shade val="94000"/>
                <a:satMod val="135000"/>
              </a:schemeClr>
            </a:gs>
          </a:gsLst>
          <a:lin ang="16200000" scaled="0"/>
        </a:gradFill>
        <a:ln w="9525" cap="flat" cmpd="sng" algn="ctr">
          <a:solidFill>
            <a:schemeClr val="accent5">
              <a:hueOff val="-3096517"/>
              <a:satOff val="31044"/>
              <a:lumOff val="-21569"/>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F227474E-6D31-48A6-BA72-195986ADFCEB}">
      <dsp:nvSpPr>
        <dsp:cNvPr id="0" name=""/>
        <dsp:cNvSpPr/>
      </dsp:nvSpPr>
      <dsp:spPr>
        <a:xfrm>
          <a:off x="3768103" y="6530252"/>
          <a:ext cx="1845931" cy="494869"/>
        </a:xfrm>
        <a:prstGeom prst="roundRect">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90722" tIns="60960" rIns="60960" bIns="60960" numCol="1" spcCol="1270" anchor="ctr" anchorCtr="0">
          <a:noAutofit/>
        </a:bodyPr>
        <a:lstStyle/>
        <a:p>
          <a:pPr lvl="0" algn="l" defTabSz="711200" rtl="0">
            <a:lnSpc>
              <a:spcPct val="90000"/>
            </a:lnSpc>
            <a:spcBef>
              <a:spcPct val="0"/>
            </a:spcBef>
            <a:spcAft>
              <a:spcPct val="35000"/>
            </a:spcAft>
          </a:pPr>
          <a:r>
            <a:rPr lang="fi-FI" sz="1600" b="1" kern="1200" dirty="0" err="1" smtClean="0">
              <a:solidFill>
                <a:schemeClr val="tx1"/>
              </a:solidFill>
            </a:rPr>
            <a:t>Staph</a:t>
          </a:r>
          <a:r>
            <a:rPr lang="fi-FI" sz="1600" b="1" kern="1200" dirty="0" smtClean="0">
              <a:solidFill>
                <a:schemeClr val="tx1"/>
              </a:solidFill>
            </a:rPr>
            <a:t> </a:t>
          </a:r>
          <a:r>
            <a:rPr lang="fi-FI" sz="1600" b="1" kern="1200" dirty="0" err="1" smtClean="0">
              <a:solidFill>
                <a:schemeClr val="tx1"/>
              </a:solidFill>
            </a:rPr>
            <a:t>epidermidis</a:t>
          </a:r>
          <a:endParaRPr lang="fi-FI" sz="1600" b="1" kern="1200" dirty="0">
            <a:solidFill>
              <a:schemeClr val="tx1"/>
            </a:solidFill>
          </a:endParaRPr>
        </a:p>
      </dsp:txBody>
      <dsp:txXfrm>
        <a:off x="3792261" y="6554410"/>
        <a:ext cx="1797615" cy="446553"/>
      </dsp:txXfrm>
    </dsp:sp>
    <dsp:sp modelId="{827B0A13-A2A0-4DB5-B78C-E3D732116F24}">
      <dsp:nvSpPr>
        <dsp:cNvPr id="0" name=""/>
        <dsp:cNvSpPr/>
      </dsp:nvSpPr>
      <dsp:spPr>
        <a:xfrm>
          <a:off x="3256157" y="6048738"/>
          <a:ext cx="855939" cy="856180"/>
        </a:xfrm>
        <a:prstGeom prst="ellipse">
          <a:avLst/>
        </a:prstGeom>
        <a:gradFill rotWithShape="0">
          <a:gsLst>
            <a:gs pos="0">
              <a:schemeClr val="accent5">
                <a:tint val="50000"/>
                <a:hueOff val="0"/>
                <a:satOff val="0"/>
                <a:lumOff val="0"/>
                <a:alphaOff val="0"/>
                <a:shade val="51000"/>
                <a:satMod val="130000"/>
              </a:schemeClr>
            </a:gs>
            <a:gs pos="80000">
              <a:schemeClr val="accent5">
                <a:tint val="50000"/>
                <a:hueOff val="0"/>
                <a:satOff val="0"/>
                <a:lumOff val="0"/>
                <a:alphaOff val="0"/>
                <a:shade val="93000"/>
                <a:satMod val="130000"/>
              </a:schemeClr>
            </a:gs>
            <a:gs pos="100000">
              <a:schemeClr val="accent5">
                <a:tint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318428B9-9C59-474D-AE77-B6178582B6EE}">
      <dsp:nvSpPr>
        <dsp:cNvPr id="0" name=""/>
        <dsp:cNvSpPr/>
      </dsp:nvSpPr>
      <dsp:spPr>
        <a:xfrm>
          <a:off x="5506946" y="5898309"/>
          <a:ext cx="1845931" cy="494869"/>
        </a:xfrm>
        <a:prstGeom prst="roundRect">
          <a:avLst/>
        </a:prstGeom>
        <a:gradFill rotWithShape="0">
          <a:gsLst>
            <a:gs pos="0">
              <a:schemeClr val="accent5">
                <a:hueOff val="-516086"/>
                <a:satOff val="5174"/>
                <a:lumOff val="-3595"/>
                <a:alphaOff val="0"/>
                <a:shade val="51000"/>
                <a:satMod val="130000"/>
              </a:schemeClr>
            </a:gs>
            <a:gs pos="80000">
              <a:schemeClr val="accent5">
                <a:hueOff val="-516086"/>
                <a:satOff val="5174"/>
                <a:lumOff val="-3595"/>
                <a:alphaOff val="0"/>
                <a:shade val="93000"/>
                <a:satMod val="130000"/>
              </a:schemeClr>
            </a:gs>
            <a:gs pos="100000">
              <a:schemeClr val="accent5">
                <a:hueOff val="-516086"/>
                <a:satOff val="5174"/>
                <a:lumOff val="-3595"/>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90722" tIns="60960" rIns="60960" bIns="60960" numCol="1" spcCol="1270" anchor="ctr" anchorCtr="0">
          <a:noAutofit/>
        </a:bodyPr>
        <a:lstStyle/>
        <a:p>
          <a:pPr lvl="0" algn="l" defTabSz="711200" rtl="0">
            <a:lnSpc>
              <a:spcPct val="90000"/>
            </a:lnSpc>
            <a:spcBef>
              <a:spcPct val="0"/>
            </a:spcBef>
            <a:spcAft>
              <a:spcPct val="35000"/>
            </a:spcAft>
          </a:pPr>
          <a:r>
            <a:rPr lang="fi-FI" sz="1600" b="1" kern="1200" dirty="0" err="1" smtClean="0">
              <a:solidFill>
                <a:schemeClr val="tx1"/>
              </a:solidFill>
            </a:rPr>
            <a:t>Pseudomonas</a:t>
          </a:r>
          <a:endParaRPr lang="fi-FI" sz="1600" b="1" kern="1200" dirty="0">
            <a:solidFill>
              <a:schemeClr val="tx1"/>
            </a:solidFill>
          </a:endParaRPr>
        </a:p>
      </dsp:txBody>
      <dsp:txXfrm>
        <a:off x="5531104" y="5922467"/>
        <a:ext cx="1797615" cy="446553"/>
      </dsp:txXfrm>
    </dsp:sp>
    <dsp:sp modelId="{E031B7EA-556A-45B9-A318-C212602E42B4}">
      <dsp:nvSpPr>
        <dsp:cNvPr id="0" name=""/>
        <dsp:cNvSpPr/>
      </dsp:nvSpPr>
      <dsp:spPr>
        <a:xfrm>
          <a:off x="4995000" y="5416795"/>
          <a:ext cx="855939" cy="856180"/>
        </a:xfrm>
        <a:prstGeom prst="ellipse">
          <a:avLst/>
        </a:prstGeom>
        <a:gradFill rotWithShape="0">
          <a:gsLst>
            <a:gs pos="0">
              <a:schemeClr val="accent5">
                <a:tint val="50000"/>
                <a:hueOff val="-599903"/>
                <a:satOff val="-519"/>
                <a:lumOff val="-694"/>
                <a:alphaOff val="0"/>
                <a:shade val="51000"/>
                <a:satMod val="130000"/>
              </a:schemeClr>
            </a:gs>
            <a:gs pos="80000">
              <a:schemeClr val="accent5">
                <a:tint val="50000"/>
                <a:hueOff val="-599903"/>
                <a:satOff val="-519"/>
                <a:lumOff val="-694"/>
                <a:alphaOff val="0"/>
                <a:shade val="93000"/>
                <a:satMod val="130000"/>
              </a:schemeClr>
            </a:gs>
            <a:gs pos="100000">
              <a:schemeClr val="accent5">
                <a:tint val="50000"/>
                <a:hueOff val="-599903"/>
                <a:satOff val="-519"/>
                <a:lumOff val="-694"/>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02B63F15-CFE4-4E81-B121-8A61E7CCFC35}">
      <dsp:nvSpPr>
        <dsp:cNvPr id="0" name=""/>
        <dsp:cNvSpPr/>
      </dsp:nvSpPr>
      <dsp:spPr>
        <a:xfrm>
          <a:off x="6364425" y="5036504"/>
          <a:ext cx="1845931" cy="494869"/>
        </a:xfrm>
        <a:prstGeom prst="roundRect">
          <a:avLst/>
        </a:prstGeom>
        <a:gradFill rotWithShape="0">
          <a:gsLst>
            <a:gs pos="0">
              <a:schemeClr val="accent5">
                <a:hueOff val="-1032172"/>
                <a:satOff val="10348"/>
                <a:lumOff val="-7190"/>
                <a:alphaOff val="0"/>
                <a:shade val="51000"/>
                <a:satMod val="130000"/>
              </a:schemeClr>
            </a:gs>
            <a:gs pos="80000">
              <a:schemeClr val="accent5">
                <a:hueOff val="-1032172"/>
                <a:satOff val="10348"/>
                <a:lumOff val="-7190"/>
                <a:alphaOff val="0"/>
                <a:shade val="93000"/>
                <a:satMod val="130000"/>
              </a:schemeClr>
            </a:gs>
            <a:gs pos="100000">
              <a:schemeClr val="accent5">
                <a:hueOff val="-1032172"/>
                <a:satOff val="10348"/>
                <a:lumOff val="-719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90722" tIns="60960" rIns="60960" bIns="60960" numCol="1" spcCol="1270" anchor="ctr" anchorCtr="0">
          <a:noAutofit/>
        </a:bodyPr>
        <a:lstStyle/>
        <a:p>
          <a:pPr lvl="0" algn="l" defTabSz="711200" rtl="0">
            <a:lnSpc>
              <a:spcPct val="90000"/>
            </a:lnSpc>
            <a:spcBef>
              <a:spcPct val="0"/>
            </a:spcBef>
            <a:spcAft>
              <a:spcPct val="35000"/>
            </a:spcAft>
          </a:pPr>
          <a:r>
            <a:rPr lang="fi-FI" sz="1600" b="1" kern="1200" dirty="0" err="1" smtClean="0">
              <a:solidFill>
                <a:schemeClr val="tx1"/>
              </a:solidFill>
            </a:rPr>
            <a:t>Enterokokki</a:t>
          </a:r>
          <a:endParaRPr lang="fi-FI" sz="1600" b="1" kern="1200" dirty="0">
            <a:solidFill>
              <a:schemeClr val="tx1"/>
            </a:solidFill>
          </a:endParaRPr>
        </a:p>
      </dsp:txBody>
      <dsp:txXfrm>
        <a:off x="6388583" y="5060662"/>
        <a:ext cx="1797615" cy="446553"/>
      </dsp:txXfrm>
    </dsp:sp>
    <dsp:sp modelId="{CFD0DF29-BE62-4AAA-BA21-57B288730C4C}">
      <dsp:nvSpPr>
        <dsp:cNvPr id="0" name=""/>
        <dsp:cNvSpPr/>
      </dsp:nvSpPr>
      <dsp:spPr>
        <a:xfrm>
          <a:off x="5852480" y="4554990"/>
          <a:ext cx="855939" cy="856180"/>
        </a:xfrm>
        <a:prstGeom prst="ellipse">
          <a:avLst/>
        </a:prstGeom>
        <a:gradFill rotWithShape="0">
          <a:gsLst>
            <a:gs pos="0">
              <a:schemeClr val="accent5">
                <a:tint val="50000"/>
                <a:hueOff val="-1199807"/>
                <a:satOff val="-1038"/>
                <a:lumOff val="-1388"/>
                <a:alphaOff val="0"/>
                <a:shade val="51000"/>
                <a:satMod val="130000"/>
              </a:schemeClr>
            </a:gs>
            <a:gs pos="80000">
              <a:schemeClr val="accent5">
                <a:tint val="50000"/>
                <a:hueOff val="-1199807"/>
                <a:satOff val="-1038"/>
                <a:lumOff val="-1388"/>
                <a:alphaOff val="0"/>
                <a:shade val="93000"/>
                <a:satMod val="130000"/>
              </a:schemeClr>
            </a:gs>
            <a:gs pos="100000">
              <a:schemeClr val="accent5">
                <a:tint val="50000"/>
                <a:hueOff val="-1199807"/>
                <a:satOff val="-1038"/>
                <a:lumOff val="-138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C4748E6D-46AF-4A24-A93D-1E25C647F2F5}">
      <dsp:nvSpPr>
        <dsp:cNvPr id="0" name=""/>
        <dsp:cNvSpPr/>
      </dsp:nvSpPr>
      <dsp:spPr>
        <a:xfrm>
          <a:off x="6910655" y="4086832"/>
          <a:ext cx="1845931" cy="494869"/>
        </a:xfrm>
        <a:prstGeom prst="roundRect">
          <a:avLst/>
        </a:prstGeom>
        <a:gradFill rotWithShape="0">
          <a:gsLst>
            <a:gs pos="0">
              <a:schemeClr val="accent5">
                <a:hueOff val="-1548258"/>
                <a:satOff val="15522"/>
                <a:lumOff val="-10784"/>
                <a:alphaOff val="0"/>
                <a:shade val="51000"/>
                <a:satMod val="130000"/>
              </a:schemeClr>
            </a:gs>
            <a:gs pos="80000">
              <a:schemeClr val="accent5">
                <a:hueOff val="-1548258"/>
                <a:satOff val="15522"/>
                <a:lumOff val="-10784"/>
                <a:alphaOff val="0"/>
                <a:shade val="93000"/>
                <a:satMod val="130000"/>
              </a:schemeClr>
            </a:gs>
            <a:gs pos="100000">
              <a:schemeClr val="accent5">
                <a:hueOff val="-1548258"/>
                <a:satOff val="15522"/>
                <a:lumOff val="-10784"/>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90722" tIns="60960" rIns="60960" bIns="60960" numCol="1" spcCol="1270" anchor="ctr" anchorCtr="0">
          <a:noAutofit/>
        </a:bodyPr>
        <a:lstStyle/>
        <a:p>
          <a:pPr lvl="0" algn="l" defTabSz="711200" rtl="0">
            <a:lnSpc>
              <a:spcPct val="90000"/>
            </a:lnSpc>
            <a:spcBef>
              <a:spcPct val="0"/>
            </a:spcBef>
            <a:spcAft>
              <a:spcPct val="35000"/>
            </a:spcAft>
          </a:pPr>
          <a:r>
            <a:rPr lang="fi-FI" sz="1600" b="1" kern="1200" dirty="0" err="1" smtClean="0">
              <a:solidFill>
                <a:schemeClr val="tx1"/>
              </a:solidFill>
            </a:rPr>
            <a:t>Klebsiella</a:t>
          </a:r>
          <a:endParaRPr lang="fi-FI" sz="1600" b="1" kern="1200" dirty="0">
            <a:solidFill>
              <a:schemeClr val="tx1"/>
            </a:solidFill>
          </a:endParaRPr>
        </a:p>
      </dsp:txBody>
      <dsp:txXfrm>
        <a:off x="6934813" y="4110990"/>
        <a:ext cx="1797615" cy="446553"/>
      </dsp:txXfrm>
    </dsp:sp>
    <dsp:sp modelId="{3C7D8844-E40A-4428-8DD4-B961E54F464D}">
      <dsp:nvSpPr>
        <dsp:cNvPr id="0" name=""/>
        <dsp:cNvSpPr/>
      </dsp:nvSpPr>
      <dsp:spPr>
        <a:xfrm>
          <a:off x="6398709" y="3606021"/>
          <a:ext cx="855939" cy="856180"/>
        </a:xfrm>
        <a:prstGeom prst="ellipse">
          <a:avLst/>
        </a:prstGeom>
        <a:gradFill rotWithShape="0">
          <a:gsLst>
            <a:gs pos="0">
              <a:schemeClr val="accent5">
                <a:tint val="50000"/>
                <a:hueOff val="-1799710"/>
                <a:satOff val="-1557"/>
                <a:lumOff val="-2081"/>
                <a:alphaOff val="0"/>
                <a:shade val="51000"/>
                <a:satMod val="130000"/>
              </a:schemeClr>
            </a:gs>
            <a:gs pos="80000">
              <a:schemeClr val="accent5">
                <a:tint val="50000"/>
                <a:hueOff val="-1799710"/>
                <a:satOff val="-1557"/>
                <a:lumOff val="-2081"/>
                <a:alphaOff val="0"/>
                <a:shade val="93000"/>
                <a:satMod val="130000"/>
              </a:schemeClr>
            </a:gs>
            <a:gs pos="100000">
              <a:schemeClr val="accent5">
                <a:tint val="50000"/>
                <a:hueOff val="-1799710"/>
                <a:satOff val="-1557"/>
                <a:lumOff val="-2081"/>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025DA423-BA09-4B55-A7E6-048BFCD80BC4}">
      <dsp:nvSpPr>
        <dsp:cNvPr id="0" name=""/>
        <dsp:cNvSpPr/>
      </dsp:nvSpPr>
      <dsp:spPr>
        <a:xfrm>
          <a:off x="7300488" y="3082331"/>
          <a:ext cx="1845931" cy="494869"/>
        </a:xfrm>
        <a:prstGeom prst="roundRect">
          <a:avLst/>
        </a:prstGeom>
        <a:gradFill rotWithShape="0">
          <a:gsLst>
            <a:gs pos="0">
              <a:schemeClr val="accent5">
                <a:hueOff val="-2064345"/>
                <a:satOff val="20696"/>
                <a:lumOff val="-14379"/>
                <a:alphaOff val="0"/>
                <a:shade val="51000"/>
                <a:satMod val="130000"/>
              </a:schemeClr>
            </a:gs>
            <a:gs pos="80000">
              <a:schemeClr val="accent5">
                <a:hueOff val="-2064345"/>
                <a:satOff val="20696"/>
                <a:lumOff val="-14379"/>
                <a:alphaOff val="0"/>
                <a:shade val="93000"/>
                <a:satMod val="130000"/>
              </a:schemeClr>
            </a:gs>
            <a:gs pos="100000">
              <a:schemeClr val="accent5">
                <a:hueOff val="-2064345"/>
                <a:satOff val="20696"/>
                <a:lumOff val="-14379"/>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90722" tIns="60960" rIns="60960" bIns="60960" numCol="1" spcCol="1270" anchor="ctr" anchorCtr="0">
          <a:noAutofit/>
        </a:bodyPr>
        <a:lstStyle/>
        <a:p>
          <a:pPr lvl="0" algn="l" defTabSz="711200" rtl="0">
            <a:lnSpc>
              <a:spcPct val="90000"/>
            </a:lnSpc>
            <a:spcBef>
              <a:spcPct val="0"/>
            </a:spcBef>
            <a:spcAft>
              <a:spcPct val="35000"/>
            </a:spcAft>
          </a:pPr>
          <a:r>
            <a:rPr lang="fi-FI" sz="1600" b="1" kern="1200" dirty="0" err="1" smtClean="0">
              <a:solidFill>
                <a:schemeClr val="tx1"/>
              </a:solidFill>
            </a:rPr>
            <a:t>E.coli</a:t>
          </a:r>
          <a:endParaRPr lang="fi-FI" sz="1600" b="1" kern="1200" dirty="0">
            <a:solidFill>
              <a:schemeClr val="tx1"/>
            </a:solidFill>
          </a:endParaRPr>
        </a:p>
      </dsp:txBody>
      <dsp:txXfrm>
        <a:off x="7324646" y="3106489"/>
        <a:ext cx="1797615" cy="446553"/>
      </dsp:txXfrm>
    </dsp:sp>
    <dsp:sp modelId="{6DAF52FC-78BD-4E71-9F67-4DA469FF8A5C}">
      <dsp:nvSpPr>
        <dsp:cNvPr id="0" name=""/>
        <dsp:cNvSpPr/>
      </dsp:nvSpPr>
      <dsp:spPr>
        <a:xfrm>
          <a:off x="6788543" y="2600817"/>
          <a:ext cx="855939" cy="856180"/>
        </a:xfrm>
        <a:prstGeom prst="ellipse">
          <a:avLst/>
        </a:prstGeom>
        <a:gradFill rotWithShape="0">
          <a:gsLst>
            <a:gs pos="0">
              <a:schemeClr val="accent5">
                <a:tint val="50000"/>
                <a:hueOff val="-2399614"/>
                <a:satOff val="-2076"/>
                <a:lumOff val="-2775"/>
                <a:alphaOff val="0"/>
                <a:shade val="51000"/>
                <a:satMod val="130000"/>
              </a:schemeClr>
            </a:gs>
            <a:gs pos="80000">
              <a:schemeClr val="accent5">
                <a:tint val="50000"/>
                <a:hueOff val="-2399614"/>
                <a:satOff val="-2076"/>
                <a:lumOff val="-2775"/>
                <a:alphaOff val="0"/>
                <a:shade val="93000"/>
                <a:satMod val="130000"/>
              </a:schemeClr>
            </a:gs>
            <a:gs pos="100000">
              <a:schemeClr val="accent5">
                <a:tint val="50000"/>
                <a:hueOff val="-2399614"/>
                <a:satOff val="-2076"/>
                <a:lumOff val="-2775"/>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F7BF586F-E248-4CA7-8278-7E911A85FC7C}">
      <dsp:nvSpPr>
        <dsp:cNvPr id="0" name=""/>
        <dsp:cNvSpPr/>
      </dsp:nvSpPr>
      <dsp:spPr>
        <a:xfrm>
          <a:off x="7522370" y="2084156"/>
          <a:ext cx="1845931" cy="494869"/>
        </a:xfrm>
        <a:prstGeom prst="roundRect">
          <a:avLst/>
        </a:prstGeom>
        <a:gradFill rotWithShape="0">
          <a:gsLst>
            <a:gs pos="0">
              <a:schemeClr val="accent5">
                <a:hueOff val="-2580431"/>
                <a:satOff val="25870"/>
                <a:lumOff val="-17974"/>
                <a:alphaOff val="0"/>
                <a:shade val="51000"/>
                <a:satMod val="130000"/>
              </a:schemeClr>
            </a:gs>
            <a:gs pos="80000">
              <a:schemeClr val="accent5">
                <a:hueOff val="-2580431"/>
                <a:satOff val="25870"/>
                <a:lumOff val="-17974"/>
                <a:alphaOff val="0"/>
                <a:shade val="93000"/>
                <a:satMod val="130000"/>
              </a:schemeClr>
            </a:gs>
            <a:gs pos="100000">
              <a:schemeClr val="accent5">
                <a:hueOff val="-2580431"/>
                <a:satOff val="25870"/>
                <a:lumOff val="-17974"/>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90722" tIns="60960" rIns="60960" bIns="60960" numCol="1" spcCol="1270" anchor="ctr" anchorCtr="0">
          <a:noAutofit/>
        </a:bodyPr>
        <a:lstStyle/>
        <a:p>
          <a:pPr lvl="0" algn="l" defTabSz="711200" rtl="0">
            <a:lnSpc>
              <a:spcPct val="90000"/>
            </a:lnSpc>
            <a:spcBef>
              <a:spcPct val="0"/>
            </a:spcBef>
            <a:spcAft>
              <a:spcPct val="35000"/>
            </a:spcAft>
          </a:pPr>
          <a:r>
            <a:rPr lang="fi-FI" sz="1600" b="1" kern="1200" dirty="0" err="1" smtClean="0">
              <a:solidFill>
                <a:schemeClr val="tx1"/>
              </a:solidFill>
            </a:rPr>
            <a:t>Staph</a:t>
          </a:r>
          <a:r>
            <a:rPr lang="fi-FI" sz="1600" b="1" kern="1200" dirty="0" smtClean="0">
              <a:solidFill>
                <a:schemeClr val="tx1"/>
              </a:solidFill>
            </a:rPr>
            <a:t> </a:t>
          </a:r>
          <a:r>
            <a:rPr lang="fi-FI" sz="1600" b="1" kern="1200" dirty="0" err="1" smtClean="0">
              <a:solidFill>
                <a:schemeClr val="tx1"/>
              </a:solidFill>
            </a:rPr>
            <a:t>aureus</a:t>
          </a:r>
          <a:r>
            <a:rPr lang="fi-FI" sz="1600" b="1" kern="1200" dirty="0" smtClean="0">
              <a:solidFill>
                <a:schemeClr val="tx1"/>
              </a:solidFill>
            </a:rPr>
            <a:t>, </a:t>
          </a:r>
          <a:r>
            <a:rPr lang="fi-FI" sz="1600" b="1" kern="1200" dirty="0" err="1" smtClean="0">
              <a:solidFill>
                <a:schemeClr val="tx1"/>
              </a:solidFill>
            </a:rPr>
            <a:t>meningokokki</a:t>
          </a:r>
          <a:endParaRPr lang="fi-FI" sz="1600" b="1" kern="1200" dirty="0">
            <a:solidFill>
              <a:schemeClr val="tx1"/>
            </a:solidFill>
          </a:endParaRPr>
        </a:p>
      </dsp:txBody>
      <dsp:txXfrm>
        <a:off x="7546528" y="2108314"/>
        <a:ext cx="1797615" cy="446553"/>
      </dsp:txXfrm>
    </dsp:sp>
    <dsp:sp modelId="{5A724B8D-387F-453F-B403-62CD3A4A2ACF}">
      <dsp:nvSpPr>
        <dsp:cNvPr id="0" name=""/>
        <dsp:cNvSpPr/>
      </dsp:nvSpPr>
      <dsp:spPr>
        <a:xfrm>
          <a:off x="7010425" y="1602642"/>
          <a:ext cx="855939" cy="856180"/>
        </a:xfrm>
        <a:prstGeom prst="ellipse">
          <a:avLst/>
        </a:prstGeom>
        <a:gradFill rotWithShape="0">
          <a:gsLst>
            <a:gs pos="0">
              <a:schemeClr val="accent5">
                <a:tint val="50000"/>
                <a:hueOff val="-2999517"/>
                <a:satOff val="-2595"/>
                <a:lumOff val="-3469"/>
                <a:alphaOff val="0"/>
                <a:shade val="51000"/>
                <a:satMod val="130000"/>
              </a:schemeClr>
            </a:gs>
            <a:gs pos="80000">
              <a:schemeClr val="accent5">
                <a:tint val="50000"/>
                <a:hueOff val="-2999517"/>
                <a:satOff val="-2595"/>
                <a:lumOff val="-3469"/>
                <a:alphaOff val="0"/>
                <a:shade val="93000"/>
                <a:satMod val="130000"/>
              </a:schemeClr>
            </a:gs>
            <a:gs pos="100000">
              <a:schemeClr val="accent5">
                <a:tint val="50000"/>
                <a:hueOff val="-2999517"/>
                <a:satOff val="-2595"/>
                <a:lumOff val="-3469"/>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038975CD-4B42-4D25-9CAD-F084D05E5384}">
      <dsp:nvSpPr>
        <dsp:cNvPr id="0" name=""/>
        <dsp:cNvSpPr/>
      </dsp:nvSpPr>
      <dsp:spPr>
        <a:xfrm>
          <a:off x="7643326" y="1121831"/>
          <a:ext cx="1845931" cy="494869"/>
        </a:xfrm>
        <a:prstGeom prst="roundRect">
          <a:avLst/>
        </a:prstGeom>
        <a:gradFill rotWithShape="0">
          <a:gsLst>
            <a:gs pos="0">
              <a:schemeClr val="accent5">
                <a:hueOff val="-3096517"/>
                <a:satOff val="31044"/>
                <a:lumOff val="-21569"/>
                <a:alphaOff val="0"/>
                <a:shade val="51000"/>
                <a:satMod val="130000"/>
              </a:schemeClr>
            </a:gs>
            <a:gs pos="80000">
              <a:schemeClr val="accent5">
                <a:hueOff val="-3096517"/>
                <a:satOff val="31044"/>
                <a:lumOff val="-21569"/>
                <a:alphaOff val="0"/>
                <a:shade val="93000"/>
                <a:satMod val="130000"/>
              </a:schemeClr>
            </a:gs>
            <a:gs pos="100000">
              <a:schemeClr val="accent5">
                <a:hueOff val="-3096517"/>
                <a:satOff val="31044"/>
                <a:lumOff val="-21569"/>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90722" tIns="60960" rIns="60960" bIns="60960" numCol="1" spcCol="1270" anchor="ctr" anchorCtr="0">
          <a:noAutofit/>
        </a:bodyPr>
        <a:lstStyle/>
        <a:p>
          <a:pPr lvl="0" algn="l" defTabSz="711200" rtl="0">
            <a:lnSpc>
              <a:spcPct val="90000"/>
            </a:lnSpc>
            <a:spcBef>
              <a:spcPct val="0"/>
            </a:spcBef>
            <a:spcAft>
              <a:spcPct val="35000"/>
            </a:spcAft>
          </a:pPr>
          <a:r>
            <a:rPr lang="fi-FI" sz="1600" b="1" kern="1200" dirty="0" smtClean="0">
              <a:solidFill>
                <a:schemeClr val="tx1"/>
              </a:solidFill>
            </a:rPr>
            <a:t>A-streptokokki, pneumokokki</a:t>
          </a:r>
          <a:endParaRPr lang="fi-FI" sz="1600" b="1" kern="1200" dirty="0">
            <a:solidFill>
              <a:schemeClr val="tx1"/>
            </a:solidFill>
          </a:endParaRPr>
        </a:p>
      </dsp:txBody>
      <dsp:txXfrm>
        <a:off x="7667484" y="1145989"/>
        <a:ext cx="1797615" cy="446553"/>
      </dsp:txXfrm>
    </dsp:sp>
    <dsp:sp modelId="{BEE30738-09C7-48AE-BC4A-A41537B7A77B}">
      <dsp:nvSpPr>
        <dsp:cNvPr id="0" name=""/>
        <dsp:cNvSpPr/>
      </dsp:nvSpPr>
      <dsp:spPr>
        <a:xfrm>
          <a:off x="7131381" y="640317"/>
          <a:ext cx="855939" cy="856180"/>
        </a:xfrm>
        <a:prstGeom prst="ellipse">
          <a:avLst/>
        </a:prstGeom>
        <a:gradFill rotWithShape="0">
          <a:gsLst>
            <a:gs pos="0">
              <a:schemeClr val="accent5">
                <a:tint val="50000"/>
                <a:hueOff val="-3599420"/>
                <a:satOff val="-3114"/>
                <a:lumOff val="-4163"/>
                <a:alphaOff val="0"/>
                <a:shade val="51000"/>
                <a:satMod val="130000"/>
              </a:schemeClr>
            </a:gs>
            <a:gs pos="80000">
              <a:schemeClr val="accent5">
                <a:tint val="50000"/>
                <a:hueOff val="-3599420"/>
                <a:satOff val="-3114"/>
                <a:lumOff val="-4163"/>
                <a:alphaOff val="0"/>
                <a:shade val="93000"/>
                <a:satMod val="130000"/>
              </a:schemeClr>
            </a:gs>
            <a:gs pos="100000">
              <a:schemeClr val="accent5">
                <a:tint val="50000"/>
                <a:hueOff val="-3599420"/>
                <a:satOff val="-3114"/>
                <a:lumOff val="-4163"/>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B85D50-ACEA-4FBA-8672-74C08981680F}">
      <dsp:nvSpPr>
        <dsp:cNvPr id="0" name=""/>
        <dsp:cNvSpPr/>
      </dsp:nvSpPr>
      <dsp:spPr>
        <a:xfrm rot="16200000">
          <a:off x="-1393328" y="1394333"/>
          <a:ext cx="5400600" cy="2611933"/>
        </a:xfrm>
        <a:prstGeom prst="flowChartManualOperation">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77800" tIns="0" rIns="177800" bIns="0" numCol="1" spcCol="1270" anchor="ctr" anchorCtr="0">
          <a:noAutofit/>
        </a:bodyPr>
        <a:lstStyle/>
        <a:p>
          <a:pPr lvl="0" algn="ctr" defTabSz="1244600" rtl="0">
            <a:lnSpc>
              <a:spcPct val="90000"/>
            </a:lnSpc>
            <a:spcBef>
              <a:spcPct val="0"/>
            </a:spcBef>
            <a:spcAft>
              <a:spcPct val="35000"/>
            </a:spcAft>
          </a:pPr>
          <a:r>
            <a:rPr lang="fi-FI" sz="2800" b="1" kern="1200" dirty="0" smtClean="0">
              <a:solidFill>
                <a:schemeClr val="tx1"/>
              </a:solidFill>
            </a:rPr>
            <a:t>Hiiva- ja rihmasienet bakteereitakin suurempia</a:t>
          </a:r>
          <a:endParaRPr lang="fi-FI" sz="2800" b="1" kern="1200" dirty="0">
            <a:solidFill>
              <a:schemeClr val="tx1"/>
            </a:solidFill>
          </a:endParaRPr>
        </a:p>
      </dsp:txBody>
      <dsp:txXfrm rot="5400000">
        <a:off x="1005" y="1080120"/>
        <a:ext cx="2611933" cy="3240360"/>
      </dsp:txXfrm>
    </dsp:sp>
    <dsp:sp modelId="{B2E1D107-C9B3-4116-BAE4-D22507CB43E1}">
      <dsp:nvSpPr>
        <dsp:cNvPr id="0" name=""/>
        <dsp:cNvSpPr/>
      </dsp:nvSpPr>
      <dsp:spPr>
        <a:xfrm rot="16200000">
          <a:off x="1414499" y="1394333"/>
          <a:ext cx="5400600" cy="2611933"/>
        </a:xfrm>
        <a:prstGeom prst="flowChartManualOperation">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77800" tIns="0" rIns="177800" bIns="0" numCol="1" spcCol="1270" anchor="t" anchorCtr="0">
          <a:noAutofit/>
        </a:bodyPr>
        <a:lstStyle/>
        <a:p>
          <a:pPr lvl="0" algn="l" defTabSz="1244600" rtl="0">
            <a:lnSpc>
              <a:spcPct val="90000"/>
            </a:lnSpc>
            <a:spcBef>
              <a:spcPct val="0"/>
            </a:spcBef>
            <a:spcAft>
              <a:spcPct val="35000"/>
            </a:spcAft>
          </a:pPr>
          <a:r>
            <a:rPr lang="fi-FI" sz="2800" b="1" kern="1200" dirty="0" smtClean="0">
              <a:solidFill>
                <a:schemeClr val="tx1"/>
              </a:solidFill>
            </a:rPr>
            <a:t>Tavataan limakalvoilla ja iholla ja aiheuttavat siellä tulehduksia</a:t>
          </a:r>
          <a:endParaRPr lang="fi-FI" sz="2800" b="1" kern="1200" dirty="0">
            <a:solidFill>
              <a:schemeClr val="tx1"/>
            </a:solidFill>
          </a:endParaRPr>
        </a:p>
        <a:p>
          <a:pPr marL="228600" lvl="1" indent="-228600" algn="l" defTabSz="889000" rtl="0">
            <a:lnSpc>
              <a:spcPct val="90000"/>
            </a:lnSpc>
            <a:spcBef>
              <a:spcPct val="0"/>
            </a:spcBef>
            <a:spcAft>
              <a:spcPct val="15000"/>
            </a:spcAft>
            <a:buChar char="••"/>
          </a:pPr>
          <a:r>
            <a:rPr lang="fi-FI" sz="2000" b="1" kern="1200" dirty="0" smtClean="0">
              <a:solidFill>
                <a:schemeClr val="tx1"/>
              </a:solidFill>
            </a:rPr>
            <a:t>Sammas, ihoinfektiot, hiivatulehdus</a:t>
          </a:r>
          <a:endParaRPr lang="fi-FI" sz="2000" b="1" kern="1200" dirty="0">
            <a:solidFill>
              <a:schemeClr val="tx1"/>
            </a:solidFill>
          </a:endParaRPr>
        </a:p>
      </dsp:txBody>
      <dsp:txXfrm rot="5400000">
        <a:off x="2808832" y="1080120"/>
        <a:ext cx="2611933" cy="3240360"/>
      </dsp:txXfrm>
    </dsp:sp>
    <dsp:sp modelId="{A4ABC429-02A6-487E-BAE0-1366B90CAF78}">
      <dsp:nvSpPr>
        <dsp:cNvPr id="0" name=""/>
        <dsp:cNvSpPr/>
      </dsp:nvSpPr>
      <dsp:spPr>
        <a:xfrm rot="16200000">
          <a:off x="4222328" y="1394333"/>
          <a:ext cx="5400600" cy="2611933"/>
        </a:xfrm>
        <a:prstGeom prst="flowChartManualOperation">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77800" tIns="0" rIns="177800" bIns="0" numCol="1" spcCol="1270" anchor="ctr" anchorCtr="0">
          <a:noAutofit/>
        </a:bodyPr>
        <a:lstStyle/>
        <a:p>
          <a:pPr lvl="0" algn="ctr" defTabSz="1244600" rtl="0">
            <a:lnSpc>
              <a:spcPct val="90000"/>
            </a:lnSpc>
            <a:spcBef>
              <a:spcPct val="0"/>
            </a:spcBef>
            <a:spcAft>
              <a:spcPct val="35000"/>
            </a:spcAft>
          </a:pPr>
          <a:r>
            <a:rPr lang="fi-FI" sz="2800" b="1" kern="1200" dirty="0" smtClean="0">
              <a:solidFill>
                <a:schemeClr val="tx1"/>
              </a:solidFill>
            </a:rPr>
            <a:t>Voidaan hoitaa mikrobi-lääkkeillä</a:t>
          </a:r>
          <a:endParaRPr lang="fi-FI" sz="2800" b="1" kern="1200" dirty="0">
            <a:solidFill>
              <a:schemeClr val="tx1"/>
            </a:solidFill>
          </a:endParaRPr>
        </a:p>
      </dsp:txBody>
      <dsp:txXfrm rot="5400000">
        <a:off x="5616661" y="1080120"/>
        <a:ext cx="2611933" cy="3240360"/>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E83564-D640-4B14-8AFC-8D207C8D7104}">
      <dsp:nvSpPr>
        <dsp:cNvPr id="0" name=""/>
        <dsp:cNvSpPr/>
      </dsp:nvSpPr>
      <dsp:spPr>
        <a:xfrm>
          <a:off x="0" y="1148"/>
          <a:ext cx="7674002" cy="102960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lvl="0" algn="ctr" defTabSz="1778000" rtl="0">
            <a:lnSpc>
              <a:spcPct val="90000"/>
            </a:lnSpc>
            <a:spcBef>
              <a:spcPct val="0"/>
            </a:spcBef>
            <a:spcAft>
              <a:spcPct val="35000"/>
            </a:spcAft>
          </a:pPr>
          <a:r>
            <a:rPr lang="fi-FI" sz="4000" kern="1200" dirty="0" smtClean="0"/>
            <a:t>Infektion synty / tekijät</a:t>
          </a:r>
          <a:endParaRPr lang="fi-FI" sz="4000" kern="1200" dirty="0"/>
        </a:p>
      </dsp:txBody>
      <dsp:txXfrm>
        <a:off x="50261" y="51409"/>
        <a:ext cx="7573480" cy="929078"/>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8D3DCE-275B-4AE3-B482-A245CADFCB24}">
      <dsp:nvSpPr>
        <dsp:cNvPr id="0" name=""/>
        <dsp:cNvSpPr/>
      </dsp:nvSpPr>
      <dsp:spPr>
        <a:xfrm>
          <a:off x="0" y="2443"/>
          <a:ext cx="8229600" cy="863460"/>
        </a:xfrm>
        <a:prstGeom prst="roundRect">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rtl="0">
            <a:lnSpc>
              <a:spcPct val="90000"/>
            </a:lnSpc>
            <a:spcBef>
              <a:spcPct val="0"/>
            </a:spcBef>
            <a:spcAft>
              <a:spcPct val="35000"/>
            </a:spcAft>
          </a:pPr>
          <a:r>
            <a:rPr lang="fi-FI" sz="3600" kern="1200" dirty="0" smtClean="0"/>
            <a:t>Mikrobien tartuntatiet</a:t>
          </a:r>
          <a:endParaRPr lang="fi-FI" sz="3600" kern="1200" dirty="0"/>
        </a:p>
      </dsp:txBody>
      <dsp:txXfrm>
        <a:off x="42151" y="44594"/>
        <a:ext cx="8145298" cy="779158"/>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CBEDCF-C1FE-4FE5-A5C9-408FBCB64921}">
      <dsp:nvSpPr>
        <dsp:cNvPr id="0" name=""/>
        <dsp:cNvSpPr/>
      </dsp:nvSpPr>
      <dsp:spPr>
        <a:xfrm>
          <a:off x="0" y="0"/>
          <a:ext cx="6995160" cy="1572105"/>
        </a:xfrm>
        <a:prstGeom prst="roundRect">
          <a:avLst>
            <a:gd name="adj" fmla="val 10000"/>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fi-FI" sz="2400" b="1" kern="1200" dirty="0" smtClean="0">
              <a:solidFill>
                <a:schemeClr val="tx1"/>
              </a:solidFill>
            </a:rPr>
            <a:t>Kosketustartunta</a:t>
          </a:r>
          <a:endParaRPr lang="fi-FI" sz="2400" b="1" kern="1200" dirty="0">
            <a:solidFill>
              <a:schemeClr val="tx1"/>
            </a:solidFill>
          </a:endParaRPr>
        </a:p>
        <a:p>
          <a:pPr marL="171450" lvl="1" indent="-171450" algn="l" defTabSz="800100" rtl="0">
            <a:lnSpc>
              <a:spcPct val="90000"/>
            </a:lnSpc>
            <a:spcBef>
              <a:spcPct val="0"/>
            </a:spcBef>
            <a:spcAft>
              <a:spcPct val="15000"/>
            </a:spcAft>
            <a:buChar char="••"/>
          </a:pPr>
          <a:r>
            <a:rPr lang="fi-FI" sz="1800" b="1" kern="1200" dirty="0" smtClean="0">
              <a:solidFill>
                <a:schemeClr val="tx1"/>
              </a:solidFill>
            </a:rPr>
            <a:t>yleisin sairaalainfektioiden leviämistapa</a:t>
          </a:r>
          <a:endParaRPr lang="fi-FI" sz="1800" b="1" kern="1200" dirty="0">
            <a:solidFill>
              <a:schemeClr val="tx1"/>
            </a:solidFill>
          </a:endParaRPr>
        </a:p>
        <a:p>
          <a:pPr marL="171450" lvl="1" indent="-171450" algn="l" defTabSz="800100" rtl="0">
            <a:lnSpc>
              <a:spcPct val="90000"/>
            </a:lnSpc>
            <a:spcBef>
              <a:spcPct val="0"/>
            </a:spcBef>
            <a:spcAft>
              <a:spcPct val="15000"/>
            </a:spcAft>
            <a:buChar char="••"/>
          </a:pPr>
          <a:r>
            <a:rPr lang="fi-FI" sz="1800" b="1" kern="1200" dirty="0" smtClean="0">
              <a:solidFill>
                <a:schemeClr val="tx1"/>
              </a:solidFill>
            </a:rPr>
            <a:t>infektiot leviävät käsien välityksellä</a:t>
          </a:r>
          <a:endParaRPr lang="fi-FI" sz="1800" b="1" kern="1200" dirty="0">
            <a:solidFill>
              <a:schemeClr val="tx1"/>
            </a:solidFill>
          </a:endParaRPr>
        </a:p>
      </dsp:txBody>
      <dsp:txXfrm>
        <a:off x="46045" y="46045"/>
        <a:ext cx="5298736" cy="1480015"/>
      </dsp:txXfrm>
    </dsp:sp>
    <dsp:sp modelId="{EC47761E-60CE-4F0F-98C2-03F0565CE51C}">
      <dsp:nvSpPr>
        <dsp:cNvPr id="0" name=""/>
        <dsp:cNvSpPr/>
      </dsp:nvSpPr>
      <dsp:spPr>
        <a:xfrm>
          <a:off x="617219" y="1834123"/>
          <a:ext cx="6995160" cy="1572105"/>
        </a:xfrm>
        <a:prstGeom prst="roundRect">
          <a:avLst>
            <a:gd name="adj" fmla="val 10000"/>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fi-FI" sz="2400" b="1" kern="1200" dirty="0" smtClean="0">
              <a:solidFill>
                <a:schemeClr val="tx1"/>
              </a:solidFill>
            </a:rPr>
            <a:t>Pisaratartunta</a:t>
          </a:r>
          <a:endParaRPr lang="fi-FI" sz="2400" b="1" kern="1200" dirty="0">
            <a:solidFill>
              <a:schemeClr val="tx1"/>
            </a:solidFill>
          </a:endParaRPr>
        </a:p>
        <a:p>
          <a:pPr marL="171450" lvl="1" indent="-171450" algn="l" defTabSz="800100" rtl="0">
            <a:lnSpc>
              <a:spcPct val="90000"/>
            </a:lnSpc>
            <a:spcBef>
              <a:spcPct val="0"/>
            </a:spcBef>
            <a:spcAft>
              <a:spcPct val="15000"/>
            </a:spcAft>
            <a:buChar char="••"/>
          </a:pPr>
          <a:r>
            <a:rPr lang="fi-FI" sz="1800" b="1" kern="1200" dirty="0" smtClean="0">
              <a:solidFill>
                <a:schemeClr val="tx1"/>
              </a:solidFill>
            </a:rPr>
            <a:t>leviää suurien pisaroiden mukana</a:t>
          </a:r>
          <a:endParaRPr lang="fi-FI" sz="1800" b="1" kern="1200" dirty="0">
            <a:solidFill>
              <a:schemeClr val="tx1"/>
            </a:solidFill>
          </a:endParaRPr>
        </a:p>
      </dsp:txBody>
      <dsp:txXfrm>
        <a:off x="663264" y="1880168"/>
        <a:ext cx="5263981" cy="1480015"/>
      </dsp:txXfrm>
    </dsp:sp>
    <dsp:sp modelId="{370FD68C-A62C-42BC-A533-1DE2AE291722}">
      <dsp:nvSpPr>
        <dsp:cNvPr id="0" name=""/>
        <dsp:cNvSpPr/>
      </dsp:nvSpPr>
      <dsp:spPr>
        <a:xfrm>
          <a:off x="1234439" y="3668246"/>
          <a:ext cx="6995160" cy="1572105"/>
        </a:xfrm>
        <a:prstGeom prst="roundRect">
          <a:avLst>
            <a:gd name="adj" fmla="val 10000"/>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fi-FI" sz="2400" b="1" kern="1200" dirty="0" smtClean="0">
              <a:solidFill>
                <a:schemeClr val="tx1"/>
              </a:solidFill>
            </a:rPr>
            <a:t>Ilmatartunta</a:t>
          </a:r>
          <a:endParaRPr lang="fi-FI" sz="2400" b="1" kern="1200" dirty="0">
            <a:solidFill>
              <a:schemeClr val="tx1"/>
            </a:solidFill>
          </a:endParaRPr>
        </a:p>
        <a:p>
          <a:pPr marL="171450" lvl="1" indent="-171450" algn="l" defTabSz="800100" rtl="0">
            <a:lnSpc>
              <a:spcPct val="90000"/>
            </a:lnSpc>
            <a:spcBef>
              <a:spcPct val="0"/>
            </a:spcBef>
            <a:spcAft>
              <a:spcPct val="15000"/>
            </a:spcAft>
            <a:buChar char="••"/>
          </a:pPr>
          <a:r>
            <a:rPr lang="fi-FI" sz="1800" b="1" kern="1200" dirty="0" smtClean="0">
              <a:solidFill>
                <a:schemeClr val="tx1"/>
              </a:solidFill>
            </a:rPr>
            <a:t>mikrobit pysyvät tartuttavina pienissä pisaroissa, pölyhiukkasissa tai ihohilseessä</a:t>
          </a:r>
          <a:endParaRPr lang="fi-FI" sz="1800" b="1" kern="1200" dirty="0">
            <a:solidFill>
              <a:schemeClr val="tx1"/>
            </a:solidFill>
          </a:endParaRPr>
        </a:p>
      </dsp:txBody>
      <dsp:txXfrm>
        <a:off x="1280484" y="3714291"/>
        <a:ext cx="5263981" cy="1480015"/>
      </dsp:txXfrm>
    </dsp:sp>
    <dsp:sp modelId="{D78F4CC7-AD3F-4C38-87B5-5C171F5A3FF7}">
      <dsp:nvSpPr>
        <dsp:cNvPr id="0" name=""/>
        <dsp:cNvSpPr/>
      </dsp:nvSpPr>
      <dsp:spPr>
        <a:xfrm>
          <a:off x="5973291" y="1192180"/>
          <a:ext cx="1021868" cy="1021868"/>
        </a:xfrm>
        <a:prstGeom prst="downArrow">
          <a:avLst>
            <a:gd name="adj1" fmla="val 55000"/>
            <a:gd name="adj2" fmla="val 45000"/>
          </a:avLst>
        </a:prstGeom>
        <a:solidFill>
          <a:schemeClr val="accent4">
            <a:alpha val="90000"/>
            <a:tint val="40000"/>
            <a:hueOff val="0"/>
            <a:satOff val="0"/>
            <a:lumOff val="0"/>
            <a:alphaOff val="0"/>
          </a:schemeClr>
        </a:solidFill>
        <a:ln w="9525" cap="flat" cmpd="sng" algn="ctr">
          <a:solidFill>
            <a:schemeClr val="accent4">
              <a:alpha val="90000"/>
              <a:tint val="40000"/>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fi-FI" sz="3600" kern="1200"/>
        </a:p>
      </dsp:txBody>
      <dsp:txXfrm>
        <a:off x="6203211" y="1192180"/>
        <a:ext cx="562028" cy="768956"/>
      </dsp:txXfrm>
    </dsp:sp>
    <dsp:sp modelId="{6EF3D51A-0AAA-4B2A-8E8D-C65BD500A639}">
      <dsp:nvSpPr>
        <dsp:cNvPr id="0" name=""/>
        <dsp:cNvSpPr/>
      </dsp:nvSpPr>
      <dsp:spPr>
        <a:xfrm>
          <a:off x="6590511" y="3015822"/>
          <a:ext cx="1021868" cy="1021868"/>
        </a:xfrm>
        <a:prstGeom prst="downArrow">
          <a:avLst>
            <a:gd name="adj1" fmla="val 55000"/>
            <a:gd name="adj2" fmla="val 45000"/>
          </a:avLst>
        </a:prstGeom>
        <a:solidFill>
          <a:schemeClr val="accent4">
            <a:alpha val="90000"/>
            <a:tint val="40000"/>
            <a:hueOff val="0"/>
            <a:satOff val="0"/>
            <a:lumOff val="0"/>
            <a:alphaOff val="0"/>
          </a:schemeClr>
        </a:solidFill>
        <a:ln w="9525" cap="flat" cmpd="sng" algn="ctr">
          <a:solidFill>
            <a:schemeClr val="accent4">
              <a:alpha val="90000"/>
              <a:tint val="40000"/>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fi-FI" sz="3600" kern="1200"/>
        </a:p>
      </dsp:txBody>
      <dsp:txXfrm>
        <a:off x="6820431" y="3015822"/>
        <a:ext cx="562028" cy="768956"/>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A218B7-97B3-4FEB-84ED-7C81B68F2947}">
      <dsp:nvSpPr>
        <dsp:cNvPr id="0" name=""/>
        <dsp:cNvSpPr/>
      </dsp:nvSpPr>
      <dsp:spPr>
        <a:xfrm>
          <a:off x="0" y="3469"/>
          <a:ext cx="7772400" cy="1463085"/>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2410" tIns="232410" rIns="232410" bIns="232410" numCol="1" spcCol="1270" anchor="ctr" anchorCtr="0">
          <a:noAutofit/>
        </a:bodyPr>
        <a:lstStyle/>
        <a:p>
          <a:pPr lvl="0" algn="ctr" defTabSz="2711450" rtl="0">
            <a:lnSpc>
              <a:spcPct val="90000"/>
            </a:lnSpc>
            <a:spcBef>
              <a:spcPct val="0"/>
            </a:spcBef>
            <a:spcAft>
              <a:spcPct val="35000"/>
            </a:spcAft>
          </a:pPr>
          <a:r>
            <a:rPr lang="fi-FI" sz="6100" kern="1200" dirty="0" smtClean="0"/>
            <a:t>Ongelmamikrobit</a:t>
          </a:r>
          <a:endParaRPr lang="fi-FI" sz="6100" kern="1200" dirty="0"/>
        </a:p>
      </dsp:txBody>
      <dsp:txXfrm>
        <a:off x="71422" y="74891"/>
        <a:ext cx="7629556" cy="1320241"/>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809C79-5BA6-4026-8D16-35999A056C10}">
      <dsp:nvSpPr>
        <dsp:cNvPr id="0" name=""/>
        <dsp:cNvSpPr/>
      </dsp:nvSpPr>
      <dsp:spPr>
        <a:xfrm>
          <a:off x="0" y="256"/>
          <a:ext cx="6400800" cy="575882"/>
        </a:xfrm>
        <a:prstGeom prst="round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0">
            <a:lnSpc>
              <a:spcPct val="90000"/>
            </a:lnSpc>
            <a:spcBef>
              <a:spcPct val="0"/>
            </a:spcBef>
            <a:spcAft>
              <a:spcPct val="35000"/>
            </a:spcAft>
          </a:pPr>
          <a:r>
            <a:rPr lang="fi-FI" sz="2800" b="1" kern="1200" dirty="0" smtClean="0"/>
            <a:t>Hygieniahoitaja	</a:t>
          </a:r>
          <a:endParaRPr lang="fi-FI" sz="2800" b="1" kern="1200" dirty="0"/>
        </a:p>
      </dsp:txBody>
      <dsp:txXfrm>
        <a:off x="28112" y="28368"/>
        <a:ext cx="6344576" cy="519658"/>
      </dsp:txXfrm>
    </dsp:sp>
    <dsp:sp modelId="{6A18C8ED-28EF-4B6D-9BA1-1D94A6CFCD5F}">
      <dsp:nvSpPr>
        <dsp:cNvPr id="0" name=""/>
        <dsp:cNvSpPr/>
      </dsp:nvSpPr>
      <dsp:spPr>
        <a:xfrm>
          <a:off x="0" y="588358"/>
          <a:ext cx="6400800" cy="575882"/>
        </a:xfrm>
        <a:prstGeom prst="roundRect">
          <a:avLst/>
        </a:prstGeom>
        <a:gradFill rotWithShape="0">
          <a:gsLst>
            <a:gs pos="0">
              <a:schemeClr val="accent3">
                <a:hueOff val="4500961"/>
                <a:satOff val="407"/>
                <a:lumOff val="-4315"/>
                <a:alphaOff val="0"/>
                <a:shade val="51000"/>
                <a:satMod val="130000"/>
              </a:schemeClr>
            </a:gs>
            <a:gs pos="80000">
              <a:schemeClr val="accent3">
                <a:hueOff val="4500961"/>
                <a:satOff val="407"/>
                <a:lumOff val="-4315"/>
                <a:alphaOff val="0"/>
                <a:shade val="93000"/>
                <a:satMod val="130000"/>
              </a:schemeClr>
            </a:gs>
            <a:gs pos="100000">
              <a:schemeClr val="accent3">
                <a:hueOff val="4500961"/>
                <a:satOff val="407"/>
                <a:lumOff val="-4315"/>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0">
            <a:lnSpc>
              <a:spcPct val="90000"/>
            </a:lnSpc>
            <a:spcBef>
              <a:spcPct val="0"/>
            </a:spcBef>
            <a:spcAft>
              <a:spcPct val="35000"/>
            </a:spcAft>
          </a:pPr>
          <a:r>
            <a:rPr lang="fi-FI" sz="2800" b="1" kern="1200" dirty="0" smtClean="0"/>
            <a:t>Anu Hintikka</a:t>
          </a:r>
          <a:endParaRPr lang="fi-FI" sz="2800" b="1" kern="1200" dirty="0"/>
        </a:p>
      </dsp:txBody>
      <dsp:txXfrm>
        <a:off x="28112" y="616470"/>
        <a:ext cx="6344576" cy="519658"/>
      </dsp:txXfrm>
    </dsp:sp>
    <dsp:sp modelId="{C80956AB-9F1E-43A1-ACA0-11708D63C8BC}">
      <dsp:nvSpPr>
        <dsp:cNvPr id="0" name=""/>
        <dsp:cNvSpPr/>
      </dsp:nvSpPr>
      <dsp:spPr>
        <a:xfrm>
          <a:off x="0" y="1176461"/>
          <a:ext cx="6400800" cy="575882"/>
        </a:xfrm>
        <a:prstGeom prst="roundRect">
          <a:avLst/>
        </a:prstGeom>
        <a:gradFill rotWithShape="0">
          <a:gsLst>
            <a:gs pos="0">
              <a:schemeClr val="accent3">
                <a:hueOff val="9001922"/>
                <a:satOff val="813"/>
                <a:lumOff val="-8631"/>
                <a:alphaOff val="0"/>
                <a:shade val="51000"/>
                <a:satMod val="130000"/>
              </a:schemeClr>
            </a:gs>
            <a:gs pos="80000">
              <a:schemeClr val="accent3">
                <a:hueOff val="9001922"/>
                <a:satOff val="813"/>
                <a:lumOff val="-8631"/>
                <a:alphaOff val="0"/>
                <a:shade val="93000"/>
                <a:satMod val="130000"/>
              </a:schemeClr>
            </a:gs>
            <a:gs pos="100000">
              <a:schemeClr val="accent3">
                <a:hueOff val="9001922"/>
                <a:satOff val="813"/>
                <a:lumOff val="-8631"/>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0">
            <a:lnSpc>
              <a:spcPct val="90000"/>
            </a:lnSpc>
            <a:spcBef>
              <a:spcPct val="0"/>
            </a:spcBef>
            <a:spcAft>
              <a:spcPct val="35000"/>
            </a:spcAft>
          </a:pPr>
          <a:r>
            <a:rPr lang="fi-FI" sz="2800" b="1" kern="1200" dirty="0" smtClean="0"/>
            <a:t>HUS Jorvin Sairaala</a:t>
          </a:r>
          <a:endParaRPr lang="fi-FI" sz="2800" b="1" kern="1200" dirty="0"/>
        </a:p>
      </dsp:txBody>
      <dsp:txXfrm>
        <a:off x="28112" y="1204573"/>
        <a:ext cx="6344576" cy="519658"/>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76FD6F-09A8-4034-85E7-58D22D67F324}">
      <dsp:nvSpPr>
        <dsp:cNvPr id="0" name=""/>
        <dsp:cNvSpPr/>
      </dsp:nvSpPr>
      <dsp:spPr>
        <a:xfrm>
          <a:off x="0" y="28416"/>
          <a:ext cx="8229600" cy="815490"/>
        </a:xfrm>
        <a:prstGeom prst="round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9540" tIns="129540" rIns="129540" bIns="129540" numCol="1" spcCol="1270" anchor="ctr" anchorCtr="0">
          <a:noAutofit/>
        </a:bodyPr>
        <a:lstStyle/>
        <a:p>
          <a:pPr lvl="0" algn="ctr" defTabSz="1511300" rtl="0">
            <a:lnSpc>
              <a:spcPct val="90000"/>
            </a:lnSpc>
            <a:spcBef>
              <a:spcPct val="0"/>
            </a:spcBef>
            <a:spcAft>
              <a:spcPct val="35000"/>
            </a:spcAft>
          </a:pPr>
          <a:r>
            <a:rPr lang="fi-FI" sz="3400" kern="1200" dirty="0" smtClean="0"/>
            <a:t>Yleistä infektiosta</a:t>
          </a:r>
          <a:endParaRPr lang="fi-FI" sz="3400" kern="1200" dirty="0"/>
        </a:p>
      </dsp:txBody>
      <dsp:txXfrm>
        <a:off x="39809" y="68225"/>
        <a:ext cx="8149982" cy="735872"/>
      </dsp:txXfrm>
    </dsp:sp>
    <dsp:sp modelId="{D4353991-CEBB-4E19-9057-66882B463DAB}">
      <dsp:nvSpPr>
        <dsp:cNvPr id="0" name=""/>
        <dsp:cNvSpPr/>
      </dsp:nvSpPr>
      <dsp:spPr>
        <a:xfrm>
          <a:off x="0" y="941826"/>
          <a:ext cx="8229600" cy="815490"/>
        </a:xfrm>
        <a:prstGeom prst="round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9540" tIns="129540" rIns="129540" bIns="129540" numCol="1" spcCol="1270" anchor="ctr" anchorCtr="0">
          <a:noAutofit/>
        </a:bodyPr>
        <a:lstStyle/>
        <a:p>
          <a:pPr lvl="0" algn="ctr" defTabSz="1511300" rtl="0">
            <a:lnSpc>
              <a:spcPct val="90000"/>
            </a:lnSpc>
            <a:spcBef>
              <a:spcPct val="0"/>
            </a:spcBef>
            <a:spcAft>
              <a:spcPct val="35000"/>
            </a:spcAft>
          </a:pPr>
          <a:r>
            <a:rPr lang="fi-FI" sz="3400" kern="1200" dirty="0" smtClean="0"/>
            <a:t>Ongelmamikrobit</a:t>
          </a:r>
          <a:endParaRPr lang="fi-FI" sz="3400" kern="1200" dirty="0"/>
        </a:p>
      </dsp:txBody>
      <dsp:txXfrm>
        <a:off x="39809" y="981635"/>
        <a:ext cx="8149982" cy="735872"/>
      </dsp:txXfrm>
    </dsp:sp>
    <dsp:sp modelId="{AA95B2A7-CD3F-4904-A712-984AE21BF4BD}">
      <dsp:nvSpPr>
        <dsp:cNvPr id="0" name=""/>
        <dsp:cNvSpPr/>
      </dsp:nvSpPr>
      <dsp:spPr>
        <a:xfrm>
          <a:off x="0" y="1855236"/>
          <a:ext cx="8229600" cy="815490"/>
        </a:xfrm>
        <a:prstGeom prst="round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9540" tIns="129540" rIns="129540" bIns="129540" numCol="1" spcCol="1270" anchor="ctr" anchorCtr="0">
          <a:noAutofit/>
        </a:bodyPr>
        <a:lstStyle/>
        <a:p>
          <a:pPr lvl="0" algn="ctr" defTabSz="1511300" rtl="0">
            <a:lnSpc>
              <a:spcPct val="90000"/>
            </a:lnSpc>
            <a:spcBef>
              <a:spcPct val="0"/>
            </a:spcBef>
            <a:spcAft>
              <a:spcPct val="35000"/>
            </a:spcAft>
          </a:pPr>
          <a:r>
            <a:rPr lang="fi-FI" sz="3400" kern="1200" dirty="0" smtClean="0"/>
            <a:t>Tavanomaiset varotoimet</a:t>
          </a:r>
          <a:endParaRPr lang="fi-FI" sz="3400" kern="1200" dirty="0"/>
        </a:p>
      </dsp:txBody>
      <dsp:txXfrm>
        <a:off x="39809" y="1895045"/>
        <a:ext cx="8149982" cy="735872"/>
      </dsp:txXfrm>
    </dsp:sp>
    <dsp:sp modelId="{8F6C0DCF-657A-4EAF-BED9-A679DF38877E}">
      <dsp:nvSpPr>
        <dsp:cNvPr id="0" name=""/>
        <dsp:cNvSpPr/>
      </dsp:nvSpPr>
      <dsp:spPr>
        <a:xfrm>
          <a:off x="0" y="2768646"/>
          <a:ext cx="8229600" cy="815490"/>
        </a:xfrm>
        <a:prstGeom prst="roundRect">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9540" tIns="129540" rIns="129540" bIns="129540" numCol="1" spcCol="1270" anchor="ctr" anchorCtr="0">
          <a:noAutofit/>
        </a:bodyPr>
        <a:lstStyle/>
        <a:p>
          <a:pPr lvl="0" algn="ctr" defTabSz="1511300" rtl="0">
            <a:lnSpc>
              <a:spcPct val="90000"/>
            </a:lnSpc>
            <a:spcBef>
              <a:spcPct val="0"/>
            </a:spcBef>
            <a:spcAft>
              <a:spcPct val="35000"/>
            </a:spcAft>
          </a:pPr>
          <a:r>
            <a:rPr lang="fi-FI" sz="3400" kern="1200" dirty="0" smtClean="0"/>
            <a:t>Eristysluokat</a:t>
          </a:r>
          <a:endParaRPr lang="fi-FI" sz="3400" kern="1200" dirty="0"/>
        </a:p>
      </dsp:txBody>
      <dsp:txXfrm>
        <a:off x="39809" y="2808455"/>
        <a:ext cx="8149982" cy="735872"/>
      </dsp:txXfrm>
    </dsp:sp>
    <dsp:sp modelId="{DBAB9603-A607-45CD-B4F8-FB6353FE840F}">
      <dsp:nvSpPr>
        <dsp:cNvPr id="0" name=""/>
        <dsp:cNvSpPr/>
      </dsp:nvSpPr>
      <dsp:spPr>
        <a:xfrm>
          <a:off x="0" y="3682056"/>
          <a:ext cx="8229600" cy="815490"/>
        </a:xfrm>
        <a:prstGeom prst="roundRect">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9540" tIns="129540" rIns="129540" bIns="129540" numCol="1" spcCol="1270" anchor="ctr" anchorCtr="0">
          <a:noAutofit/>
        </a:bodyPr>
        <a:lstStyle/>
        <a:p>
          <a:pPr lvl="0" algn="ctr" defTabSz="1511300" rtl="0">
            <a:lnSpc>
              <a:spcPct val="90000"/>
            </a:lnSpc>
            <a:spcBef>
              <a:spcPct val="0"/>
            </a:spcBef>
            <a:spcAft>
              <a:spcPct val="35000"/>
            </a:spcAft>
          </a:pPr>
          <a:r>
            <a:rPr lang="fi-FI" sz="3400" kern="1200" dirty="0" smtClean="0"/>
            <a:t>Työntekijän infektioriskit</a:t>
          </a:r>
          <a:endParaRPr lang="fi-FI" sz="3400" kern="1200" dirty="0"/>
        </a:p>
      </dsp:txBody>
      <dsp:txXfrm>
        <a:off x="39809" y="3721865"/>
        <a:ext cx="8149982" cy="735872"/>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E975E7-E6FF-4446-9F28-617CEF126603}">
      <dsp:nvSpPr>
        <dsp:cNvPr id="0" name=""/>
        <dsp:cNvSpPr/>
      </dsp:nvSpPr>
      <dsp:spPr>
        <a:xfrm rot="10800000">
          <a:off x="1670909" y="3225"/>
          <a:ext cx="5472684" cy="1169804"/>
        </a:xfrm>
        <a:prstGeom prst="homePlate">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15851" tIns="99060" rIns="184912" bIns="99060" numCol="1" spcCol="1270" anchor="ctr" anchorCtr="0">
          <a:noAutofit/>
        </a:bodyPr>
        <a:lstStyle/>
        <a:p>
          <a:pPr lvl="0" algn="ctr" defTabSz="1155700" rtl="0">
            <a:lnSpc>
              <a:spcPct val="90000"/>
            </a:lnSpc>
            <a:spcBef>
              <a:spcPct val="0"/>
            </a:spcBef>
            <a:spcAft>
              <a:spcPct val="35000"/>
            </a:spcAft>
          </a:pPr>
          <a:r>
            <a:rPr lang="fi-FI" sz="2600" kern="1200" dirty="0" smtClean="0"/>
            <a:t>Mikrobien (virusten, bakteerien tai sienten) aiheuttamia tulehdustiloja</a:t>
          </a:r>
          <a:endParaRPr lang="fi-FI" sz="2600" kern="1200" dirty="0"/>
        </a:p>
      </dsp:txBody>
      <dsp:txXfrm rot="10800000">
        <a:off x="1963360" y="3225"/>
        <a:ext cx="5180233" cy="1169804"/>
      </dsp:txXfrm>
    </dsp:sp>
    <dsp:sp modelId="{E9C1ADA5-8683-4D28-AC32-62478068B0D9}">
      <dsp:nvSpPr>
        <dsp:cNvPr id="0" name=""/>
        <dsp:cNvSpPr/>
      </dsp:nvSpPr>
      <dsp:spPr>
        <a:xfrm>
          <a:off x="1086006" y="3225"/>
          <a:ext cx="1169804" cy="1169804"/>
        </a:xfrm>
        <a:prstGeom prst="ellipse">
          <a:avLst/>
        </a:prstGeom>
        <a:blipFill rotWithShape="0">
          <a:blip xmlns:r="http://schemas.openxmlformats.org/officeDocument/2006/relationships" r:embed="rId1"/>
          <a:stretch>
            <a:fillRect/>
          </a:stretch>
        </a:blipFill>
        <a:ln>
          <a:noFill/>
        </a:ln>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0">
          <a:scrgbClr r="0" g="0" b="0"/>
        </a:effectRef>
        <a:fontRef idx="minor"/>
      </dsp:style>
    </dsp:sp>
    <dsp:sp modelId="{96C4BF0F-36E6-40C7-8736-F3B76EC7F96A}">
      <dsp:nvSpPr>
        <dsp:cNvPr id="0" name=""/>
        <dsp:cNvSpPr/>
      </dsp:nvSpPr>
      <dsp:spPr>
        <a:xfrm rot="10800000">
          <a:off x="1670909" y="1522225"/>
          <a:ext cx="5472684" cy="1169804"/>
        </a:xfrm>
        <a:prstGeom prst="homePlate">
          <a:avLst/>
        </a:prstGeom>
        <a:gradFill rotWithShape="0">
          <a:gsLst>
            <a:gs pos="0">
              <a:schemeClr val="accent5">
                <a:hueOff val="-1032172"/>
                <a:satOff val="10348"/>
                <a:lumOff val="-7190"/>
                <a:alphaOff val="0"/>
                <a:shade val="51000"/>
                <a:satMod val="130000"/>
              </a:schemeClr>
            </a:gs>
            <a:gs pos="80000">
              <a:schemeClr val="accent5">
                <a:hueOff val="-1032172"/>
                <a:satOff val="10348"/>
                <a:lumOff val="-7190"/>
                <a:alphaOff val="0"/>
                <a:shade val="93000"/>
                <a:satMod val="130000"/>
              </a:schemeClr>
            </a:gs>
            <a:gs pos="100000">
              <a:schemeClr val="accent5">
                <a:hueOff val="-1032172"/>
                <a:satOff val="10348"/>
                <a:lumOff val="-719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15851" tIns="99060" rIns="184912" bIns="99060" numCol="1" spcCol="1270" anchor="ctr" anchorCtr="0">
          <a:noAutofit/>
        </a:bodyPr>
        <a:lstStyle/>
        <a:p>
          <a:pPr lvl="0" algn="ctr" defTabSz="1155700" rtl="0">
            <a:lnSpc>
              <a:spcPct val="90000"/>
            </a:lnSpc>
            <a:spcBef>
              <a:spcPct val="0"/>
            </a:spcBef>
            <a:spcAft>
              <a:spcPct val="35000"/>
            </a:spcAft>
          </a:pPr>
          <a:r>
            <a:rPr lang="fi-FI" sz="2600" kern="1200" dirty="0" smtClean="0"/>
            <a:t>Ei ole seuraus kylmettymisestä, vedosta, stressistä tms.</a:t>
          </a:r>
          <a:endParaRPr lang="fi-FI" sz="2600" kern="1200" dirty="0"/>
        </a:p>
      </dsp:txBody>
      <dsp:txXfrm rot="10800000">
        <a:off x="1963360" y="1522225"/>
        <a:ext cx="5180233" cy="1169804"/>
      </dsp:txXfrm>
    </dsp:sp>
    <dsp:sp modelId="{FFFEF26C-442E-40CC-9E8A-F30B3C4E76EA}">
      <dsp:nvSpPr>
        <dsp:cNvPr id="0" name=""/>
        <dsp:cNvSpPr/>
      </dsp:nvSpPr>
      <dsp:spPr>
        <a:xfrm>
          <a:off x="1086006" y="1522225"/>
          <a:ext cx="1169804" cy="1169804"/>
        </a:xfrm>
        <a:prstGeom prst="ellipse">
          <a:avLst/>
        </a:prstGeom>
        <a:blipFill rotWithShape="0">
          <a:blip xmlns:r="http://schemas.openxmlformats.org/officeDocument/2006/relationships" r:embed="rId2"/>
          <a:stretch>
            <a:fillRect/>
          </a:stretch>
        </a:blipFill>
        <a:ln>
          <a:noFill/>
        </a:ln>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0">
          <a:scrgbClr r="0" g="0" b="0"/>
        </a:effectRef>
        <a:fontRef idx="minor"/>
      </dsp:style>
    </dsp:sp>
    <dsp:sp modelId="{AE204EE7-D954-438F-A64F-854CEF3D00F6}">
      <dsp:nvSpPr>
        <dsp:cNvPr id="0" name=""/>
        <dsp:cNvSpPr/>
      </dsp:nvSpPr>
      <dsp:spPr>
        <a:xfrm rot="10800000">
          <a:off x="1670909" y="3041225"/>
          <a:ext cx="5472684" cy="1169804"/>
        </a:xfrm>
        <a:prstGeom prst="homePlate">
          <a:avLst/>
        </a:prstGeom>
        <a:gradFill rotWithShape="0">
          <a:gsLst>
            <a:gs pos="0">
              <a:schemeClr val="accent5">
                <a:hueOff val="-2064345"/>
                <a:satOff val="20696"/>
                <a:lumOff val="-14379"/>
                <a:alphaOff val="0"/>
                <a:shade val="51000"/>
                <a:satMod val="130000"/>
              </a:schemeClr>
            </a:gs>
            <a:gs pos="80000">
              <a:schemeClr val="accent5">
                <a:hueOff val="-2064345"/>
                <a:satOff val="20696"/>
                <a:lumOff val="-14379"/>
                <a:alphaOff val="0"/>
                <a:shade val="93000"/>
                <a:satMod val="130000"/>
              </a:schemeClr>
            </a:gs>
            <a:gs pos="100000">
              <a:schemeClr val="accent5">
                <a:hueOff val="-2064345"/>
                <a:satOff val="20696"/>
                <a:lumOff val="-14379"/>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15851" tIns="99060" rIns="184912" bIns="99060" numCol="1" spcCol="1270" anchor="ctr" anchorCtr="0">
          <a:noAutofit/>
        </a:bodyPr>
        <a:lstStyle/>
        <a:p>
          <a:pPr lvl="0" algn="ctr" defTabSz="1155700" rtl="0">
            <a:lnSpc>
              <a:spcPct val="90000"/>
            </a:lnSpc>
            <a:spcBef>
              <a:spcPct val="0"/>
            </a:spcBef>
            <a:spcAft>
              <a:spcPct val="35000"/>
            </a:spcAft>
          </a:pPr>
          <a:r>
            <a:rPr lang="fi-FI" sz="2600" kern="1200" dirty="0" smtClean="0"/>
            <a:t>Tarvitsee aiheuttajamikrobin</a:t>
          </a:r>
          <a:endParaRPr lang="fi-FI" sz="2600" kern="1200" dirty="0"/>
        </a:p>
      </dsp:txBody>
      <dsp:txXfrm rot="10800000">
        <a:off x="1963360" y="3041225"/>
        <a:ext cx="5180233" cy="1169804"/>
      </dsp:txXfrm>
    </dsp:sp>
    <dsp:sp modelId="{16E37095-CD7D-4DBE-AF2B-C7BBC81F72B0}">
      <dsp:nvSpPr>
        <dsp:cNvPr id="0" name=""/>
        <dsp:cNvSpPr/>
      </dsp:nvSpPr>
      <dsp:spPr>
        <a:xfrm>
          <a:off x="1086006" y="3041225"/>
          <a:ext cx="1169804" cy="1169804"/>
        </a:xfrm>
        <a:prstGeom prst="ellipse">
          <a:avLst/>
        </a:prstGeom>
        <a:blipFill rotWithShape="0">
          <a:blip xmlns:r="http://schemas.openxmlformats.org/officeDocument/2006/relationships" r:embed="rId3"/>
          <a:stretch>
            <a:fillRect/>
          </a:stretch>
        </a:blipFill>
        <a:ln>
          <a:noFill/>
        </a:ln>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0">
          <a:scrgbClr r="0" g="0" b="0"/>
        </a:effectRef>
        <a:fontRef idx="minor"/>
      </dsp:style>
    </dsp:sp>
    <dsp:sp modelId="{6B497123-801D-4374-B1BE-FEBFBDC0ACB9}">
      <dsp:nvSpPr>
        <dsp:cNvPr id="0" name=""/>
        <dsp:cNvSpPr/>
      </dsp:nvSpPr>
      <dsp:spPr>
        <a:xfrm rot="10800000">
          <a:off x="1670909" y="4560225"/>
          <a:ext cx="5472684" cy="1169804"/>
        </a:xfrm>
        <a:prstGeom prst="homePlate">
          <a:avLst/>
        </a:prstGeom>
        <a:gradFill rotWithShape="0">
          <a:gsLst>
            <a:gs pos="0">
              <a:schemeClr val="accent5">
                <a:hueOff val="-3096517"/>
                <a:satOff val="31044"/>
                <a:lumOff val="-21569"/>
                <a:alphaOff val="0"/>
                <a:shade val="51000"/>
                <a:satMod val="130000"/>
              </a:schemeClr>
            </a:gs>
            <a:gs pos="80000">
              <a:schemeClr val="accent5">
                <a:hueOff val="-3096517"/>
                <a:satOff val="31044"/>
                <a:lumOff val="-21569"/>
                <a:alphaOff val="0"/>
                <a:shade val="93000"/>
                <a:satMod val="130000"/>
              </a:schemeClr>
            </a:gs>
            <a:gs pos="100000">
              <a:schemeClr val="accent5">
                <a:hueOff val="-3096517"/>
                <a:satOff val="31044"/>
                <a:lumOff val="-21569"/>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15851" tIns="99060" rIns="184912" bIns="99060" numCol="1" spcCol="1270" anchor="ctr" anchorCtr="0">
          <a:noAutofit/>
        </a:bodyPr>
        <a:lstStyle/>
        <a:p>
          <a:pPr lvl="0" algn="ctr" defTabSz="1155700" rtl="0">
            <a:lnSpc>
              <a:spcPct val="90000"/>
            </a:lnSpc>
            <a:spcBef>
              <a:spcPct val="0"/>
            </a:spcBef>
            <a:spcAft>
              <a:spcPct val="35000"/>
            </a:spcAft>
          </a:pPr>
          <a:r>
            <a:rPr lang="fi-FI" sz="2600" kern="1200" dirty="0" smtClean="0"/>
            <a:t>Mikrobeja runsaasti limakalvoilla, iholla ja suolistossa</a:t>
          </a:r>
          <a:endParaRPr lang="fi-FI" sz="2600" kern="1200" dirty="0"/>
        </a:p>
      </dsp:txBody>
      <dsp:txXfrm rot="10800000">
        <a:off x="1963360" y="4560225"/>
        <a:ext cx="5180233" cy="1169804"/>
      </dsp:txXfrm>
    </dsp:sp>
    <dsp:sp modelId="{DFA070F2-E8B0-4A8A-BC21-9280674D37D6}">
      <dsp:nvSpPr>
        <dsp:cNvPr id="0" name=""/>
        <dsp:cNvSpPr/>
      </dsp:nvSpPr>
      <dsp:spPr>
        <a:xfrm>
          <a:off x="1086006" y="4560225"/>
          <a:ext cx="1169804" cy="1169804"/>
        </a:xfrm>
        <a:prstGeom prst="ellipse">
          <a:avLst/>
        </a:prstGeom>
        <a:blipFill rotWithShape="0">
          <a:blip xmlns:r="http://schemas.openxmlformats.org/officeDocument/2006/relationships" r:embed="rId4"/>
          <a:stretch>
            <a:fillRect/>
          </a:stretch>
        </a:blipFill>
        <a:ln>
          <a:noFill/>
        </a:ln>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0">
          <a:scrgbClr r="0" g="0" b="0"/>
        </a:effectRef>
        <a:fontRef idx="minor"/>
      </dsp:style>
    </dsp:sp>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1CBE3A-5C1B-4577-AD8F-F8EC726C9794}">
      <dsp:nvSpPr>
        <dsp:cNvPr id="0" name=""/>
        <dsp:cNvSpPr/>
      </dsp:nvSpPr>
      <dsp:spPr>
        <a:xfrm>
          <a:off x="5815168" y="2632976"/>
          <a:ext cx="1206713" cy="574285"/>
        </a:xfrm>
        <a:custGeom>
          <a:avLst/>
          <a:gdLst/>
          <a:ahLst/>
          <a:cxnLst/>
          <a:rect l="0" t="0" r="0" b="0"/>
          <a:pathLst>
            <a:path>
              <a:moveTo>
                <a:pt x="0" y="0"/>
              </a:moveTo>
              <a:lnTo>
                <a:pt x="0" y="391359"/>
              </a:lnTo>
              <a:lnTo>
                <a:pt x="1206713" y="391359"/>
              </a:lnTo>
              <a:lnTo>
                <a:pt x="1206713" y="574285"/>
              </a:lnTo>
            </a:path>
          </a:pathLst>
        </a:custGeom>
        <a:noFill/>
        <a:ln w="25400" cap="flat" cmpd="sng" algn="ctr">
          <a:solidFill>
            <a:schemeClr val="accent5">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221C78F0-3561-4A25-A151-65D27E479277}">
      <dsp:nvSpPr>
        <dsp:cNvPr id="0" name=""/>
        <dsp:cNvSpPr/>
      </dsp:nvSpPr>
      <dsp:spPr>
        <a:xfrm>
          <a:off x="4608455" y="2632976"/>
          <a:ext cx="1206713" cy="574285"/>
        </a:xfrm>
        <a:custGeom>
          <a:avLst/>
          <a:gdLst/>
          <a:ahLst/>
          <a:cxnLst/>
          <a:rect l="0" t="0" r="0" b="0"/>
          <a:pathLst>
            <a:path>
              <a:moveTo>
                <a:pt x="1206713" y="0"/>
              </a:moveTo>
              <a:lnTo>
                <a:pt x="1206713" y="391359"/>
              </a:lnTo>
              <a:lnTo>
                <a:pt x="0" y="391359"/>
              </a:lnTo>
              <a:lnTo>
                <a:pt x="0" y="574285"/>
              </a:lnTo>
            </a:path>
          </a:pathLst>
        </a:custGeom>
        <a:noFill/>
        <a:ln w="25400" cap="flat" cmpd="sng" algn="ctr">
          <a:solidFill>
            <a:schemeClr val="accent5">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3B589B0A-E5F6-4B95-873B-65E08FCC45AD}">
      <dsp:nvSpPr>
        <dsp:cNvPr id="0" name=""/>
        <dsp:cNvSpPr/>
      </dsp:nvSpPr>
      <dsp:spPr>
        <a:xfrm>
          <a:off x="1004" y="1379092"/>
          <a:ext cx="1974621" cy="1253884"/>
        </a:xfrm>
        <a:prstGeom prst="roundRect">
          <a:avLst>
            <a:gd name="adj" fmla="val 1000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D2856DA9-BB94-480E-AEAC-480E4DFE6A2D}">
      <dsp:nvSpPr>
        <dsp:cNvPr id="0" name=""/>
        <dsp:cNvSpPr/>
      </dsp:nvSpPr>
      <dsp:spPr>
        <a:xfrm>
          <a:off x="220407" y="1587524"/>
          <a:ext cx="1974621" cy="1253884"/>
        </a:xfrm>
        <a:prstGeom prst="roundRect">
          <a:avLst>
            <a:gd name="adj" fmla="val 10000"/>
          </a:avLst>
        </a:prstGeom>
        <a:solidFill>
          <a:schemeClr val="lt1">
            <a:alpha val="90000"/>
            <a:hueOff val="0"/>
            <a:satOff val="0"/>
            <a:lumOff val="0"/>
            <a:alphaOff val="0"/>
          </a:schemeClr>
        </a:solidFill>
        <a:ln w="9525" cap="flat" cmpd="sng" algn="ctr">
          <a:solidFill>
            <a:schemeClr val="accent3">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fi-FI" sz="1800" b="1" kern="1200" dirty="0" smtClean="0"/>
            <a:t>Tulehdusreaktio</a:t>
          </a:r>
          <a:endParaRPr lang="fi-FI" sz="1800" b="1" kern="1200" dirty="0"/>
        </a:p>
      </dsp:txBody>
      <dsp:txXfrm>
        <a:off x="257132" y="1624249"/>
        <a:ext cx="1901171" cy="1180434"/>
      </dsp:txXfrm>
    </dsp:sp>
    <dsp:sp modelId="{7BD1107C-E9DF-4FF1-9063-2BB526C1E20A}">
      <dsp:nvSpPr>
        <dsp:cNvPr id="0" name=""/>
        <dsp:cNvSpPr/>
      </dsp:nvSpPr>
      <dsp:spPr>
        <a:xfrm>
          <a:off x="2414431" y="1379092"/>
          <a:ext cx="1974621" cy="1253884"/>
        </a:xfrm>
        <a:prstGeom prst="roundRect">
          <a:avLst>
            <a:gd name="adj" fmla="val 1000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A1867450-D815-49CA-A787-F1CC1AAD11CB}">
      <dsp:nvSpPr>
        <dsp:cNvPr id="0" name=""/>
        <dsp:cNvSpPr/>
      </dsp:nvSpPr>
      <dsp:spPr>
        <a:xfrm>
          <a:off x="2633833" y="1587524"/>
          <a:ext cx="1974621" cy="1253884"/>
        </a:xfrm>
        <a:prstGeom prst="roundRect">
          <a:avLst>
            <a:gd name="adj" fmla="val 10000"/>
          </a:avLst>
        </a:prstGeom>
        <a:solidFill>
          <a:schemeClr val="lt1">
            <a:alpha val="90000"/>
            <a:hueOff val="0"/>
            <a:satOff val="0"/>
            <a:lumOff val="0"/>
            <a:alphaOff val="0"/>
          </a:schemeClr>
        </a:solidFill>
        <a:ln w="9525" cap="flat" cmpd="sng" algn="ctr">
          <a:solidFill>
            <a:schemeClr val="accent3">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fi-FI" sz="1800" b="1" kern="1200" dirty="0" smtClean="0"/>
            <a:t>Valkosolujen ilmaantuminen ja lisääntyminen</a:t>
          </a:r>
          <a:endParaRPr lang="fi-FI" sz="1800" b="1" kern="1200" dirty="0"/>
        </a:p>
      </dsp:txBody>
      <dsp:txXfrm>
        <a:off x="2670558" y="1624249"/>
        <a:ext cx="1901171" cy="1180434"/>
      </dsp:txXfrm>
    </dsp:sp>
    <dsp:sp modelId="{7DC2520C-9195-459D-A82B-2DB27CFB3690}">
      <dsp:nvSpPr>
        <dsp:cNvPr id="0" name=""/>
        <dsp:cNvSpPr/>
      </dsp:nvSpPr>
      <dsp:spPr>
        <a:xfrm>
          <a:off x="4827857" y="1379092"/>
          <a:ext cx="1974621" cy="1253884"/>
        </a:xfrm>
        <a:prstGeom prst="roundRect">
          <a:avLst>
            <a:gd name="adj" fmla="val 1000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578034C4-5B92-44D2-9834-0A92E5913364}">
      <dsp:nvSpPr>
        <dsp:cNvPr id="0" name=""/>
        <dsp:cNvSpPr/>
      </dsp:nvSpPr>
      <dsp:spPr>
        <a:xfrm>
          <a:off x="5047260" y="1587524"/>
          <a:ext cx="1974621" cy="1253884"/>
        </a:xfrm>
        <a:prstGeom prst="roundRect">
          <a:avLst>
            <a:gd name="adj" fmla="val 10000"/>
          </a:avLst>
        </a:prstGeom>
        <a:solidFill>
          <a:schemeClr val="lt1">
            <a:alpha val="90000"/>
            <a:hueOff val="0"/>
            <a:satOff val="0"/>
            <a:lumOff val="0"/>
            <a:alphaOff val="0"/>
          </a:schemeClr>
        </a:solidFill>
        <a:ln w="9525" cap="flat" cmpd="sng" algn="ctr">
          <a:solidFill>
            <a:schemeClr val="accent3">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fi-FI" sz="1800" b="1" kern="1200" dirty="0" smtClean="0"/>
            <a:t>Valkosolut erittävät </a:t>
          </a:r>
          <a:r>
            <a:rPr lang="fi-FI" sz="1800" b="1" kern="1200" dirty="0" err="1" smtClean="0"/>
            <a:t>sytokiineja</a:t>
          </a:r>
          <a:endParaRPr lang="fi-FI" sz="1800" b="1" kern="1200" dirty="0"/>
        </a:p>
      </dsp:txBody>
      <dsp:txXfrm>
        <a:off x="5083985" y="1624249"/>
        <a:ext cx="1901171" cy="1180434"/>
      </dsp:txXfrm>
    </dsp:sp>
    <dsp:sp modelId="{22DF1F32-65B1-4A4C-9260-7521B7887F45}">
      <dsp:nvSpPr>
        <dsp:cNvPr id="0" name=""/>
        <dsp:cNvSpPr/>
      </dsp:nvSpPr>
      <dsp:spPr>
        <a:xfrm>
          <a:off x="3621144" y="3207262"/>
          <a:ext cx="1974621" cy="1253884"/>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17469600-83A1-4068-8931-1D8E6FB7360E}">
      <dsp:nvSpPr>
        <dsp:cNvPr id="0" name=""/>
        <dsp:cNvSpPr/>
      </dsp:nvSpPr>
      <dsp:spPr>
        <a:xfrm>
          <a:off x="3840546" y="3415695"/>
          <a:ext cx="1974621" cy="1253884"/>
        </a:xfrm>
        <a:prstGeom prst="roundRect">
          <a:avLst>
            <a:gd name="adj" fmla="val 10000"/>
          </a:avLst>
        </a:prstGeom>
        <a:solidFill>
          <a:schemeClr val="lt1">
            <a:alpha val="90000"/>
            <a:hueOff val="0"/>
            <a:satOff val="0"/>
            <a:lumOff val="0"/>
            <a:alphaOff val="0"/>
          </a:schemeClr>
        </a:solidFill>
        <a:ln w="9525" cap="flat" cmpd="sng" algn="ctr">
          <a:solidFill>
            <a:schemeClr val="accent5">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fi-FI" sz="1800" b="1" kern="1200" dirty="0" smtClean="0"/>
            <a:t>Aikaansaavat yleisoireita esim. kuume, vilunväristykset, huono-olo</a:t>
          </a:r>
          <a:endParaRPr lang="fi-FI" sz="1800" b="1" kern="1200" dirty="0"/>
        </a:p>
      </dsp:txBody>
      <dsp:txXfrm>
        <a:off x="3877271" y="3452420"/>
        <a:ext cx="1901171" cy="1180434"/>
      </dsp:txXfrm>
    </dsp:sp>
    <dsp:sp modelId="{5C05F1E4-63F0-4954-9723-2B59EFF92CB8}">
      <dsp:nvSpPr>
        <dsp:cNvPr id="0" name=""/>
        <dsp:cNvSpPr/>
      </dsp:nvSpPr>
      <dsp:spPr>
        <a:xfrm>
          <a:off x="6034571" y="3207262"/>
          <a:ext cx="1974621" cy="1253884"/>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5DABA6C5-2753-40D1-BFD2-D5B2C68B3E37}">
      <dsp:nvSpPr>
        <dsp:cNvPr id="0" name=""/>
        <dsp:cNvSpPr/>
      </dsp:nvSpPr>
      <dsp:spPr>
        <a:xfrm>
          <a:off x="6253973" y="3415695"/>
          <a:ext cx="1974621" cy="1253884"/>
        </a:xfrm>
        <a:prstGeom prst="roundRect">
          <a:avLst>
            <a:gd name="adj" fmla="val 10000"/>
          </a:avLst>
        </a:prstGeom>
        <a:solidFill>
          <a:schemeClr val="lt1">
            <a:alpha val="90000"/>
            <a:hueOff val="0"/>
            <a:satOff val="0"/>
            <a:lumOff val="0"/>
            <a:alphaOff val="0"/>
          </a:schemeClr>
        </a:solidFill>
        <a:ln w="9525" cap="flat" cmpd="sng" algn="ctr">
          <a:solidFill>
            <a:schemeClr val="accent5">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fi-FI" sz="1800" b="1" kern="1200" dirty="0" smtClean="0"/>
            <a:t>Oireet elimistön reaktiosta,            ei mikrobista</a:t>
          </a:r>
          <a:endParaRPr lang="fi-FI" sz="1800" b="1" kern="1200" dirty="0"/>
        </a:p>
      </dsp:txBody>
      <dsp:txXfrm>
        <a:off x="6290698" y="3452420"/>
        <a:ext cx="1901171" cy="118043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C3B8CB-5939-48DF-9858-E8C98DCD0D82}">
      <dsp:nvSpPr>
        <dsp:cNvPr id="0" name=""/>
        <dsp:cNvSpPr/>
      </dsp:nvSpPr>
      <dsp:spPr>
        <a:xfrm>
          <a:off x="3096345" y="1584174"/>
          <a:ext cx="2057399" cy="2057400"/>
        </a:xfrm>
        <a:prstGeom prst="ellipse">
          <a:avLst/>
        </a:prstGeom>
        <a:gradFill rotWithShape="0">
          <a:gsLst>
            <a:gs pos="0">
              <a:schemeClr val="accent2">
                <a:alpha val="50000"/>
                <a:hueOff val="0"/>
                <a:satOff val="0"/>
                <a:lumOff val="0"/>
                <a:alphaOff val="0"/>
                <a:shade val="51000"/>
                <a:satMod val="130000"/>
              </a:schemeClr>
            </a:gs>
            <a:gs pos="80000">
              <a:schemeClr val="accent2">
                <a:alpha val="50000"/>
                <a:hueOff val="0"/>
                <a:satOff val="0"/>
                <a:lumOff val="0"/>
                <a:alphaOff val="0"/>
                <a:shade val="93000"/>
                <a:satMod val="130000"/>
              </a:schemeClr>
            </a:gs>
            <a:gs pos="100000">
              <a:schemeClr val="accent2">
                <a:alpha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sp>
    <dsp:sp modelId="{31F4CEE2-3337-42A1-95D9-664CFC3D58BD}">
      <dsp:nvSpPr>
        <dsp:cNvPr id="0" name=""/>
        <dsp:cNvSpPr/>
      </dsp:nvSpPr>
      <dsp:spPr>
        <a:xfrm>
          <a:off x="2849409" y="13160"/>
          <a:ext cx="2386584" cy="1381397"/>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800100" rtl="0">
            <a:lnSpc>
              <a:spcPct val="90000"/>
            </a:lnSpc>
            <a:spcBef>
              <a:spcPct val="0"/>
            </a:spcBef>
            <a:spcAft>
              <a:spcPct val="35000"/>
            </a:spcAft>
          </a:pPr>
          <a:r>
            <a:rPr lang="fi-FI" sz="1800" b="1" kern="1200" dirty="0" smtClean="0"/>
            <a:t>Läpimitaltaan millimetrin tuhannesosa</a:t>
          </a:r>
          <a:endParaRPr lang="fi-FI" sz="1800" b="1" kern="1200" dirty="0"/>
        </a:p>
      </dsp:txBody>
      <dsp:txXfrm>
        <a:off x="2849409" y="13160"/>
        <a:ext cx="2386584" cy="1381397"/>
      </dsp:txXfrm>
    </dsp:sp>
    <dsp:sp modelId="{FC198909-5A4C-4C13-9D4E-7359B706B76F}">
      <dsp:nvSpPr>
        <dsp:cNvPr id="0" name=""/>
        <dsp:cNvSpPr/>
      </dsp:nvSpPr>
      <dsp:spPr>
        <a:xfrm>
          <a:off x="3888424" y="2160237"/>
          <a:ext cx="2057399" cy="2057400"/>
        </a:xfrm>
        <a:prstGeom prst="ellipse">
          <a:avLst/>
        </a:prstGeom>
        <a:gradFill rotWithShape="0">
          <a:gsLst>
            <a:gs pos="0">
              <a:schemeClr val="accent2">
                <a:alpha val="50000"/>
                <a:hueOff val="0"/>
                <a:satOff val="0"/>
                <a:lumOff val="0"/>
                <a:alphaOff val="0"/>
                <a:shade val="51000"/>
                <a:satMod val="130000"/>
              </a:schemeClr>
            </a:gs>
            <a:gs pos="80000">
              <a:schemeClr val="accent2">
                <a:alpha val="50000"/>
                <a:hueOff val="0"/>
                <a:satOff val="0"/>
                <a:lumOff val="0"/>
                <a:alphaOff val="0"/>
                <a:shade val="93000"/>
                <a:satMod val="130000"/>
              </a:schemeClr>
            </a:gs>
            <a:gs pos="100000">
              <a:schemeClr val="accent2">
                <a:alpha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sp>
    <dsp:sp modelId="{48A7DFB2-6323-48FF-82CF-2E721C792C68}">
      <dsp:nvSpPr>
        <dsp:cNvPr id="0" name=""/>
        <dsp:cNvSpPr/>
      </dsp:nvSpPr>
      <dsp:spPr>
        <a:xfrm>
          <a:off x="6017817" y="1835427"/>
          <a:ext cx="2139695" cy="1498962"/>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800100" rtl="0">
            <a:lnSpc>
              <a:spcPct val="90000"/>
            </a:lnSpc>
            <a:spcBef>
              <a:spcPct val="0"/>
            </a:spcBef>
            <a:spcAft>
              <a:spcPct val="35000"/>
            </a:spcAft>
          </a:pPr>
          <a:r>
            <a:rPr lang="fi-FI" sz="1800" b="1" kern="1200" dirty="0" smtClean="0"/>
            <a:t>Koostuvat geeneistä ja proteiinista</a:t>
          </a:r>
          <a:endParaRPr lang="fi-FI" sz="1800" b="1" kern="1200" dirty="0"/>
        </a:p>
      </dsp:txBody>
      <dsp:txXfrm>
        <a:off x="6017817" y="1835427"/>
        <a:ext cx="2139695" cy="1498962"/>
      </dsp:txXfrm>
    </dsp:sp>
    <dsp:sp modelId="{514A3860-72EE-4A89-BBAF-E51CAD2F0D66}">
      <dsp:nvSpPr>
        <dsp:cNvPr id="0" name=""/>
        <dsp:cNvSpPr/>
      </dsp:nvSpPr>
      <dsp:spPr>
        <a:xfrm>
          <a:off x="3570000" y="3307790"/>
          <a:ext cx="2057399" cy="2057400"/>
        </a:xfrm>
        <a:prstGeom prst="ellipse">
          <a:avLst/>
        </a:prstGeom>
        <a:gradFill rotWithShape="0">
          <a:gsLst>
            <a:gs pos="0">
              <a:schemeClr val="accent2">
                <a:alpha val="50000"/>
                <a:hueOff val="0"/>
                <a:satOff val="0"/>
                <a:lumOff val="0"/>
                <a:alphaOff val="0"/>
                <a:shade val="51000"/>
                <a:satMod val="130000"/>
              </a:schemeClr>
            </a:gs>
            <a:gs pos="80000">
              <a:schemeClr val="accent2">
                <a:alpha val="50000"/>
                <a:hueOff val="0"/>
                <a:satOff val="0"/>
                <a:lumOff val="0"/>
                <a:alphaOff val="0"/>
                <a:shade val="93000"/>
                <a:satMod val="130000"/>
              </a:schemeClr>
            </a:gs>
            <a:gs pos="100000">
              <a:schemeClr val="accent2">
                <a:alpha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sp>
    <dsp:sp modelId="{B7CC600A-0208-4294-9699-7E2B73718D84}">
      <dsp:nvSpPr>
        <dsp:cNvPr id="0" name=""/>
        <dsp:cNvSpPr/>
      </dsp:nvSpPr>
      <dsp:spPr>
        <a:xfrm>
          <a:off x="5760634" y="4176466"/>
          <a:ext cx="2139695" cy="1498962"/>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1">
          <a:noAutofit/>
        </a:bodyPr>
        <a:lstStyle/>
        <a:p>
          <a:pPr lvl="0" algn="l" defTabSz="800100" rtl="0">
            <a:lnSpc>
              <a:spcPct val="90000"/>
            </a:lnSpc>
            <a:spcBef>
              <a:spcPct val="0"/>
            </a:spcBef>
            <a:spcAft>
              <a:spcPct val="35000"/>
            </a:spcAft>
          </a:pPr>
          <a:r>
            <a:rPr lang="fi-FI" sz="1800" b="1" kern="1200" dirty="0" smtClean="0"/>
            <a:t>Tunkeutuessaan elimistöön saavat aikaan elimistön tulehdusreaktion</a:t>
          </a:r>
          <a:endParaRPr lang="fi-FI" sz="1800" b="1" kern="1200" dirty="0"/>
        </a:p>
        <a:p>
          <a:pPr marL="114300" lvl="1" indent="-114300" algn="l" defTabSz="622300" rtl="0">
            <a:lnSpc>
              <a:spcPct val="90000"/>
            </a:lnSpc>
            <a:spcBef>
              <a:spcPct val="0"/>
            </a:spcBef>
            <a:spcAft>
              <a:spcPct val="15000"/>
            </a:spcAft>
            <a:buChar char="••"/>
          </a:pPr>
          <a:r>
            <a:rPr lang="fi-FI" sz="1400" b="1" kern="1200" dirty="0" err="1" smtClean="0"/>
            <a:t>Sytokiiniit</a:t>
          </a:r>
          <a:r>
            <a:rPr lang="fi-FI" sz="1400" b="1" kern="1200" dirty="0" smtClean="0"/>
            <a:t> ja välittäjäaineet aiheuttavat oireet esim. nuha, yskä, ripuli, oksentelu</a:t>
          </a:r>
          <a:endParaRPr lang="fi-FI" sz="1400" b="1" kern="1200" dirty="0"/>
        </a:p>
      </dsp:txBody>
      <dsp:txXfrm>
        <a:off x="5760634" y="4176466"/>
        <a:ext cx="2139695" cy="1498962"/>
      </dsp:txXfrm>
    </dsp:sp>
    <dsp:sp modelId="{F29F76FD-4969-4962-8760-86298E1315F3}">
      <dsp:nvSpPr>
        <dsp:cNvPr id="0" name=""/>
        <dsp:cNvSpPr/>
      </dsp:nvSpPr>
      <dsp:spPr>
        <a:xfrm>
          <a:off x="2376255" y="3240369"/>
          <a:ext cx="2057399" cy="2057400"/>
        </a:xfrm>
        <a:prstGeom prst="ellipse">
          <a:avLst/>
        </a:prstGeom>
        <a:gradFill rotWithShape="0">
          <a:gsLst>
            <a:gs pos="0">
              <a:schemeClr val="accent2">
                <a:alpha val="50000"/>
                <a:hueOff val="0"/>
                <a:satOff val="0"/>
                <a:lumOff val="0"/>
                <a:alphaOff val="0"/>
                <a:shade val="51000"/>
                <a:satMod val="130000"/>
              </a:schemeClr>
            </a:gs>
            <a:gs pos="80000">
              <a:schemeClr val="accent2">
                <a:alpha val="50000"/>
                <a:hueOff val="0"/>
                <a:satOff val="0"/>
                <a:lumOff val="0"/>
                <a:alphaOff val="0"/>
                <a:shade val="93000"/>
                <a:satMod val="130000"/>
              </a:schemeClr>
            </a:gs>
            <a:gs pos="100000">
              <a:schemeClr val="accent2">
                <a:alpha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sp>
    <dsp:sp modelId="{BF207912-36A2-4648-8344-AA5CECCE4542}">
      <dsp:nvSpPr>
        <dsp:cNvPr id="0" name=""/>
        <dsp:cNvSpPr/>
      </dsp:nvSpPr>
      <dsp:spPr>
        <a:xfrm>
          <a:off x="216015" y="4176466"/>
          <a:ext cx="2139695" cy="1498962"/>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800100" rtl="0">
            <a:lnSpc>
              <a:spcPct val="90000"/>
            </a:lnSpc>
            <a:spcBef>
              <a:spcPct val="0"/>
            </a:spcBef>
            <a:spcAft>
              <a:spcPct val="35000"/>
            </a:spcAft>
          </a:pPr>
          <a:r>
            <a:rPr lang="fi-FI" sz="1800" b="1" kern="1200" dirty="0" smtClean="0"/>
            <a:t>Kykenevät monistumaan ja uudet virukset tunkeutuvat taas uusiin soluihin</a:t>
          </a:r>
          <a:endParaRPr lang="fi-FI" sz="1800" b="1" kern="1200" dirty="0"/>
        </a:p>
      </dsp:txBody>
      <dsp:txXfrm>
        <a:off x="216015" y="4176466"/>
        <a:ext cx="2139695" cy="1498962"/>
      </dsp:txXfrm>
    </dsp:sp>
    <dsp:sp modelId="{EDABD1F0-5167-466A-8A51-F030390E140B}">
      <dsp:nvSpPr>
        <dsp:cNvPr id="0" name=""/>
        <dsp:cNvSpPr/>
      </dsp:nvSpPr>
      <dsp:spPr>
        <a:xfrm>
          <a:off x="2376255" y="2016219"/>
          <a:ext cx="2057399" cy="2057400"/>
        </a:xfrm>
        <a:prstGeom prst="ellipse">
          <a:avLst/>
        </a:prstGeom>
        <a:gradFill rotWithShape="0">
          <a:gsLst>
            <a:gs pos="0">
              <a:schemeClr val="accent2">
                <a:alpha val="50000"/>
                <a:hueOff val="0"/>
                <a:satOff val="0"/>
                <a:lumOff val="0"/>
                <a:alphaOff val="0"/>
                <a:shade val="51000"/>
                <a:satMod val="130000"/>
              </a:schemeClr>
            </a:gs>
            <a:gs pos="80000">
              <a:schemeClr val="accent2">
                <a:alpha val="50000"/>
                <a:hueOff val="0"/>
                <a:satOff val="0"/>
                <a:lumOff val="0"/>
                <a:alphaOff val="0"/>
                <a:shade val="93000"/>
                <a:satMod val="130000"/>
              </a:schemeClr>
            </a:gs>
            <a:gs pos="100000">
              <a:schemeClr val="accent2">
                <a:alpha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sp>
    <dsp:sp modelId="{A20ACBBA-509E-4B76-91DC-48C29D4B84C6}">
      <dsp:nvSpPr>
        <dsp:cNvPr id="0" name=""/>
        <dsp:cNvSpPr/>
      </dsp:nvSpPr>
      <dsp:spPr>
        <a:xfrm>
          <a:off x="0" y="1835427"/>
          <a:ext cx="2139695" cy="1498962"/>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800100" rtl="0">
            <a:lnSpc>
              <a:spcPct val="90000"/>
            </a:lnSpc>
            <a:spcBef>
              <a:spcPct val="0"/>
            </a:spcBef>
            <a:spcAft>
              <a:spcPct val="35000"/>
            </a:spcAft>
          </a:pPr>
          <a:r>
            <a:rPr lang="fi-FI" sz="1800" b="1" kern="1200" dirty="0" smtClean="0"/>
            <a:t>Kykenevät muuntautumaan loputtomasti</a:t>
          </a:r>
          <a:endParaRPr lang="fi-FI" sz="1800" b="1" kern="1200" dirty="0"/>
        </a:p>
      </dsp:txBody>
      <dsp:txXfrm>
        <a:off x="0" y="1835427"/>
        <a:ext cx="2139695" cy="149896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4A4332-54DE-42BD-B377-C968C8083A20}">
      <dsp:nvSpPr>
        <dsp:cNvPr id="0" name=""/>
        <dsp:cNvSpPr/>
      </dsp:nvSpPr>
      <dsp:spPr>
        <a:xfrm>
          <a:off x="2855210" y="1693"/>
          <a:ext cx="2543621" cy="1653353"/>
        </a:xfrm>
        <a:prstGeom prst="roundRect">
          <a:avLst/>
        </a:prstGeom>
        <a:gradFill rotWithShape="0">
          <a:gsLst>
            <a:gs pos="0">
              <a:schemeClr val="accent2">
                <a:shade val="80000"/>
                <a:hueOff val="0"/>
                <a:satOff val="0"/>
                <a:lumOff val="0"/>
                <a:alphaOff val="0"/>
                <a:shade val="51000"/>
                <a:satMod val="130000"/>
              </a:schemeClr>
            </a:gs>
            <a:gs pos="80000">
              <a:schemeClr val="accent2">
                <a:shade val="80000"/>
                <a:hueOff val="0"/>
                <a:satOff val="0"/>
                <a:lumOff val="0"/>
                <a:alphaOff val="0"/>
                <a:shade val="93000"/>
                <a:satMod val="130000"/>
              </a:schemeClr>
            </a:gs>
            <a:gs pos="100000">
              <a:schemeClr val="accent2">
                <a:shade val="8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0">
            <a:lnSpc>
              <a:spcPct val="90000"/>
            </a:lnSpc>
            <a:spcBef>
              <a:spcPct val="0"/>
            </a:spcBef>
            <a:spcAft>
              <a:spcPct val="35000"/>
            </a:spcAft>
          </a:pPr>
          <a:r>
            <a:rPr lang="fi-FI" sz="2000" b="1" kern="1200" dirty="0" smtClean="0"/>
            <a:t>Pääasiallisesti virusinfektioihin ei lääkkeitä</a:t>
          </a:r>
          <a:endParaRPr lang="fi-FI" sz="2000" b="1" kern="1200" dirty="0"/>
        </a:p>
      </dsp:txBody>
      <dsp:txXfrm>
        <a:off x="2935920" y="82403"/>
        <a:ext cx="2382201" cy="1491933"/>
      </dsp:txXfrm>
    </dsp:sp>
    <dsp:sp modelId="{2454B0D9-809F-4E4E-89A8-1A18B84C1969}">
      <dsp:nvSpPr>
        <dsp:cNvPr id="0" name=""/>
        <dsp:cNvSpPr/>
      </dsp:nvSpPr>
      <dsp:spPr>
        <a:xfrm>
          <a:off x="1911894" y="828135"/>
          <a:ext cx="4406257" cy="4406257"/>
        </a:xfrm>
        <a:custGeom>
          <a:avLst/>
          <a:gdLst/>
          <a:ahLst/>
          <a:cxnLst/>
          <a:rect l="0" t="0" r="0" b="0"/>
          <a:pathLst>
            <a:path>
              <a:moveTo>
                <a:pt x="3505197" y="425942"/>
              </a:moveTo>
              <a:arcTo wR="2203128" hR="2203128" stAng="18373719" swAng="3623919"/>
            </a:path>
          </a:pathLst>
        </a:custGeom>
        <a:noFill/>
        <a:ln w="9525" cap="flat" cmpd="sng" algn="ctr">
          <a:solidFill>
            <a:schemeClr val="accent2">
              <a:shade val="9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1">
          <a:scrgbClr r="0" g="0" b="0"/>
        </a:lnRef>
        <a:fillRef idx="0">
          <a:scrgbClr r="0" g="0" b="0"/>
        </a:fillRef>
        <a:effectRef idx="0">
          <a:scrgbClr r="0" g="0" b="0"/>
        </a:effectRef>
        <a:fontRef idx="minor"/>
      </dsp:style>
    </dsp:sp>
    <dsp:sp modelId="{5481B568-3DDB-49D0-831E-A0FFB834B7B8}">
      <dsp:nvSpPr>
        <dsp:cNvPr id="0" name=""/>
        <dsp:cNvSpPr/>
      </dsp:nvSpPr>
      <dsp:spPr>
        <a:xfrm>
          <a:off x="4750954" y="3307916"/>
          <a:ext cx="2543621" cy="1653353"/>
        </a:xfrm>
        <a:prstGeom prst="roundRect">
          <a:avLst/>
        </a:prstGeom>
        <a:gradFill rotWithShape="0">
          <a:gsLst>
            <a:gs pos="0">
              <a:schemeClr val="accent2">
                <a:shade val="80000"/>
                <a:hueOff val="330035"/>
                <a:satOff val="-4316"/>
                <a:lumOff val="15759"/>
                <a:alphaOff val="0"/>
                <a:shade val="51000"/>
                <a:satMod val="130000"/>
              </a:schemeClr>
            </a:gs>
            <a:gs pos="80000">
              <a:schemeClr val="accent2">
                <a:shade val="80000"/>
                <a:hueOff val="330035"/>
                <a:satOff val="-4316"/>
                <a:lumOff val="15759"/>
                <a:alphaOff val="0"/>
                <a:shade val="93000"/>
                <a:satMod val="130000"/>
              </a:schemeClr>
            </a:gs>
            <a:gs pos="100000">
              <a:schemeClr val="accent2">
                <a:shade val="80000"/>
                <a:hueOff val="330035"/>
                <a:satOff val="-4316"/>
                <a:lumOff val="15759"/>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0">
            <a:lnSpc>
              <a:spcPct val="90000"/>
            </a:lnSpc>
            <a:spcBef>
              <a:spcPct val="0"/>
            </a:spcBef>
            <a:spcAft>
              <a:spcPct val="35000"/>
            </a:spcAft>
          </a:pPr>
          <a:r>
            <a:rPr lang="fi-FI" sz="2000" b="1" kern="1200" dirty="0" smtClean="0"/>
            <a:t>Oma puolustusjärjestelmä lopulta tuhoaa viruksen</a:t>
          </a:r>
          <a:endParaRPr lang="fi-FI" sz="2000" b="1" kern="1200" dirty="0"/>
        </a:p>
      </dsp:txBody>
      <dsp:txXfrm>
        <a:off x="4831664" y="3388626"/>
        <a:ext cx="2382201" cy="1491933"/>
      </dsp:txXfrm>
    </dsp:sp>
    <dsp:sp modelId="{CD110E63-858F-41A2-A257-3970B8AA18D8}">
      <dsp:nvSpPr>
        <dsp:cNvPr id="0" name=""/>
        <dsp:cNvSpPr/>
      </dsp:nvSpPr>
      <dsp:spPr>
        <a:xfrm>
          <a:off x="1911671" y="829900"/>
          <a:ext cx="4406257" cy="4406257"/>
        </a:xfrm>
        <a:custGeom>
          <a:avLst/>
          <a:gdLst/>
          <a:ahLst/>
          <a:cxnLst/>
          <a:rect l="0" t="0" r="0" b="0"/>
          <a:pathLst>
            <a:path>
              <a:moveTo>
                <a:pt x="3250098" y="4141588"/>
              </a:moveTo>
              <a:arcTo wR="2203128" hR="2203128" stAng="3697580" swAng="3404839"/>
            </a:path>
          </a:pathLst>
        </a:custGeom>
        <a:noFill/>
        <a:ln w="9525" cap="flat" cmpd="sng" algn="ctr">
          <a:solidFill>
            <a:schemeClr val="accent2">
              <a:shade val="90000"/>
              <a:hueOff val="330027"/>
              <a:satOff val="-4070"/>
              <a:lumOff val="14487"/>
              <a:alphaOff val="0"/>
            </a:schemeClr>
          </a:solidFill>
          <a:prstDash val="solid"/>
        </a:ln>
        <a:effectLst/>
        <a:scene3d>
          <a:camera prst="orthographicFront"/>
          <a:lightRig rig="threePt" dir="t">
            <a:rot lat="0" lon="0" rev="7500000"/>
          </a:lightRig>
        </a:scene3d>
        <a:sp3d z="-40000" prstMaterial="matte"/>
      </dsp:spPr>
      <dsp:style>
        <a:lnRef idx="1">
          <a:scrgbClr r="0" g="0" b="0"/>
        </a:lnRef>
        <a:fillRef idx="0">
          <a:scrgbClr r="0" g="0" b="0"/>
        </a:fillRef>
        <a:effectRef idx="0">
          <a:scrgbClr r="0" g="0" b="0"/>
        </a:effectRef>
        <a:fontRef idx="minor"/>
      </dsp:style>
    </dsp:sp>
    <dsp:sp modelId="{4C0BEAF0-92B1-4BBD-A72C-E3021532224B}">
      <dsp:nvSpPr>
        <dsp:cNvPr id="0" name=""/>
        <dsp:cNvSpPr/>
      </dsp:nvSpPr>
      <dsp:spPr>
        <a:xfrm>
          <a:off x="935023" y="3307916"/>
          <a:ext cx="2543621" cy="1653353"/>
        </a:xfrm>
        <a:prstGeom prst="roundRect">
          <a:avLst/>
        </a:prstGeom>
        <a:gradFill rotWithShape="0">
          <a:gsLst>
            <a:gs pos="0">
              <a:schemeClr val="accent2">
                <a:shade val="80000"/>
                <a:hueOff val="660070"/>
                <a:satOff val="-8631"/>
                <a:lumOff val="31518"/>
                <a:alphaOff val="0"/>
                <a:shade val="51000"/>
                <a:satMod val="130000"/>
              </a:schemeClr>
            </a:gs>
            <a:gs pos="80000">
              <a:schemeClr val="accent2">
                <a:shade val="80000"/>
                <a:hueOff val="660070"/>
                <a:satOff val="-8631"/>
                <a:lumOff val="31518"/>
                <a:alphaOff val="0"/>
                <a:shade val="93000"/>
                <a:satMod val="130000"/>
              </a:schemeClr>
            </a:gs>
            <a:gs pos="100000">
              <a:schemeClr val="accent2">
                <a:shade val="80000"/>
                <a:hueOff val="660070"/>
                <a:satOff val="-8631"/>
                <a:lumOff val="3151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t" anchorCtr="0">
          <a:noAutofit/>
        </a:bodyPr>
        <a:lstStyle/>
        <a:p>
          <a:pPr lvl="0" algn="ctr" defTabSz="889000" rtl="0">
            <a:lnSpc>
              <a:spcPct val="90000"/>
            </a:lnSpc>
            <a:spcBef>
              <a:spcPct val="0"/>
            </a:spcBef>
            <a:spcAft>
              <a:spcPct val="35000"/>
            </a:spcAft>
          </a:pPr>
          <a:r>
            <a:rPr lang="fi-FI" sz="2000" b="1" kern="1200" dirty="0" smtClean="0"/>
            <a:t>Lääkkeitä</a:t>
          </a:r>
          <a:endParaRPr lang="fi-FI" sz="2000" b="1" kern="1200" dirty="0"/>
        </a:p>
        <a:p>
          <a:pPr marL="171450" lvl="1" indent="-171450" algn="ctr" defTabSz="711200" rtl="0">
            <a:lnSpc>
              <a:spcPct val="90000"/>
            </a:lnSpc>
            <a:spcBef>
              <a:spcPct val="0"/>
            </a:spcBef>
            <a:spcAft>
              <a:spcPct val="15000"/>
            </a:spcAft>
            <a:buChar char="••"/>
          </a:pPr>
          <a:r>
            <a:rPr lang="fi-FI" sz="1600" b="1" kern="1200" dirty="0" smtClean="0"/>
            <a:t>Herpes</a:t>
          </a:r>
          <a:endParaRPr lang="fi-FI" sz="1600" b="1" kern="1200" dirty="0"/>
        </a:p>
        <a:p>
          <a:pPr marL="171450" lvl="1" indent="-171450" algn="ctr" defTabSz="711200" rtl="0">
            <a:lnSpc>
              <a:spcPct val="90000"/>
            </a:lnSpc>
            <a:spcBef>
              <a:spcPct val="0"/>
            </a:spcBef>
            <a:spcAft>
              <a:spcPct val="15000"/>
            </a:spcAft>
            <a:buChar char="••"/>
          </a:pPr>
          <a:r>
            <a:rPr lang="fi-FI" sz="1600" b="1" kern="1200" dirty="0" smtClean="0"/>
            <a:t>Vesirokko</a:t>
          </a:r>
          <a:endParaRPr lang="fi-FI" sz="1600" b="1" kern="1200" dirty="0"/>
        </a:p>
        <a:p>
          <a:pPr marL="171450" lvl="1" indent="-171450" algn="ctr" defTabSz="711200" rtl="0">
            <a:lnSpc>
              <a:spcPct val="90000"/>
            </a:lnSpc>
            <a:spcBef>
              <a:spcPct val="0"/>
            </a:spcBef>
            <a:spcAft>
              <a:spcPct val="15000"/>
            </a:spcAft>
            <a:buChar char="••"/>
          </a:pPr>
          <a:r>
            <a:rPr lang="fi-FI" sz="1600" b="1" kern="1200" dirty="0" smtClean="0"/>
            <a:t>HIV</a:t>
          </a:r>
          <a:endParaRPr lang="fi-FI" sz="1600" b="1" kern="1200" dirty="0"/>
        </a:p>
      </dsp:txBody>
      <dsp:txXfrm>
        <a:off x="1015733" y="3388626"/>
        <a:ext cx="2382201" cy="1491933"/>
      </dsp:txXfrm>
    </dsp:sp>
    <dsp:sp modelId="{C8FBE427-B47D-46A5-87A5-68CD4615A418}">
      <dsp:nvSpPr>
        <dsp:cNvPr id="0" name=""/>
        <dsp:cNvSpPr/>
      </dsp:nvSpPr>
      <dsp:spPr>
        <a:xfrm>
          <a:off x="1911450" y="828148"/>
          <a:ext cx="4406257" cy="4406257"/>
        </a:xfrm>
        <a:custGeom>
          <a:avLst/>
          <a:gdLst/>
          <a:ahLst/>
          <a:cxnLst/>
          <a:rect l="0" t="0" r="0" b="0"/>
          <a:pathLst>
            <a:path>
              <a:moveTo>
                <a:pt x="14690" y="2457125"/>
              </a:moveTo>
              <a:arcTo wR="2203128" hR="2203128" stAng="10402782" swAng="3669799"/>
            </a:path>
          </a:pathLst>
        </a:custGeom>
        <a:noFill/>
        <a:ln w="9525" cap="flat" cmpd="sng" algn="ctr">
          <a:solidFill>
            <a:schemeClr val="accent2">
              <a:shade val="90000"/>
              <a:hueOff val="660053"/>
              <a:satOff val="-8140"/>
              <a:lumOff val="28974"/>
              <a:alphaOff val="0"/>
            </a:schemeClr>
          </a:solidFill>
          <a:prstDash val="solid"/>
        </a:ln>
        <a:effectLst/>
        <a:scene3d>
          <a:camera prst="orthographicFront"/>
          <a:lightRig rig="threePt" dir="t">
            <a:rot lat="0" lon="0" rev="7500000"/>
          </a:lightRig>
        </a:scene3d>
        <a:sp3d z="-40000" prstMaterial="matte"/>
      </dsp:spPr>
      <dsp:style>
        <a:lnRef idx="1">
          <a:scrgbClr r="0" g="0" b="0"/>
        </a:lnRef>
        <a:fillRef idx="0">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62E19C-6952-4C4E-902E-082EADADB018}">
      <dsp:nvSpPr>
        <dsp:cNvPr id="0" name=""/>
        <dsp:cNvSpPr/>
      </dsp:nvSpPr>
      <dsp:spPr>
        <a:xfrm>
          <a:off x="0" y="309423"/>
          <a:ext cx="8229600" cy="453600"/>
        </a:xfrm>
        <a:prstGeom prst="rect">
          <a:avLst/>
        </a:prstGeom>
        <a:solidFill>
          <a:schemeClr val="lt1">
            <a:alpha val="90000"/>
            <a:hueOff val="0"/>
            <a:satOff val="0"/>
            <a:lumOff val="0"/>
            <a:alphaOff val="0"/>
          </a:schemeClr>
        </a:solidFill>
        <a:ln w="9525" cap="flat" cmpd="sng" algn="ctr">
          <a:solidFill>
            <a:schemeClr val="accent5">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sp>
    <dsp:sp modelId="{551EF767-236B-492E-9E33-91B37D3F518E}">
      <dsp:nvSpPr>
        <dsp:cNvPr id="0" name=""/>
        <dsp:cNvSpPr/>
      </dsp:nvSpPr>
      <dsp:spPr>
        <a:xfrm>
          <a:off x="411480" y="43743"/>
          <a:ext cx="5760720" cy="531360"/>
        </a:xfrm>
        <a:prstGeom prst="roundRect">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17742" tIns="0" rIns="217742" bIns="0" numCol="1" spcCol="1270" anchor="ctr" anchorCtr="0">
          <a:noAutofit/>
        </a:bodyPr>
        <a:lstStyle/>
        <a:p>
          <a:pPr lvl="0" algn="l" defTabSz="1066800" rtl="0">
            <a:lnSpc>
              <a:spcPct val="90000"/>
            </a:lnSpc>
            <a:spcBef>
              <a:spcPct val="0"/>
            </a:spcBef>
            <a:spcAft>
              <a:spcPct val="35000"/>
            </a:spcAft>
          </a:pPr>
          <a:r>
            <a:rPr lang="fi-FI" sz="2400" b="1" kern="1200" dirty="0" smtClean="0">
              <a:solidFill>
                <a:schemeClr val="tx1"/>
              </a:solidFill>
            </a:rPr>
            <a:t>Satoja kertoja suurempia kuin virukset</a:t>
          </a:r>
          <a:endParaRPr lang="fi-FI" sz="2400" b="1" kern="1200" dirty="0">
            <a:solidFill>
              <a:schemeClr val="tx1"/>
            </a:solidFill>
          </a:endParaRPr>
        </a:p>
      </dsp:txBody>
      <dsp:txXfrm>
        <a:off x="437419" y="69682"/>
        <a:ext cx="5708842" cy="479482"/>
      </dsp:txXfrm>
    </dsp:sp>
    <dsp:sp modelId="{C3517CA9-EE21-4741-A610-2AC95A31EA8B}">
      <dsp:nvSpPr>
        <dsp:cNvPr id="0" name=""/>
        <dsp:cNvSpPr/>
      </dsp:nvSpPr>
      <dsp:spPr>
        <a:xfrm>
          <a:off x="0" y="1125903"/>
          <a:ext cx="8229600" cy="893025"/>
        </a:xfrm>
        <a:prstGeom prst="rect">
          <a:avLst/>
        </a:prstGeom>
        <a:solidFill>
          <a:schemeClr val="lt1">
            <a:alpha val="90000"/>
            <a:hueOff val="0"/>
            <a:satOff val="0"/>
            <a:lumOff val="0"/>
            <a:alphaOff val="0"/>
          </a:schemeClr>
        </a:solidFill>
        <a:ln w="9525" cap="flat" cmpd="sng" algn="ctr">
          <a:solidFill>
            <a:schemeClr val="accent5">
              <a:hueOff val="-619303"/>
              <a:satOff val="6209"/>
              <a:lumOff val="-4314"/>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638708" tIns="374904" rIns="638708" bIns="170688" numCol="1" spcCol="1270" anchor="t" anchorCtr="0">
          <a:noAutofit/>
        </a:bodyPr>
        <a:lstStyle/>
        <a:p>
          <a:pPr marL="228600" lvl="1" indent="-228600" algn="l" defTabSz="1066800" rtl="0">
            <a:lnSpc>
              <a:spcPct val="90000"/>
            </a:lnSpc>
            <a:spcBef>
              <a:spcPct val="0"/>
            </a:spcBef>
            <a:spcAft>
              <a:spcPct val="15000"/>
            </a:spcAft>
            <a:buChar char="••"/>
          </a:pPr>
          <a:r>
            <a:rPr lang="fi-FI" sz="2400" b="1" kern="1200" dirty="0" smtClean="0">
              <a:solidFill>
                <a:schemeClr val="tx1"/>
              </a:solidFill>
            </a:rPr>
            <a:t>Vahva seinä suojaa</a:t>
          </a:r>
          <a:endParaRPr lang="fi-FI" sz="2400" b="1" kern="1200" dirty="0">
            <a:solidFill>
              <a:schemeClr val="tx1"/>
            </a:solidFill>
          </a:endParaRPr>
        </a:p>
      </dsp:txBody>
      <dsp:txXfrm>
        <a:off x="0" y="1125903"/>
        <a:ext cx="8229600" cy="893025"/>
      </dsp:txXfrm>
    </dsp:sp>
    <dsp:sp modelId="{FE15866C-3F39-4C20-825A-EE9FE09FFBCC}">
      <dsp:nvSpPr>
        <dsp:cNvPr id="0" name=""/>
        <dsp:cNvSpPr/>
      </dsp:nvSpPr>
      <dsp:spPr>
        <a:xfrm>
          <a:off x="411480" y="860223"/>
          <a:ext cx="5760720" cy="531360"/>
        </a:xfrm>
        <a:prstGeom prst="roundRect">
          <a:avLst/>
        </a:prstGeom>
        <a:gradFill rotWithShape="0">
          <a:gsLst>
            <a:gs pos="0">
              <a:schemeClr val="accent5">
                <a:hueOff val="-619303"/>
                <a:satOff val="6209"/>
                <a:lumOff val="-4314"/>
                <a:alphaOff val="0"/>
                <a:shade val="51000"/>
                <a:satMod val="130000"/>
              </a:schemeClr>
            </a:gs>
            <a:gs pos="80000">
              <a:schemeClr val="accent5">
                <a:hueOff val="-619303"/>
                <a:satOff val="6209"/>
                <a:lumOff val="-4314"/>
                <a:alphaOff val="0"/>
                <a:shade val="93000"/>
                <a:satMod val="130000"/>
              </a:schemeClr>
            </a:gs>
            <a:gs pos="100000">
              <a:schemeClr val="accent5">
                <a:hueOff val="-619303"/>
                <a:satOff val="6209"/>
                <a:lumOff val="-4314"/>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17742" tIns="0" rIns="217742" bIns="0" numCol="1" spcCol="1270" anchor="ctr" anchorCtr="0">
          <a:noAutofit/>
        </a:bodyPr>
        <a:lstStyle/>
        <a:p>
          <a:pPr lvl="0" algn="l" defTabSz="1066800" rtl="0">
            <a:lnSpc>
              <a:spcPct val="90000"/>
            </a:lnSpc>
            <a:spcBef>
              <a:spcPct val="0"/>
            </a:spcBef>
            <a:spcAft>
              <a:spcPct val="35000"/>
            </a:spcAft>
          </a:pPr>
          <a:r>
            <a:rPr lang="fi-FI" sz="2400" b="1" kern="1200" dirty="0" smtClean="0">
              <a:solidFill>
                <a:schemeClr val="tx1"/>
              </a:solidFill>
            </a:rPr>
            <a:t>Muistuttavat ihmisen omia soluja</a:t>
          </a:r>
          <a:endParaRPr lang="fi-FI" sz="2400" b="1" kern="1200" dirty="0">
            <a:solidFill>
              <a:schemeClr val="tx1"/>
            </a:solidFill>
          </a:endParaRPr>
        </a:p>
      </dsp:txBody>
      <dsp:txXfrm>
        <a:off x="437419" y="886162"/>
        <a:ext cx="5708842" cy="479482"/>
      </dsp:txXfrm>
    </dsp:sp>
    <dsp:sp modelId="{6A72CC21-6C84-40AE-B0ED-155D3838E929}">
      <dsp:nvSpPr>
        <dsp:cNvPr id="0" name=""/>
        <dsp:cNvSpPr/>
      </dsp:nvSpPr>
      <dsp:spPr>
        <a:xfrm>
          <a:off x="0" y="2381808"/>
          <a:ext cx="8229600" cy="453600"/>
        </a:xfrm>
        <a:prstGeom prst="rect">
          <a:avLst/>
        </a:prstGeom>
        <a:solidFill>
          <a:schemeClr val="lt1">
            <a:alpha val="90000"/>
            <a:hueOff val="0"/>
            <a:satOff val="0"/>
            <a:lumOff val="0"/>
            <a:alphaOff val="0"/>
          </a:schemeClr>
        </a:solidFill>
        <a:ln w="9525" cap="flat" cmpd="sng" algn="ctr">
          <a:solidFill>
            <a:schemeClr val="accent5">
              <a:hueOff val="-1238607"/>
              <a:satOff val="12418"/>
              <a:lumOff val="-8628"/>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sp>
    <dsp:sp modelId="{9AC3D0A7-2326-4A14-B9B7-64DF8049B655}">
      <dsp:nvSpPr>
        <dsp:cNvPr id="0" name=""/>
        <dsp:cNvSpPr/>
      </dsp:nvSpPr>
      <dsp:spPr>
        <a:xfrm>
          <a:off x="411480" y="2116128"/>
          <a:ext cx="5760720" cy="531360"/>
        </a:xfrm>
        <a:prstGeom prst="roundRect">
          <a:avLst/>
        </a:prstGeom>
        <a:gradFill rotWithShape="0">
          <a:gsLst>
            <a:gs pos="0">
              <a:schemeClr val="accent5">
                <a:hueOff val="-1238607"/>
                <a:satOff val="12418"/>
                <a:lumOff val="-8628"/>
                <a:alphaOff val="0"/>
                <a:shade val="51000"/>
                <a:satMod val="130000"/>
              </a:schemeClr>
            </a:gs>
            <a:gs pos="80000">
              <a:schemeClr val="accent5">
                <a:hueOff val="-1238607"/>
                <a:satOff val="12418"/>
                <a:lumOff val="-8628"/>
                <a:alphaOff val="0"/>
                <a:shade val="93000"/>
                <a:satMod val="130000"/>
              </a:schemeClr>
            </a:gs>
            <a:gs pos="100000">
              <a:schemeClr val="accent5">
                <a:hueOff val="-1238607"/>
                <a:satOff val="12418"/>
                <a:lumOff val="-862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17742" tIns="0" rIns="217742" bIns="0" numCol="1" spcCol="1270" anchor="ctr" anchorCtr="0">
          <a:noAutofit/>
        </a:bodyPr>
        <a:lstStyle/>
        <a:p>
          <a:pPr lvl="0" algn="l" defTabSz="1066800" rtl="0">
            <a:lnSpc>
              <a:spcPct val="90000"/>
            </a:lnSpc>
            <a:spcBef>
              <a:spcPct val="0"/>
            </a:spcBef>
            <a:spcAft>
              <a:spcPct val="35000"/>
            </a:spcAft>
          </a:pPr>
          <a:r>
            <a:rPr lang="fi-FI" sz="2400" b="1" kern="1200" dirty="0" smtClean="0">
              <a:solidFill>
                <a:schemeClr val="tx1"/>
              </a:solidFill>
            </a:rPr>
            <a:t>Tunnetaan rajoitettu määrä</a:t>
          </a:r>
          <a:endParaRPr lang="fi-FI" sz="2400" b="1" kern="1200" dirty="0">
            <a:solidFill>
              <a:schemeClr val="tx1"/>
            </a:solidFill>
          </a:endParaRPr>
        </a:p>
      </dsp:txBody>
      <dsp:txXfrm>
        <a:off x="437419" y="2142067"/>
        <a:ext cx="5708842" cy="479482"/>
      </dsp:txXfrm>
    </dsp:sp>
    <dsp:sp modelId="{1AB1E69A-1EE8-400C-AE2C-3557B14F2A6D}">
      <dsp:nvSpPr>
        <dsp:cNvPr id="0" name=""/>
        <dsp:cNvSpPr/>
      </dsp:nvSpPr>
      <dsp:spPr>
        <a:xfrm>
          <a:off x="0" y="3198288"/>
          <a:ext cx="8229600" cy="453600"/>
        </a:xfrm>
        <a:prstGeom prst="rect">
          <a:avLst/>
        </a:prstGeom>
        <a:solidFill>
          <a:schemeClr val="lt1">
            <a:alpha val="90000"/>
            <a:hueOff val="0"/>
            <a:satOff val="0"/>
            <a:lumOff val="0"/>
            <a:alphaOff val="0"/>
          </a:schemeClr>
        </a:solidFill>
        <a:ln w="9525" cap="flat" cmpd="sng" algn="ctr">
          <a:solidFill>
            <a:schemeClr val="accent5">
              <a:hueOff val="-1857910"/>
              <a:satOff val="18626"/>
              <a:lumOff val="-12941"/>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sp>
    <dsp:sp modelId="{D902F491-EE05-48E6-B500-84C12002B345}">
      <dsp:nvSpPr>
        <dsp:cNvPr id="0" name=""/>
        <dsp:cNvSpPr/>
      </dsp:nvSpPr>
      <dsp:spPr>
        <a:xfrm>
          <a:off x="411480" y="2932608"/>
          <a:ext cx="5760720" cy="531360"/>
        </a:xfrm>
        <a:prstGeom prst="roundRect">
          <a:avLst/>
        </a:prstGeom>
        <a:gradFill rotWithShape="0">
          <a:gsLst>
            <a:gs pos="0">
              <a:schemeClr val="accent5">
                <a:hueOff val="-1857910"/>
                <a:satOff val="18626"/>
                <a:lumOff val="-12941"/>
                <a:alphaOff val="0"/>
                <a:shade val="51000"/>
                <a:satMod val="130000"/>
              </a:schemeClr>
            </a:gs>
            <a:gs pos="80000">
              <a:schemeClr val="accent5">
                <a:hueOff val="-1857910"/>
                <a:satOff val="18626"/>
                <a:lumOff val="-12941"/>
                <a:alphaOff val="0"/>
                <a:shade val="93000"/>
                <a:satMod val="130000"/>
              </a:schemeClr>
            </a:gs>
            <a:gs pos="100000">
              <a:schemeClr val="accent5">
                <a:hueOff val="-1857910"/>
                <a:satOff val="18626"/>
                <a:lumOff val="-12941"/>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17742" tIns="0" rIns="217742" bIns="0" numCol="1" spcCol="1270" anchor="ctr" anchorCtr="0">
          <a:noAutofit/>
        </a:bodyPr>
        <a:lstStyle/>
        <a:p>
          <a:pPr lvl="0" algn="l" defTabSz="1066800" rtl="0">
            <a:lnSpc>
              <a:spcPct val="90000"/>
            </a:lnSpc>
            <a:spcBef>
              <a:spcPct val="0"/>
            </a:spcBef>
            <a:spcAft>
              <a:spcPct val="35000"/>
            </a:spcAft>
          </a:pPr>
          <a:r>
            <a:rPr lang="fi-FI" sz="2400" b="1" kern="1200" dirty="0" smtClean="0">
              <a:solidFill>
                <a:schemeClr val="tx1"/>
              </a:solidFill>
            </a:rPr>
            <a:t>Taudinaiheuttamiskyvyltään erilaisia</a:t>
          </a:r>
          <a:endParaRPr lang="fi-FI" sz="2400" b="1" kern="1200" dirty="0">
            <a:solidFill>
              <a:schemeClr val="tx1"/>
            </a:solidFill>
          </a:endParaRPr>
        </a:p>
      </dsp:txBody>
      <dsp:txXfrm>
        <a:off x="437419" y="2958547"/>
        <a:ext cx="5708842" cy="479482"/>
      </dsp:txXfrm>
    </dsp:sp>
    <dsp:sp modelId="{4A98F356-6708-4643-8381-E7A6091297BA}">
      <dsp:nvSpPr>
        <dsp:cNvPr id="0" name=""/>
        <dsp:cNvSpPr/>
      </dsp:nvSpPr>
      <dsp:spPr>
        <a:xfrm>
          <a:off x="0" y="4014768"/>
          <a:ext cx="8229600" cy="453600"/>
        </a:xfrm>
        <a:prstGeom prst="rect">
          <a:avLst/>
        </a:prstGeom>
        <a:solidFill>
          <a:schemeClr val="lt1">
            <a:alpha val="90000"/>
            <a:hueOff val="0"/>
            <a:satOff val="0"/>
            <a:lumOff val="0"/>
            <a:alphaOff val="0"/>
          </a:schemeClr>
        </a:solidFill>
        <a:ln w="9525" cap="flat" cmpd="sng" algn="ctr">
          <a:solidFill>
            <a:schemeClr val="accent5">
              <a:hueOff val="-2477214"/>
              <a:satOff val="24835"/>
              <a:lumOff val="-17255"/>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sp>
    <dsp:sp modelId="{6B797DA4-C44A-4A70-A613-EB8F4E188599}">
      <dsp:nvSpPr>
        <dsp:cNvPr id="0" name=""/>
        <dsp:cNvSpPr/>
      </dsp:nvSpPr>
      <dsp:spPr>
        <a:xfrm>
          <a:off x="411480" y="3749088"/>
          <a:ext cx="5760720" cy="531360"/>
        </a:xfrm>
        <a:prstGeom prst="roundRect">
          <a:avLst/>
        </a:prstGeom>
        <a:gradFill rotWithShape="0">
          <a:gsLst>
            <a:gs pos="0">
              <a:schemeClr val="accent5">
                <a:hueOff val="-2477214"/>
                <a:satOff val="24835"/>
                <a:lumOff val="-17255"/>
                <a:alphaOff val="0"/>
                <a:shade val="51000"/>
                <a:satMod val="130000"/>
              </a:schemeClr>
            </a:gs>
            <a:gs pos="80000">
              <a:schemeClr val="accent5">
                <a:hueOff val="-2477214"/>
                <a:satOff val="24835"/>
                <a:lumOff val="-17255"/>
                <a:alphaOff val="0"/>
                <a:shade val="93000"/>
                <a:satMod val="130000"/>
              </a:schemeClr>
            </a:gs>
            <a:gs pos="100000">
              <a:schemeClr val="accent5">
                <a:hueOff val="-2477214"/>
                <a:satOff val="24835"/>
                <a:lumOff val="-17255"/>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17742" tIns="0" rIns="217742" bIns="0" numCol="1" spcCol="1270" anchor="ctr" anchorCtr="0">
          <a:noAutofit/>
        </a:bodyPr>
        <a:lstStyle/>
        <a:p>
          <a:pPr lvl="0" algn="l" defTabSz="1066800" rtl="0">
            <a:lnSpc>
              <a:spcPct val="90000"/>
            </a:lnSpc>
            <a:spcBef>
              <a:spcPct val="0"/>
            </a:spcBef>
            <a:spcAft>
              <a:spcPct val="35000"/>
            </a:spcAft>
          </a:pPr>
          <a:r>
            <a:rPr lang="fi-FI" sz="2400" b="1" kern="1200" dirty="0" smtClean="0">
              <a:solidFill>
                <a:schemeClr val="tx1"/>
              </a:solidFill>
            </a:rPr>
            <a:t>Bakteeri-infektiota voidaan hoitaa</a:t>
          </a:r>
          <a:endParaRPr lang="fi-FI" sz="2400" b="1" kern="1200" dirty="0">
            <a:solidFill>
              <a:schemeClr val="tx1"/>
            </a:solidFill>
          </a:endParaRPr>
        </a:p>
      </dsp:txBody>
      <dsp:txXfrm>
        <a:off x="437419" y="3775027"/>
        <a:ext cx="5708842" cy="479482"/>
      </dsp:txXfrm>
    </dsp:sp>
    <dsp:sp modelId="{27952F73-9082-4F4E-9DA8-57A870C97792}">
      <dsp:nvSpPr>
        <dsp:cNvPr id="0" name=""/>
        <dsp:cNvSpPr/>
      </dsp:nvSpPr>
      <dsp:spPr>
        <a:xfrm>
          <a:off x="0" y="4831248"/>
          <a:ext cx="8229600" cy="453600"/>
        </a:xfrm>
        <a:prstGeom prst="rect">
          <a:avLst/>
        </a:prstGeom>
        <a:solidFill>
          <a:schemeClr val="lt1">
            <a:alpha val="90000"/>
            <a:hueOff val="0"/>
            <a:satOff val="0"/>
            <a:lumOff val="0"/>
            <a:alphaOff val="0"/>
          </a:schemeClr>
        </a:solidFill>
        <a:ln w="9525" cap="flat" cmpd="sng" algn="ctr">
          <a:solidFill>
            <a:schemeClr val="accent5">
              <a:hueOff val="-3096517"/>
              <a:satOff val="31044"/>
              <a:lumOff val="-21569"/>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sp>
    <dsp:sp modelId="{63D137F9-56D4-4127-A20E-5735D8A06D07}">
      <dsp:nvSpPr>
        <dsp:cNvPr id="0" name=""/>
        <dsp:cNvSpPr/>
      </dsp:nvSpPr>
      <dsp:spPr>
        <a:xfrm>
          <a:off x="411480" y="4565568"/>
          <a:ext cx="5760720" cy="531360"/>
        </a:xfrm>
        <a:prstGeom prst="roundRect">
          <a:avLst/>
        </a:prstGeom>
        <a:gradFill rotWithShape="0">
          <a:gsLst>
            <a:gs pos="0">
              <a:schemeClr val="accent5">
                <a:hueOff val="-3096517"/>
                <a:satOff val="31044"/>
                <a:lumOff val="-21569"/>
                <a:alphaOff val="0"/>
                <a:shade val="51000"/>
                <a:satMod val="130000"/>
              </a:schemeClr>
            </a:gs>
            <a:gs pos="80000">
              <a:schemeClr val="accent5">
                <a:hueOff val="-3096517"/>
                <a:satOff val="31044"/>
                <a:lumOff val="-21569"/>
                <a:alphaOff val="0"/>
                <a:shade val="93000"/>
                <a:satMod val="130000"/>
              </a:schemeClr>
            </a:gs>
            <a:gs pos="100000">
              <a:schemeClr val="accent5">
                <a:hueOff val="-3096517"/>
                <a:satOff val="31044"/>
                <a:lumOff val="-21569"/>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17742" tIns="0" rIns="217742" bIns="0" numCol="1" spcCol="1270" anchor="ctr" anchorCtr="0">
          <a:noAutofit/>
        </a:bodyPr>
        <a:lstStyle/>
        <a:p>
          <a:pPr lvl="0" algn="l" defTabSz="1066800" rtl="0">
            <a:lnSpc>
              <a:spcPct val="90000"/>
            </a:lnSpc>
            <a:spcBef>
              <a:spcPct val="0"/>
            </a:spcBef>
            <a:spcAft>
              <a:spcPct val="35000"/>
            </a:spcAft>
          </a:pPr>
          <a:r>
            <a:rPr lang="fi-FI" sz="2400" b="1" kern="1200" dirty="0" smtClean="0">
              <a:solidFill>
                <a:schemeClr val="tx1"/>
              </a:solidFill>
            </a:rPr>
            <a:t>Sekainfektiot yleisiä</a:t>
          </a:r>
          <a:endParaRPr lang="fi-FI" sz="2400" b="1" kern="1200" dirty="0">
            <a:solidFill>
              <a:schemeClr val="tx1"/>
            </a:solidFill>
          </a:endParaRPr>
        </a:p>
      </dsp:txBody>
      <dsp:txXfrm>
        <a:off x="437419" y="4591507"/>
        <a:ext cx="5708842" cy="47948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15C6AA-0C42-4D11-99FE-614E73E4602E}">
      <dsp:nvSpPr>
        <dsp:cNvPr id="0" name=""/>
        <dsp:cNvSpPr/>
      </dsp:nvSpPr>
      <dsp:spPr>
        <a:xfrm>
          <a:off x="0" y="223717"/>
          <a:ext cx="3898776" cy="695565"/>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10490" tIns="110490" rIns="110490" bIns="110490" numCol="1" spcCol="1270" anchor="ctr" anchorCtr="0">
          <a:noAutofit/>
        </a:bodyPr>
        <a:lstStyle/>
        <a:p>
          <a:pPr lvl="0" algn="ctr" defTabSz="1289050" rtl="0">
            <a:lnSpc>
              <a:spcPct val="90000"/>
            </a:lnSpc>
            <a:spcBef>
              <a:spcPct val="0"/>
            </a:spcBef>
            <a:spcAft>
              <a:spcPct val="35000"/>
            </a:spcAft>
          </a:pPr>
          <a:r>
            <a:rPr lang="fi-FI" sz="2900" b="1" kern="1200" dirty="0" smtClean="0"/>
            <a:t>Taudinaiheuttamiskyky </a:t>
          </a:r>
          <a:endParaRPr lang="fi-FI" sz="2900" b="1" kern="1200" dirty="0"/>
        </a:p>
      </dsp:txBody>
      <dsp:txXfrm>
        <a:off x="33955" y="257672"/>
        <a:ext cx="3830866" cy="627655"/>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8/layout/AscendingPictureAccentProcess">
  <dgm:title val=""/>
  <dgm:desc val=""/>
  <dgm:catLst>
    <dgm:cat type="process" pri="22500"/>
    <dgm:cat type="picture" pri="16000"/>
    <dgm:cat type="pictureconvert" pri="16000"/>
  </dgm:catLst>
  <dgm:samp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shape xmlns:r="http://schemas.openxmlformats.org/officeDocument/2006/relationships" r:blip="">
      <dgm:adjLst/>
    </dgm:shape>
    <dgm:choose name="Name1">
      <dgm:if name="Name2" axis="ch" ptType="node" func="cnt" op="equ" val="1">
        <dgm:choose name="Name3">
          <dgm:if name="Name4" func="var" arg="dir" op="equ" val="norm">
            <dgm:choose name="Name5">
              <dgm:if name="Name6" axis="des" func="maxDepth" op="gt" val="1">
                <dgm:alg type="composite">
                  <dgm:param type="ar" val="2.7"/>
                </dgm:alg>
                <dgm:constrLst>
                  <dgm:constr type="primFontSz" for="ch" forName="parTx1" op="equ" val="65"/>
                  <dgm:constr type="primFontSz" for="ch" forName="desTx1" op="equ" val="65"/>
                  <dgm:constr type="userD" refType="w" fact="0.0247"/>
                  <dgm:constr type="l" for="ch" forName="parTx1" refType="w" fact="0.2711"/>
                  <dgm:constr type="t" for="ch" forName="parTx1" refType="h" fact="0.9603"/>
                  <dgm:constr type="w" for="ch" forName="parTx1" refType="w" fact="0.5325"/>
                  <dgm:constr type="h" for="ch" forName="parTx1" refType="h" fact="0.3856"/>
                  <dgm:constr type="ctrX" for="ch" forName="picture1" refType="w" fact="0.2469"/>
                  <dgm:constr type="ctrY" for="ch" forName="picture1" refType="h" fact="0.9"/>
                  <dgm:constr type="w" for="ch" forName="picture1" refType="w" fact="0.2469"/>
                  <dgm:constr type="h" for="ch" forName="picture1" refType="h" fact="0.6667"/>
                  <dgm:constr type="l" for="ch" forName="desTx1" refType="r" refFor="ch" refForName="parTx1"/>
                  <dgm:constr type="r" for="ch" forName="desTx1" refType="w"/>
                  <dgm:constr type="t" for="ch" forName="desTx1" refType="t" refFor="ch" refForName="parTx1"/>
                  <dgm:constr type="h" for="ch" forName="desTx1" refType="h" refFor="ch" refForName="parTx1"/>
                </dgm:constrLst>
              </dgm:if>
              <dgm:else name="Name7">
                <dgm:alg type="composite">
                  <dgm:param type="ar" val="2"/>
                </dgm:alg>
                <dgm:constrLst>
                  <dgm:constr type="primFontSz" for="ch" forName="parTx1" op="equ" val="65"/>
                  <dgm:constr type="userD" refType="w" fact="0.0333"/>
                  <dgm:constr type="l" for="ch" forName="parTx1" refType="w" fact="0.366"/>
                  <dgm:constr type="t" for="ch" forName="parTx1" refType="h" fact="0.7113"/>
                  <dgm:constr type="w" for="ch" forName="parTx1" refType="w" fact="0.7189"/>
                  <dgm:constr type="h" for="ch" forName="parTx1" refType="h" fact="0.3856"/>
                  <dgm:constr type="ctrX" for="ch" forName="picture1" refType="w" fact="0.3333"/>
                  <dgm:constr type="ctrY" for="ch" forName="picture1" refType="h" fact="0.6667"/>
                  <dgm:constr type="w" for="ch" forName="picture1" refType="w" fact="0.3333"/>
                  <dgm:constr type="h" for="ch" forName="picture1" refType="h" fact="0.6667"/>
                </dgm:constrLst>
              </dgm:else>
            </dgm:choose>
          </dgm:if>
          <dgm:else name="Name8">
            <dgm:choose name="Name9">
              <dgm:if name="Name10" axis="des" func="maxDepth" op="gt" val="1">
                <dgm:alg type="composite">
                  <dgm:param type="ar" val="2.7"/>
                </dgm:alg>
                <dgm:constrLst>
                  <dgm:constr type="primFontSz" for="ch" forName="parTx1" op="equ" val="65"/>
                  <dgm:constr type="primFontSz" for="ch" forName="desTx1" op="equ" val="65"/>
                  <dgm:constr type="userD" refType="w" fact="0.0247"/>
                  <dgm:constr type="r" for="ch" forName="parTx1" refType="w" fact="0.7289"/>
                  <dgm:constr type="t" for="ch" forName="parTx1" refType="h" fact="0.9603"/>
                  <dgm:constr type="w" for="ch" forName="parTx1" refType="w" fact="0.5325"/>
                  <dgm:constr type="h" for="ch" forName="parTx1" refType="h" fact="0.3856"/>
                  <dgm:constr type="ctrX" for="ch" forName="picture1" refType="w" fact="0.7531"/>
                  <dgm:constr type="ctrY" for="ch" forName="picture1" refType="h" fact="0.9"/>
                  <dgm:constr type="w" for="ch" forName="picture1" refType="w" fact="0.2469"/>
                  <dgm:constr type="h" for="ch" forName="picture1" refType="h" fact="0.6667"/>
                  <dgm:constr type="r" for="ch" forName="desTx1" refType="l" refFor="ch" refForName="parTx1"/>
                  <dgm:constr type="l" for="ch" forName="desTx1"/>
                  <dgm:constr type="t" for="ch" forName="desTx1" refType="t" refFor="ch" refForName="parTx1"/>
                  <dgm:constr type="h" for="ch" forName="desTx1" refType="h" refFor="ch" refForName="parTx1"/>
                </dgm:constrLst>
              </dgm:if>
              <dgm:else name="Name11">
                <dgm:alg type="composite">
                  <dgm:param type="ar" val="2"/>
                </dgm:alg>
                <dgm:constrLst>
                  <dgm:constr type="primFontSz" for="ch" forName="parTx1" op="equ" val="65"/>
                  <dgm:constr type="userD" refType="w" fact="0.0333"/>
                  <dgm:constr type="r" for="ch" forName="parTx1" refType="w" fact="0.634"/>
                  <dgm:constr type="t" for="ch" forName="parTx1" refType="h" fact="0.7113"/>
                  <dgm:constr type="w" for="ch" forName="parTx1" refType="w" fact="0.7189"/>
                  <dgm:constr type="h" for="ch" forName="parTx1" refType="h" fact="0.3856"/>
                  <dgm:constr type="ctrX" for="ch" forName="picture1" refType="w" fact="0.6667"/>
                  <dgm:constr type="ctrY" for="ch" forName="picture1" refType="h" fact="0.6667"/>
                  <dgm:constr type="w" for="ch" forName="picture1" refType="w" fact="0.3333"/>
                  <dgm:constr type="h" for="ch" forName="picture1" refType="h" fact="0.6667"/>
                </dgm:constrLst>
              </dgm:else>
            </dgm:choose>
          </dgm:else>
        </dgm:choose>
      </dgm:if>
      <dgm:if name="Name12" axis="ch" ptType="node" func="cnt" op="equ" val="2">
        <dgm:choose name="Name13">
          <dgm:if name="Name14" func="var" arg="dir" op="equ" val="norm">
            <dgm:choose name="Name15">
              <dgm:if name="Name16" axis="des" func="maxDepth" op="gt" val="1">
                <dgm:alg type="composite">
                  <dgm:param type="ar" val="2"/>
                </dgm:alg>
                <dgm:constrLst>
                  <dgm:constr type="primFontSz" for="ch" forName="parTx1" op="equ" val="65"/>
                  <dgm:constr type="primFontSz" for="ch" forName="parTx2" refType="primFontSz" refFor="ch" refForName="parTx1" op="equ"/>
                  <dgm:constr type="primFontSz" for="ch" forName="desTx1" op="equ" val="65"/>
                  <dgm:constr type="primFontSz" for="ch" forName="desTx2" refType="primFontSz" refFor="ch" refForName="desTx1" op="equ"/>
                  <dgm:constr type="userD" refType="w" fact="0.0188"/>
                  <dgm:constr type="ctrX" for="ch" forName="dot1" refType="w" fact="0.3221"/>
                  <dgm:constr type="ctrY" for="ch" forName="dot1" refType="h" fact="0.5911"/>
                  <dgm:constr type="w" for="ch" forName="dot1" refType="userD"/>
                  <dgm:constr type="h" for="ch" forName="dot1" refType="userD"/>
                  <dgm:constr type="ctrX" for="ch" forName="dot2" refType="w" fact="0.3056"/>
                  <dgm:constr type="ctrY" for="ch" forName="dot2" refType="h" fact="0.644"/>
                  <dgm:constr type="w" for="ch" forName="dot2" refType="userD"/>
                  <dgm:constr type="h" for="ch" forName="dot2" refType="userD"/>
                  <dgm:constr type="ctrX" for="ch" forName="dot3" refType="w" fact="0.2859"/>
                  <dgm:constr type="ctrY" for="ch" forName="dot3" refType="h" fact="0.6898"/>
                  <dgm:constr type="w" for="ch" forName="dot3" refType="userD"/>
                  <dgm:constr type="h" for="ch" forName="dot3" refType="userD"/>
                  <dgm:constr type="ctrX" for="ch" forName="dotArrow1" refType="w" fact="0.3095"/>
                  <dgm:constr type="ctrY" for="ch" forName="dotArrow1" refType="h" fact="0.0587"/>
                  <dgm:constr type="w" for="ch" forName="dotArrow1" refType="userD"/>
                  <dgm:constr type="h" for="ch" forName="dotArrow1" refType="userD"/>
                  <dgm:constr type="ctrX" for="ch" forName="dotArrow2" refType="w" fact="0.3346"/>
                  <dgm:constr type="ctrY" for="ch" forName="dotArrow2" refType="h" fact="0.0287"/>
                  <dgm:constr type="w" for="ch" forName="dotArrow2" refType="userD"/>
                  <dgm:constr type="h" for="ch" forName="dotArrow2" refType="userD"/>
                  <dgm:constr type="ctrX" for="ch" forName="dotArrow3" refType="w" fact="0.3597"/>
                  <dgm:constr type="ctrY" for="ch" forName="dotArrow3" refType="h" fact="-0.0013"/>
                  <dgm:constr type="w" for="ch" forName="dotArrow3" refType="userD"/>
                  <dgm:constr type="h" for="ch" forName="dotArrow3" refType="userD"/>
                  <dgm:constr type="ctrX" for="ch" forName="dotArrow4" refType="w" fact="0.3848"/>
                  <dgm:constr type="ctrY" for="ch" forName="dotArrow4" refType="h" fact="0.0287"/>
                  <dgm:constr type="w" for="ch" forName="dotArrow4" refType="userD"/>
                  <dgm:constr type="h" for="ch" forName="dotArrow4" refType="userD"/>
                  <dgm:constr type="ctrX" for="ch" forName="dotArrow5" refType="w" fact="0.41"/>
                  <dgm:constr type="ctrY" for="ch" forName="dotArrow5" refType="h" fact="0.0587"/>
                  <dgm:constr type="w" for="ch" forName="dotArrow5" refType="userD"/>
                  <dgm:constr type="h" for="ch" forName="dotArrow5" refType="userD"/>
                  <dgm:constr type="ctrX" for="ch" forName="dotArrow6" refType="w" fact="0.3597"/>
                  <dgm:constr type="ctrY" for="ch" forName="dotArrow6" refType="h" fact="0.062"/>
                  <dgm:constr type="w" for="ch" forName="dotArrow6" refType="userD"/>
                  <dgm:constr type="h" for="ch" forName="dotArrow6" refType="userD"/>
                  <dgm:constr type="ctrX" for="ch" forName="dotArrow7" refType="w" fact="0.3597"/>
                  <dgm:constr type="ctrY" for="ch" forName="dotArrow7" refType="h" fact="0.1253"/>
                  <dgm:constr type="w" for="ch" forName="dotArrow7" refType="userD"/>
                  <dgm:constr type="h" for="ch" forName="dotArrow7" refType="userD"/>
                  <dgm:constr type="l" for="ch" forName="parTx1" refType="w" fact="0.197"/>
                  <dgm:constr type="t" for="ch" forName="parTx1" refType="h" fact="0.8169"/>
                  <dgm:constr type="w" for="ch" forName="parTx1" refType="w" fact="0.4064"/>
                  <dgm:constr type="h" for="ch" forName="parTx1" refType="h" fact="0.218"/>
                  <dgm:constr type="ctrX" for="ch" forName="picture1" refType="w" fact="0.1785"/>
                  <dgm:constr type="ctrY" for="ch" forName="picture1" refType="h" fact="0.7834"/>
                  <dgm:constr type="w" for="ch" forName="picture1" refType="w" fact="0.1884"/>
                  <dgm:constr type="h" for="ch" forName="picture1" refType="h" fact="0.3768"/>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688"/>
                  <dgm:constr type="t" for="ch" forName="parTx2" refType="h" fact="0.3905"/>
                  <dgm:constr type="w" for="ch" forName="parTx2" refType="w" fact="0.4064"/>
                  <dgm:constr type="h" for="ch" forName="parTx2" refType="h" fact="0.218"/>
                  <dgm:constr type="ctrX" for="ch" forName="picture2" refType="w" fact="0.3503"/>
                  <dgm:constr type="ctrY" for="ch" forName="picture2" refType="h" fact="0.357"/>
                  <dgm:constr type="w" for="ch" forName="picture2" refType="w" fact="0.1884"/>
                  <dgm:constr type="h" for="ch" forName="picture2" refType="h" fact="0.3768"/>
                  <dgm:constr type="l" for="ch" forName="desTx2" refType="r" refFor="ch" refForName="parTx2"/>
                  <dgm:constr type="r" for="ch" forName="desTx2" refType="w"/>
                  <dgm:constr type="t" for="ch" forName="desTx2" refType="t" refFor="ch" refForName="parTx2"/>
                  <dgm:constr type="h" for="ch" forName="desTx2" refType="h" refFor="ch" refForName="parTx2"/>
                </dgm:constrLst>
              </dgm:if>
              <dgm:else name="Name17">
                <dgm:alg type="composite">
                  <dgm:param type="ar" val="1.5073"/>
                </dgm:alg>
                <dgm:constrLst>
                  <dgm:constr type="primFontSz" for="ch" forName="parTx1" op="equ" val="65"/>
                  <dgm:constr type="primFontSz" for="ch" forName="parTx2" refType="primFontSz" refFor="ch" refForName="parTx1" op="equ"/>
                  <dgm:constr type="userD" refType="w" fact="0.025"/>
                  <dgm:constr type="ctrX" for="ch" forName="dot1" refType="w" fact="0.4274"/>
                  <dgm:constr type="ctrY" for="ch" forName="dot1" refType="h" fact="0.5911"/>
                  <dgm:constr type="w" for="ch" forName="dot1" refType="userD"/>
                  <dgm:constr type="h" for="ch" forName="dot1" refType="userD"/>
                  <dgm:constr type="ctrX" for="ch" forName="dot2" refType="w" fact="0.4055"/>
                  <dgm:constr type="ctrY" for="ch" forName="dot2" refType="h" fact="0.644"/>
                  <dgm:constr type="w" for="ch" forName="dot2" refType="userD"/>
                  <dgm:constr type="h" for="ch" forName="dot2" refType="userD"/>
                  <dgm:constr type="ctrX" for="ch" forName="dot3" refType="w" fact="0.3794"/>
                  <dgm:constr type="ctrY" for="ch" forName="dot3" refType="h" fact="0.6898"/>
                  <dgm:constr type="w" for="ch" forName="dot3" refType="userD"/>
                  <dgm:constr type="h" for="ch" forName="dot3" refType="userD"/>
                  <dgm:constr type="ctrX" for="ch" forName="dotArrow1" refType="w" fact="0.4106"/>
                  <dgm:constr type="ctrY" for="ch" forName="dotArrow1" refType="h" fact="0.0587"/>
                  <dgm:constr type="w" for="ch" forName="dotArrow1" refType="userD"/>
                  <dgm:constr type="h" for="ch" forName="dotArrow1" refType="userD"/>
                  <dgm:constr type="ctrX" for="ch" forName="dotArrow2" refType="w" fact="0.444"/>
                  <dgm:constr type="ctrY" for="ch" forName="dotArrow2" refType="h" fact="0.0287"/>
                  <dgm:constr type="w" for="ch" forName="dotArrow2" refType="userD"/>
                  <dgm:constr type="h" for="ch" forName="dotArrow2" refType="userD"/>
                  <dgm:constr type="ctrX" for="ch" forName="dotArrow3" refType="w" fact="0.4773"/>
                  <dgm:constr type="ctrY" for="ch" forName="dotArrow3" refType="h" fact="-0.0013"/>
                  <dgm:constr type="w" for="ch" forName="dotArrow3" refType="userD"/>
                  <dgm:constr type="h" for="ch" forName="dotArrow3" refType="userD"/>
                  <dgm:constr type="ctrX" for="ch" forName="dotArrow4" refType="w" fact="0.5106"/>
                  <dgm:constr type="ctrY" for="ch" forName="dotArrow4" refType="h" fact="0.0287"/>
                  <dgm:constr type="w" for="ch" forName="dotArrow4" refType="userD"/>
                  <dgm:constr type="h" for="ch" forName="dotArrow4" refType="userD"/>
                  <dgm:constr type="ctrX" for="ch" forName="dotArrow5" refType="w" fact="0.544"/>
                  <dgm:constr type="ctrY" for="ch" forName="dotArrow5" refType="h" fact="0.0587"/>
                  <dgm:constr type="w" for="ch" forName="dotArrow5" refType="userD"/>
                  <dgm:constr type="h" for="ch" forName="dotArrow5" refType="userD"/>
                  <dgm:constr type="ctrX" for="ch" forName="dotArrow6" refType="w" fact="0.4773"/>
                  <dgm:constr type="ctrY" for="ch" forName="dotArrow6" refType="h" fact="0.062"/>
                  <dgm:constr type="w" for="ch" forName="dotArrow6" refType="userD"/>
                  <dgm:constr type="h" for="ch" forName="dotArrow6" refType="userD"/>
                  <dgm:constr type="ctrX" for="ch" forName="dotArrow7" refType="w" fact="0.4773"/>
                  <dgm:constr type="ctrY" for="ch" forName="dotArrow7" refType="h" fact="0.1253"/>
                  <dgm:constr type="w" for="ch" forName="dotArrow7" refType="userD"/>
                  <dgm:constr type="h" for="ch" forName="dotArrow7" refType="userD"/>
                  <dgm:constr type="l" for="ch" forName="parTx1" refType="w" fact="0.2614"/>
                  <dgm:constr type="t" for="ch" forName="parTx1" refType="h" fact="0.8086"/>
                  <dgm:constr type="w" for="ch" forName="parTx1" refType="w" fact="0.5392"/>
                  <dgm:constr type="h" for="ch" forName="parTx1" refType="h" fact="0.218"/>
                  <dgm:constr type="ctrX" for="ch" forName="picture1" refType="w" fact="0.2369"/>
                  <dgm:constr type="ctrY" for="ch" forName="picture1" refType="h" fact="0.7834"/>
                  <dgm:constr type="w" for="ch" forName="picture1" refType="w" fact="0.25"/>
                  <dgm:constr type="h" for="ch" forName="picture1" refType="h" fact="0.3768"/>
                  <dgm:constr type="l" for="ch" forName="parTx2" refType="w" fact="0.4893"/>
                  <dgm:constr type="t" for="ch" forName="parTx2" refType="h" fact="0.3822"/>
                  <dgm:constr type="w" for="ch" forName="parTx2" refType="w" fact="0.5392"/>
                  <dgm:constr type="h" for="ch" forName="parTx2" refType="h" fact="0.218"/>
                  <dgm:constr type="ctrX" for="ch" forName="picture2" refType="w" fact="0.4648"/>
                  <dgm:constr type="ctrY" for="ch" forName="picture2" refType="h" fact="0.357"/>
                  <dgm:constr type="w" for="ch" forName="picture2" refType="w" fact="0.25"/>
                  <dgm:constr type="h" for="ch" forName="picture2" refType="h" fact="0.3768"/>
                </dgm:constrLst>
              </dgm:else>
            </dgm:choose>
          </dgm:if>
          <dgm:else name="Name18">
            <dgm:choose name="Name19">
              <dgm:if name="Name20" axis="des" func="maxDepth" op="gt" val="1">
                <dgm:alg type="composite">
                  <dgm:param type="ar" val="2"/>
                </dgm:alg>
                <dgm:constrLst>
                  <dgm:constr type="primFontSz" for="ch" forName="parTx1" op="equ" val="65"/>
                  <dgm:constr type="primFontSz" for="ch" forName="parTx2" refType="primFontSz" refFor="ch" refForName="parTx1" op="equ"/>
                  <dgm:constr type="primFontSz" for="ch" forName="desTx1" op="equ" val="65"/>
                  <dgm:constr type="primFontSz" for="ch" forName="desTx2" refType="primFontSz" refFor="ch" refForName="desTx1" op="equ"/>
                  <dgm:constr type="userD" refType="w" fact="0.0188"/>
                  <dgm:constr type="ctrX" for="ch" forName="dot1" refType="w" fact="0.6779"/>
                  <dgm:constr type="ctrY" for="ch" forName="dot1" refType="h" fact="0.5911"/>
                  <dgm:constr type="w" for="ch" forName="dot1" refType="userD"/>
                  <dgm:constr type="h" for="ch" forName="dot1" refType="userD"/>
                  <dgm:constr type="ctrX" for="ch" forName="dot2" refType="w" fact="0.6944"/>
                  <dgm:constr type="ctrY" for="ch" forName="dot2" refType="h" fact="0.644"/>
                  <dgm:constr type="w" for="ch" forName="dot2" refType="userD"/>
                  <dgm:constr type="h" for="ch" forName="dot2" refType="userD"/>
                  <dgm:constr type="ctrX" for="ch" forName="dot3" refType="w" fact="0.7141"/>
                  <dgm:constr type="ctrY" for="ch" forName="dot3" refType="h" fact="0.6898"/>
                  <dgm:constr type="w" for="ch" forName="dot3" refType="userD"/>
                  <dgm:constr type="h" for="ch" forName="dot3" refType="userD"/>
                  <dgm:constr type="ctrX" for="ch" forName="dotArrow1" refType="w" fact="0.6905"/>
                  <dgm:constr type="ctrY" for="ch" forName="dotArrow1" refType="h" fact="0.0587"/>
                  <dgm:constr type="w" for="ch" forName="dotArrow1" refType="userD"/>
                  <dgm:constr type="h" for="ch" forName="dotArrow1" refType="userD"/>
                  <dgm:constr type="ctrX" for="ch" forName="dotArrow2" refType="w" fact="0.6654"/>
                  <dgm:constr type="ctrY" for="ch" forName="dotArrow2" refType="h" fact="0.0287"/>
                  <dgm:constr type="w" for="ch" forName="dotArrow2" refType="userD"/>
                  <dgm:constr type="h" for="ch" forName="dotArrow2" refType="userD"/>
                  <dgm:constr type="ctrX" for="ch" forName="dotArrow3" refType="w" fact="0.6403"/>
                  <dgm:constr type="ctrY" for="ch" forName="dotArrow3" refType="h" fact="-0.0013"/>
                  <dgm:constr type="w" for="ch" forName="dotArrow3" refType="userD"/>
                  <dgm:constr type="h" for="ch" forName="dotArrow3" refType="userD"/>
                  <dgm:constr type="ctrX" for="ch" forName="dotArrow4" refType="w" fact="0.6152"/>
                  <dgm:constr type="ctrY" for="ch" forName="dotArrow4" refType="h" fact="0.0287"/>
                  <dgm:constr type="w" for="ch" forName="dotArrow4" refType="userD"/>
                  <dgm:constr type="h" for="ch" forName="dotArrow4" refType="userD"/>
                  <dgm:constr type="ctrX" for="ch" forName="dotArrow5" refType="w" fact="0.59"/>
                  <dgm:constr type="ctrY" for="ch" forName="dotArrow5" refType="h" fact="0.0587"/>
                  <dgm:constr type="w" for="ch" forName="dotArrow5" refType="userD"/>
                  <dgm:constr type="h" for="ch" forName="dotArrow5" refType="userD"/>
                  <dgm:constr type="ctrX" for="ch" forName="dotArrow6" refType="w" fact="0.6403"/>
                  <dgm:constr type="ctrY" for="ch" forName="dotArrow6" refType="h" fact="0.062"/>
                  <dgm:constr type="w" for="ch" forName="dotArrow6" refType="userD"/>
                  <dgm:constr type="h" for="ch" forName="dotArrow6" refType="userD"/>
                  <dgm:constr type="ctrX" for="ch" forName="dotArrow7" refType="w" fact="0.6403"/>
                  <dgm:constr type="ctrY" for="ch" forName="dotArrow7" refType="h" fact="0.1253"/>
                  <dgm:constr type="w" for="ch" forName="dotArrow7" refType="userD"/>
                  <dgm:constr type="h" for="ch" forName="dotArrow7" refType="userD"/>
                  <dgm:constr type="r" for="ch" forName="parTx1" refType="w" fact="0.803"/>
                  <dgm:constr type="t" for="ch" forName="parTx1" refType="h" fact="0.8169"/>
                  <dgm:constr type="w" for="ch" forName="parTx1" refType="w" fact="0.4064"/>
                  <dgm:constr type="h" for="ch" forName="parTx1" refType="h" fact="0.218"/>
                  <dgm:constr type="ctrX" for="ch" forName="picture1" refType="w" fact="0.8215"/>
                  <dgm:constr type="ctrY" for="ch" forName="picture1" refType="h" fact="0.7834"/>
                  <dgm:constr type="w" for="ch" forName="picture1" refType="w" fact="0.1884"/>
                  <dgm:constr type="h" for="ch" forName="picture1" refType="h" fact="0.3768"/>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312"/>
                  <dgm:constr type="t" for="ch" forName="parTx2" refType="h" fact="0.3905"/>
                  <dgm:constr type="w" for="ch" forName="parTx2" refType="w" fact="0.4064"/>
                  <dgm:constr type="h" for="ch" forName="parTx2" refType="h" fact="0.218"/>
                  <dgm:constr type="ctrX" for="ch" forName="picture2" refType="w" fact="0.6497"/>
                  <dgm:constr type="ctrY" for="ch" forName="picture2" refType="h" fact="0.357"/>
                  <dgm:constr type="w" for="ch" forName="picture2" refType="w" fact="0.1884"/>
                  <dgm:constr type="h" for="ch" forName="picture2" refType="h" fact="0.3768"/>
                  <dgm:constr type="r" for="ch" forName="desTx2" refType="l" refFor="ch" refForName="parTx2"/>
                  <dgm:constr type="l" for="ch" forName="desTx2"/>
                  <dgm:constr type="t" for="ch" forName="desTx2" refType="t" refFor="ch" refForName="parTx2"/>
                  <dgm:constr type="h" for="ch" forName="desTx2" refType="h" refFor="ch" refForName="parTx2"/>
                </dgm:constrLst>
              </dgm:if>
              <dgm:else name="Name21">
                <dgm:alg type="composite">
                  <dgm:param type="ar" val="1.5073"/>
                </dgm:alg>
                <dgm:constrLst>
                  <dgm:constr type="primFontSz" for="ch" forName="parTx1" op="equ" val="65"/>
                  <dgm:constr type="primFontSz" for="ch" forName="parTx2" refType="primFontSz" refFor="ch" refForName="parTx1" op="equ"/>
                  <dgm:constr type="userD" refType="w" fact="0.025"/>
                  <dgm:constr type="ctrX" for="ch" forName="dot1" refType="w" fact="0.5726"/>
                  <dgm:constr type="ctrY" for="ch" forName="dot1" refType="h" fact="0.5911"/>
                  <dgm:constr type="w" for="ch" forName="dot1" refType="userD"/>
                  <dgm:constr type="h" for="ch" forName="dot1" refType="userD"/>
                  <dgm:constr type="ctrX" for="ch" forName="dot2" refType="w" fact="0.5945"/>
                  <dgm:constr type="ctrY" for="ch" forName="dot2" refType="h" fact="0.644"/>
                  <dgm:constr type="w" for="ch" forName="dot2" refType="userD"/>
                  <dgm:constr type="h" for="ch" forName="dot2" refType="userD"/>
                  <dgm:constr type="ctrX" for="ch" forName="dot3" refType="w" fact="0.6206"/>
                  <dgm:constr type="ctrY" for="ch" forName="dot3" refType="h" fact="0.6898"/>
                  <dgm:constr type="w" for="ch" forName="dot3" refType="userD"/>
                  <dgm:constr type="h" for="ch" forName="dot3" refType="userD"/>
                  <dgm:constr type="ctrX" for="ch" forName="dotArrow1" refType="w" fact="0.5894"/>
                  <dgm:constr type="ctrY" for="ch" forName="dotArrow1" refType="h" fact="0.0587"/>
                  <dgm:constr type="w" for="ch" forName="dotArrow1" refType="userD"/>
                  <dgm:constr type="h" for="ch" forName="dotArrow1" refType="userD"/>
                  <dgm:constr type="ctrX" for="ch" forName="dotArrow2" refType="w" fact="0.556"/>
                  <dgm:constr type="ctrY" for="ch" forName="dotArrow2" refType="h" fact="0.0287"/>
                  <dgm:constr type="w" for="ch" forName="dotArrow2" refType="userD"/>
                  <dgm:constr type="h" for="ch" forName="dotArrow2" refType="userD"/>
                  <dgm:constr type="ctrX" for="ch" forName="dotArrow3" refType="w" fact="0.5227"/>
                  <dgm:constr type="ctrY" for="ch" forName="dotArrow3" refType="h" fact="-0.0013"/>
                  <dgm:constr type="w" for="ch" forName="dotArrow3" refType="userD"/>
                  <dgm:constr type="h" for="ch" forName="dotArrow3" refType="userD"/>
                  <dgm:constr type="ctrX" for="ch" forName="dotArrow4" refType="w" fact="0.4894"/>
                  <dgm:constr type="ctrY" for="ch" forName="dotArrow4" refType="h" fact="0.0287"/>
                  <dgm:constr type="w" for="ch" forName="dotArrow4" refType="userD"/>
                  <dgm:constr type="h" for="ch" forName="dotArrow4" refType="userD"/>
                  <dgm:constr type="ctrX" for="ch" forName="dotArrow5" refType="w" fact="0.456"/>
                  <dgm:constr type="ctrY" for="ch" forName="dotArrow5" refType="h" fact="0.0587"/>
                  <dgm:constr type="w" for="ch" forName="dotArrow5" refType="userD"/>
                  <dgm:constr type="h" for="ch" forName="dotArrow5" refType="userD"/>
                  <dgm:constr type="ctrX" for="ch" forName="dotArrow6" refType="w" fact="0.5227"/>
                  <dgm:constr type="ctrY" for="ch" forName="dotArrow6" refType="h" fact="0.062"/>
                  <dgm:constr type="w" for="ch" forName="dotArrow6" refType="userD"/>
                  <dgm:constr type="h" for="ch" forName="dotArrow6" refType="userD"/>
                  <dgm:constr type="ctrX" for="ch" forName="dotArrow7" refType="w" fact="0.5227"/>
                  <dgm:constr type="ctrY" for="ch" forName="dotArrow7" refType="h" fact="0.1253"/>
                  <dgm:constr type="w" for="ch" forName="dotArrow7" refType="userD"/>
                  <dgm:constr type="h" for="ch" forName="dotArrow7" refType="userD"/>
                  <dgm:constr type="r" for="ch" forName="parTx1" refType="w" fact="0.7386"/>
                  <dgm:constr type="t" for="ch" forName="parTx1" refType="h" fact="0.8086"/>
                  <dgm:constr type="w" for="ch" forName="parTx1" refType="w" fact="0.5392"/>
                  <dgm:constr type="h" for="ch" forName="parTx1" refType="h" fact="0.218"/>
                  <dgm:constr type="ctrX" for="ch" forName="picture1" refType="w" fact="0.7631"/>
                  <dgm:constr type="ctrY" for="ch" forName="picture1" refType="h" fact="0.7834"/>
                  <dgm:constr type="w" for="ch" forName="picture1" refType="w" fact="0.25"/>
                  <dgm:constr type="h" for="ch" forName="picture1" refType="h" fact="0.3768"/>
                  <dgm:constr type="r" for="ch" forName="parTx2" refType="w" fact="0.5107"/>
                  <dgm:constr type="t" for="ch" forName="parTx2" refType="h" fact="0.3822"/>
                  <dgm:constr type="w" for="ch" forName="parTx2" refType="w" fact="0.5392"/>
                  <dgm:constr type="h" for="ch" forName="parTx2" refType="h" fact="0.218"/>
                  <dgm:constr type="ctrX" for="ch" forName="picture2" refType="w" fact="0.5352"/>
                  <dgm:constr type="ctrY" for="ch" forName="picture2" refType="h" fact="0.357"/>
                  <dgm:constr type="w" for="ch" forName="picture2" refType="w" fact="0.25"/>
                  <dgm:constr type="h" for="ch" forName="picture2" refType="h" fact="0.3768"/>
                </dgm:constrLst>
              </dgm:else>
            </dgm:choose>
          </dgm:else>
        </dgm:choose>
      </dgm:if>
      <dgm:if name="Name22" axis="ch" ptType="node" func="cnt" op="equ" val="3">
        <dgm:choose name="Name23">
          <dgm:if name="Name24" func="var" arg="dir" op="equ" val="norm">
            <dgm:choose name="Name25">
              <dgm:if name="Name26" axis="des" func="maxDepth" op="gt" val="1">
                <dgm:alg type="composite">
                  <dgm:param type="ar" val="1.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userD" refType="w" fact="0.0162"/>
                  <dgm:constr type="ctrX" for="ch" forName="dot1" refType="w" fact="0.2981"/>
                  <dgm:constr type="ctrY" for="ch" forName="dot1" refType="h" fact="0.763"/>
                  <dgm:constr type="w" for="ch" forName="dot1" refType="userD"/>
                  <dgm:constr type="h" for="ch" forName="dot1" refType="userD"/>
                  <dgm:constr type="ctrX" for="ch" forName="dot2" refType="w" fact="0.2676"/>
                  <dgm:constr type="ctrY" for="ch" forName="dot2" refType="h" fact="0.7887"/>
                  <dgm:constr type="w" for="ch" forName="dot2" refType="userD"/>
                  <dgm:constr type="h" for="ch" forName="dot2" refType="userD"/>
                  <dgm:constr type="ctrX" for="ch" forName="dot3" refType="w" fact="0.2357"/>
                  <dgm:constr type="ctrY" for="ch" forName="dot3" refType="h" fact="0.809"/>
                  <dgm:constr type="w" for="ch" forName="dot3" refType="userD"/>
                  <dgm:constr type="h" for="ch" forName="dot3" refType="userD"/>
                  <dgm:constr type="ctrX" for="ch" forName="dot4" refType="w" fact="0.4445"/>
                  <dgm:constr type="ctrY" for="ch" forName="dot4" refType="h" fact="0.4655"/>
                  <dgm:constr type="w" for="ch" forName="dot4" refType="userD"/>
                  <dgm:constr type="h" for="ch" forName="dot4" refType="userD"/>
                  <dgm:constr type="ctrX" for="ch" forName="dot5" refType="w" fact="0.4323"/>
                  <dgm:constr type="ctrY" for="ch" forName="dot5" refType="h" fact="0.5178"/>
                  <dgm:constr type="w" for="ch" forName="dot5" refType="userD"/>
                  <dgm:constr type="h" for="ch" forName="dot5" refType="userD"/>
                  <dgm:constr type="ctrX" for="ch" forName="dotArrow1" refType="w" fact="0.4236"/>
                  <dgm:constr type="ctrY" for="ch" forName="dotArrow1" refType="h" fact="0.0718"/>
                  <dgm:constr type="w" for="ch" forName="dotArrow1" refType="userD"/>
                  <dgm:constr type="h" for="ch" forName="dotArrow1" refType="userD"/>
                  <dgm:constr type="ctrX" for="ch" forName="dotArrow2" refType="w" fact="0.446"/>
                  <dgm:constr type="ctrY" for="ch" forName="dotArrow2" refType="h" fact="0.0468"/>
                  <dgm:constr type="w" for="ch" forName="dotArrow2" refType="userD"/>
                  <dgm:constr type="h" for="ch" forName="dotArrow2" refType="userD"/>
                  <dgm:constr type="ctrX" for="ch" forName="dotArrow3" refType="w" fact="0.4685"/>
                  <dgm:constr type="ctrY" for="ch" forName="dotArrow3" refType="h" fact="0.0218"/>
                  <dgm:constr type="w" for="ch" forName="dotArrow3" refType="userD"/>
                  <dgm:constr type="h" for="ch" forName="dotArrow3" refType="userD"/>
                  <dgm:constr type="ctrX" for="ch" forName="dotArrow4" refType="w" fact="0.491"/>
                  <dgm:constr type="ctrY" for="ch" forName="dotArrow4" refType="h" fact="0.0468"/>
                  <dgm:constr type="w" for="ch" forName="dotArrow4" refType="userD"/>
                  <dgm:constr type="h" for="ch" forName="dotArrow4" refType="userD"/>
                  <dgm:constr type="ctrX" for="ch" forName="dotArrow5" refType="w" fact="0.5135"/>
                  <dgm:constr type="ctrY" for="ch" forName="dotArrow5" refType="h" fact="0.0718"/>
                  <dgm:constr type="w" for="ch" forName="dotArrow5" refType="userD"/>
                  <dgm:constr type="h" for="ch" forName="dotArrow5" refType="userD"/>
                  <dgm:constr type="ctrX" for="ch" forName="dotArrow6" refType="w" fact="0.4685"/>
                  <dgm:constr type="ctrY" for="ch" forName="dotArrow6" refType="h" fact="0.0745"/>
                  <dgm:constr type="w" for="ch" forName="dotArrow6" refType="userD"/>
                  <dgm:constr type="h" for="ch" forName="dotArrow6" refType="userD"/>
                  <dgm:constr type="ctrX" for="ch" forName="dotArrow7" refType="w" fact="0.4685"/>
                  <dgm:constr type="ctrY" for="ch" forName="dotArrow7" refType="h" fact="0.1273"/>
                  <dgm:constr type="w" for="ch" forName="dotArrow7" refType="userD"/>
                  <dgm:constr type="h" for="ch" forName="dotArrow7" refType="userD"/>
                  <dgm:constr type="l" for="ch" forName="parTx1" refType="w" fact="0.1487"/>
                  <dgm:constr type="t" for="ch" forName="parTx1" refType="h" fact="0.8596"/>
                  <dgm:constr type="w" for="ch" forName="parTx1" refType="w" fact="0.3491"/>
                  <dgm:constr type="h" for="ch" forName="parTx1" refType="h" fact="0.1638"/>
                  <dgm:constr type="ctrX" for="ch" forName="picture1" refType="w" fact="0.1328"/>
                  <dgm:constr type="ctrY" for="ch" forName="picture1" refType="h" fact="0.8361"/>
                  <dgm:constr type="w" for="ch" forName="picture1" refType="w" fact="0.1618"/>
                  <dgm:constr type="h" for="ch" forName="picture1" refType="h" fact="0.2832"/>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732"/>
                  <dgm:constr type="t" for="ch" forName="parTx2" refType="h" fact="0.6469"/>
                  <dgm:constr type="w" for="ch" forName="parTx2" refType="w" fact="0.3491"/>
                  <dgm:constr type="h" for="ch" forName="parTx2" refType="h" fact="0.1638"/>
                  <dgm:constr type="ctrX" for="ch" forName="picture2" refType="w" fact="0.3573"/>
                  <dgm:constr type="ctrY" for="ch" forName="picture2" refType="h" fact="0.6234"/>
                  <dgm:constr type="w" for="ch" forName="picture2" refType="w" fact="0.1618"/>
                  <dgm:constr type="h" for="ch" forName="picture2" refType="h" fact="0.2832"/>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4763"/>
                  <dgm:constr type="t" for="ch" forName="parTx3" refType="h" fact="0.3243"/>
                  <dgm:constr type="w" for="ch" forName="parTx3" refType="w" fact="0.3491"/>
                  <dgm:constr type="h" for="ch" forName="parTx3" refType="h" fact="0.1638"/>
                  <dgm:constr type="ctrX" for="ch" forName="picture3" refType="w" fact="0.4604"/>
                  <dgm:constr type="ctrY" for="ch" forName="picture3" refType="h" fact="0.3008"/>
                  <dgm:constr type="w" for="ch" forName="picture3" refType="w" fact="0.1618"/>
                  <dgm:constr type="h" for="ch" forName="picture3" refType="h" fact="0.2832"/>
                  <dgm:constr type="l" for="ch" forName="desTx3" refType="r" refFor="ch" refForName="parTx3"/>
                  <dgm:constr type="r" for="ch" forName="desTx3" refType="w"/>
                  <dgm:constr type="t" for="ch" forName="desTx3" refType="t" refFor="ch" refForName="parTx3"/>
                  <dgm:constr type="h" for="ch" forName="desTx3" refType="h" refFor="ch" refForName="parTx3"/>
                </dgm:constrLst>
              </dgm:if>
              <dgm:else name="Name27">
                <dgm:alg type="composite">
                  <dgm:param type="ar" val="1.416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userD" refType="w" fact="0.02"/>
                  <dgm:constr type="ctrX" for="ch" forName="dot1" refType="w" fact="0.3684"/>
                  <dgm:constr type="ctrY" for="ch" forName="dot1" refType="h" fact="0.763"/>
                  <dgm:constr type="w" for="ch" forName="dot1" refType="userD"/>
                  <dgm:constr type="h" for="ch" forName="dot1" refType="userD"/>
                  <dgm:constr type="ctrX" for="ch" forName="dot2" refType="w" fact="0.3307"/>
                  <dgm:constr type="ctrY" for="ch" forName="dot2" refType="h" fact="0.7887"/>
                  <dgm:constr type="w" for="ch" forName="dot2" refType="userD"/>
                  <dgm:constr type="h" for="ch" forName="dot2" refType="userD"/>
                  <dgm:constr type="ctrX" for="ch" forName="dot3" refType="w" fact="0.2912"/>
                  <dgm:constr type="ctrY" for="ch" forName="dot3" refType="h" fact="0.809"/>
                  <dgm:constr type="w" for="ch" forName="dot3" refType="userD"/>
                  <dgm:constr type="h" for="ch" forName="dot3" refType="userD"/>
                  <dgm:constr type="ctrX" for="ch" forName="dot4" refType="w" fact="0.5494"/>
                  <dgm:constr type="ctrY" for="ch" forName="dot4" refType="h" fact="0.4655"/>
                  <dgm:constr type="w" for="ch" forName="dot4" refType="userD"/>
                  <dgm:constr type="h" for="ch" forName="dot4" refType="userD"/>
                  <dgm:constr type="ctrX" for="ch" forName="dot5" refType="w" fact="0.5342"/>
                  <dgm:constr type="ctrY" for="ch" forName="dot5" refType="h" fact="0.5178"/>
                  <dgm:constr type="w" for="ch" forName="dot5" refType="userD"/>
                  <dgm:constr type="h" for="ch" forName="dot5" refType="userD"/>
                  <dgm:constr type="ctrX" for="ch" forName="dotArrow1" refType="w" fact="0.5234"/>
                  <dgm:constr type="ctrY" for="ch" forName="dotArrow1" refType="h" fact="0.0718"/>
                  <dgm:constr type="w" for="ch" forName="dotArrow1" refType="userD"/>
                  <dgm:constr type="h" for="ch" forName="dotArrow1" refType="userD"/>
                  <dgm:constr type="ctrX" for="ch" forName="dotArrow2" refType="w" fact="0.5512"/>
                  <dgm:constr type="ctrY" for="ch" forName="dotArrow2" refType="h" fact="0.0468"/>
                  <dgm:constr type="w" for="ch" forName="dotArrow2" refType="userD"/>
                  <dgm:constr type="h" for="ch" forName="dotArrow2" refType="userD"/>
                  <dgm:constr type="ctrX" for="ch" forName="dotArrow3" refType="w" fact="0.579"/>
                  <dgm:constr type="ctrY" for="ch" forName="dotArrow3" refType="h" fact="0.0218"/>
                  <dgm:constr type="w" for="ch" forName="dotArrow3" refType="userD"/>
                  <dgm:constr type="h" for="ch" forName="dotArrow3" refType="userD"/>
                  <dgm:constr type="ctrX" for="ch" forName="dotArrow4" refType="w" fact="0.6068"/>
                  <dgm:constr type="ctrY" for="ch" forName="dotArrow4" refType="h" fact="0.0468"/>
                  <dgm:constr type="w" for="ch" forName="dotArrow4" refType="userD"/>
                  <dgm:constr type="h" for="ch" forName="dotArrow4" refType="userD"/>
                  <dgm:constr type="ctrX" for="ch" forName="dotArrow5" refType="w" fact="0.6346"/>
                  <dgm:constr type="ctrY" for="ch" forName="dotArrow5" refType="h" fact="0.0718"/>
                  <dgm:constr type="w" for="ch" forName="dotArrow5" refType="userD"/>
                  <dgm:constr type="h" for="ch" forName="dotArrow5" refType="userD"/>
                  <dgm:constr type="ctrX" for="ch" forName="dotArrow6" refType="w" fact="0.579"/>
                  <dgm:constr type="ctrY" for="ch" forName="dotArrow6" refType="h" fact="0.0745"/>
                  <dgm:constr type="w" for="ch" forName="dotArrow6" refType="userD"/>
                  <dgm:constr type="h" for="ch" forName="dotArrow6" refType="userD"/>
                  <dgm:constr type="ctrX" for="ch" forName="dotArrow7" refType="w" fact="0.579"/>
                  <dgm:constr type="ctrY" for="ch" forName="dotArrow7" refType="h" fact="0.1273"/>
                  <dgm:constr type="w" for="ch" forName="dotArrow7" refType="userD"/>
                  <dgm:constr type="h" for="ch" forName="dotArrow7" refType="userD"/>
                  <dgm:constr type="l" for="ch" forName="parTx1" refType="w" fact="0.1837"/>
                  <dgm:constr type="t" for="ch" forName="parTx1" refType="h" fact="0.8551"/>
                  <dgm:constr type="w" for="ch" forName="parTx1" refType="w" fact="0.4314"/>
                  <dgm:constr type="h" for="ch" forName="parTx1" refType="h" fact="0.1638"/>
                  <dgm:constr type="ctrX" for="ch" forName="picture1" refType="w" fact="0.1641"/>
                  <dgm:constr type="ctrY" for="ch" forName="picture1" refType="h" fact="0.8361"/>
                  <dgm:constr type="w" for="ch" forName="picture1" refType="w" fact="0.2"/>
                  <dgm:constr type="h" for="ch" forName="picture1" refType="h" fact="0.2832"/>
                  <dgm:constr type="l" for="ch" forName="parTx2" refType="w" fact="0.4612"/>
                  <dgm:constr type="t" for="ch" forName="parTx2" refType="h" fact="0.6424"/>
                  <dgm:constr type="w" for="ch" forName="parTx2" refType="w" fact="0.4314"/>
                  <dgm:constr type="h" for="ch" forName="parTx2" refType="h" fact="0.1638"/>
                  <dgm:constr type="ctrX" for="ch" forName="picture2" refType="w" fact="0.4416"/>
                  <dgm:constr type="ctrY" for="ch" forName="picture2" refType="h" fact="0.6234"/>
                  <dgm:constr type="w" for="ch" forName="picture2" refType="w" fact="0.2"/>
                  <dgm:constr type="h" for="ch" forName="picture2" refType="h" fact="0.2832"/>
                  <dgm:constr type="l" for="ch" forName="parTx3" refType="w" fact="0.5886"/>
                  <dgm:constr type="t" for="ch" forName="parTx3" refType="h" fact="0.3198"/>
                  <dgm:constr type="w" for="ch" forName="parTx3" refType="w" fact="0.4314"/>
                  <dgm:constr type="h" for="ch" forName="parTx3" refType="h" fact="0.1638"/>
                  <dgm:constr type="ctrX" for="ch" forName="picture3" refType="w" fact="0.569"/>
                  <dgm:constr type="ctrY" for="ch" forName="picture3" refType="h" fact="0.3008"/>
                  <dgm:constr type="w" for="ch" forName="picture3" refType="w" fact="0.2"/>
                  <dgm:constr type="h" for="ch" forName="picture3" refType="h" fact="0.2832"/>
                </dgm:constrLst>
              </dgm:else>
            </dgm:choose>
          </dgm:if>
          <dgm:else name="Name28">
            <dgm:choose name="Name29">
              <dgm:if name="Name30" axis="des" func="maxDepth" op="gt" val="1">
                <dgm:alg type="composite">
                  <dgm:param type="ar" val="1.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userD" refType="w" fact="0.0162"/>
                  <dgm:constr type="ctrX" for="ch" forName="dot1" refType="w" fact="0.7019"/>
                  <dgm:constr type="ctrY" for="ch" forName="dot1" refType="h" fact="0.763"/>
                  <dgm:constr type="w" for="ch" forName="dot1" refType="userD"/>
                  <dgm:constr type="h" for="ch" forName="dot1" refType="userD"/>
                  <dgm:constr type="ctrX" for="ch" forName="dot2" refType="w" fact="0.7324"/>
                  <dgm:constr type="ctrY" for="ch" forName="dot2" refType="h" fact="0.7887"/>
                  <dgm:constr type="w" for="ch" forName="dot2" refType="userD"/>
                  <dgm:constr type="h" for="ch" forName="dot2" refType="userD"/>
                  <dgm:constr type="ctrX" for="ch" forName="dot3" refType="w" fact="0.7643"/>
                  <dgm:constr type="ctrY" for="ch" forName="dot3" refType="h" fact="0.809"/>
                  <dgm:constr type="w" for="ch" forName="dot3" refType="userD"/>
                  <dgm:constr type="h" for="ch" forName="dot3" refType="userD"/>
                  <dgm:constr type="ctrX" for="ch" forName="dot4" refType="w" fact="0.5555"/>
                  <dgm:constr type="ctrY" for="ch" forName="dot4" refType="h" fact="0.4655"/>
                  <dgm:constr type="w" for="ch" forName="dot4" refType="userD"/>
                  <dgm:constr type="h" for="ch" forName="dot4" refType="userD"/>
                  <dgm:constr type="ctrX" for="ch" forName="dot5" refType="w" fact="0.5677"/>
                  <dgm:constr type="ctrY" for="ch" forName="dot5" refType="h" fact="0.5178"/>
                  <dgm:constr type="w" for="ch" forName="dot5" refType="userD"/>
                  <dgm:constr type="h" for="ch" forName="dot5" refType="userD"/>
                  <dgm:constr type="ctrX" for="ch" forName="dotArrow1" refType="w" fact="0.5764"/>
                  <dgm:constr type="ctrY" for="ch" forName="dotArrow1" refType="h" fact="0.0718"/>
                  <dgm:constr type="w" for="ch" forName="dotArrow1" refType="userD"/>
                  <dgm:constr type="h" for="ch" forName="dotArrow1" refType="userD"/>
                  <dgm:constr type="ctrX" for="ch" forName="dotArrow2" refType="w" fact="0.554"/>
                  <dgm:constr type="ctrY" for="ch" forName="dotArrow2" refType="h" fact="0.0468"/>
                  <dgm:constr type="w" for="ch" forName="dotArrow2" refType="userD"/>
                  <dgm:constr type="h" for="ch" forName="dotArrow2" refType="userD"/>
                  <dgm:constr type="ctrX" for="ch" forName="dotArrow3" refType="w" fact="0.5315"/>
                  <dgm:constr type="ctrY" for="ch" forName="dotArrow3" refType="h" fact="0.0218"/>
                  <dgm:constr type="w" for="ch" forName="dotArrow3" refType="userD"/>
                  <dgm:constr type="h" for="ch" forName="dotArrow3" refType="userD"/>
                  <dgm:constr type="ctrX" for="ch" forName="dotArrow4" refType="w" fact="0.509"/>
                  <dgm:constr type="ctrY" for="ch" forName="dotArrow4" refType="h" fact="0.0468"/>
                  <dgm:constr type="w" for="ch" forName="dotArrow4" refType="userD"/>
                  <dgm:constr type="h" for="ch" forName="dotArrow4" refType="userD"/>
                  <dgm:constr type="ctrX" for="ch" forName="dotArrow5" refType="w" fact="0.4865"/>
                  <dgm:constr type="ctrY" for="ch" forName="dotArrow5" refType="h" fact="0.0718"/>
                  <dgm:constr type="w" for="ch" forName="dotArrow5" refType="userD"/>
                  <dgm:constr type="h" for="ch" forName="dotArrow5" refType="userD"/>
                  <dgm:constr type="ctrX" for="ch" forName="dotArrow6" refType="w" fact="0.5315"/>
                  <dgm:constr type="ctrY" for="ch" forName="dotArrow6" refType="h" fact="0.0745"/>
                  <dgm:constr type="w" for="ch" forName="dotArrow6" refType="userD"/>
                  <dgm:constr type="h" for="ch" forName="dotArrow6" refType="userD"/>
                  <dgm:constr type="ctrX" for="ch" forName="dotArrow7" refType="w" fact="0.5315"/>
                  <dgm:constr type="ctrY" for="ch" forName="dotArrow7" refType="h" fact="0.1273"/>
                  <dgm:constr type="w" for="ch" forName="dotArrow7" refType="userD"/>
                  <dgm:constr type="h" for="ch" forName="dotArrow7" refType="userD"/>
                  <dgm:constr type="r" for="ch" forName="parTx1" refType="w" fact="0.8513"/>
                  <dgm:constr type="t" for="ch" forName="parTx1" refType="h" fact="0.8596"/>
                  <dgm:constr type="w" for="ch" forName="parTx1" refType="w" fact="0.3491"/>
                  <dgm:constr type="h" for="ch" forName="parTx1" refType="h" fact="0.1638"/>
                  <dgm:constr type="ctrX" for="ch" forName="picture1" refType="w" fact="0.8672"/>
                  <dgm:constr type="ctrY" for="ch" forName="picture1" refType="h" fact="0.8361"/>
                  <dgm:constr type="w" for="ch" forName="picture1" refType="w" fact="0.1618"/>
                  <dgm:constr type="h" for="ch" forName="picture1" refType="h" fact="0.2832"/>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268"/>
                  <dgm:constr type="t" for="ch" forName="parTx2" refType="h" fact="0.6469"/>
                  <dgm:constr type="w" for="ch" forName="parTx2" refType="w" fact="0.3491"/>
                  <dgm:constr type="h" for="ch" forName="parTx2" refType="h" fact="0.1638"/>
                  <dgm:constr type="ctrX" for="ch" forName="picture2" refType="w" fact="0.6427"/>
                  <dgm:constr type="ctrY" for="ch" forName="picture2" refType="h" fact="0.6234"/>
                  <dgm:constr type="w" for="ch" forName="picture2" refType="w" fact="0.1618"/>
                  <dgm:constr type="h" for="ch" forName="picture2" refType="h" fact="0.2832"/>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5237"/>
                  <dgm:constr type="t" for="ch" forName="parTx3" refType="h" fact="0.3243"/>
                  <dgm:constr type="w" for="ch" forName="parTx3" refType="w" fact="0.3491"/>
                  <dgm:constr type="h" for="ch" forName="parTx3" refType="h" fact="0.1638"/>
                  <dgm:constr type="ctrX" for="ch" forName="picture3" refType="w" fact="0.5396"/>
                  <dgm:constr type="ctrY" for="ch" forName="picture3" refType="h" fact="0.3008"/>
                  <dgm:constr type="w" for="ch" forName="picture3" refType="w" fact="0.1618"/>
                  <dgm:constr type="h" for="ch" forName="picture3" refType="h" fact="0.2832"/>
                  <dgm:constr type="r" for="ch" forName="desTx3" refType="l" refFor="ch" refForName="parTx3"/>
                  <dgm:constr type="l" for="ch" forName="desTx3"/>
                  <dgm:constr type="t" for="ch" forName="desTx3" refType="t" refFor="ch" refForName="parTx3"/>
                  <dgm:constr type="h" for="ch" forName="desTx3" refType="h" refFor="ch" refForName="parTx3"/>
                </dgm:constrLst>
              </dgm:if>
              <dgm:else name="Name31">
                <dgm:alg type="composite">
                  <dgm:param type="ar" val="1.416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userD" refType="w" fact="0.02"/>
                  <dgm:constr type="ctrX" for="ch" forName="dot1" refType="w" fact="0.6316"/>
                  <dgm:constr type="ctrY" for="ch" forName="dot1" refType="h" fact="0.763"/>
                  <dgm:constr type="w" for="ch" forName="dot1" refType="userD"/>
                  <dgm:constr type="h" for="ch" forName="dot1" refType="userD"/>
                  <dgm:constr type="ctrX" for="ch" forName="dot2" refType="w" fact="0.6693"/>
                  <dgm:constr type="ctrY" for="ch" forName="dot2" refType="h" fact="0.7887"/>
                  <dgm:constr type="w" for="ch" forName="dot2" refType="userD"/>
                  <dgm:constr type="h" for="ch" forName="dot2" refType="userD"/>
                  <dgm:constr type="ctrX" for="ch" forName="dot3" refType="w" fact="0.7088"/>
                  <dgm:constr type="ctrY" for="ch" forName="dot3" refType="h" fact="0.809"/>
                  <dgm:constr type="w" for="ch" forName="dot3" refType="userD"/>
                  <dgm:constr type="h" for="ch" forName="dot3" refType="userD"/>
                  <dgm:constr type="ctrX" for="ch" forName="dot4" refType="w" fact="0.4506"/>
                  <dgm:constr type="ctrY" for="ch" forName="dot4" refType="h" fact="0.4655"/>
                  <dgm:constr type="w" for="ch" forName="dot4" refType="userD"/>
                  <dgm:constr type="h" for="ch" forName="dot4" refType="userD"/>
                  <dgm:constr type="ctrX" for="ch" forName="dot5" refType="w" fact="0.4658"/>
                  <dgm:constr type="ctrY" for="ch" forName="dot5" refType="h" fact="0.5178"/>
                  <dgm:constr type="w" for="ch" forName="dot5" refType="userD"/>
                  <dgm:constr type="h" for="ch" forName="dot5" refType="userD"/>
                  <dgm:constr type="ctrX" for="ch" forName="dotArrow1" refType="w" fact="0.4766"/>
                  <dgm:constr type="ctrY" for="ch" forName="dotArrow1" refType="h" fact="0.0718"/>
                  <dgm:constr type="w" for="ch" forName="dotArrow1" refType="userD"/>
                  <dgm:constr type="h" for="ch" forName="dotArrow1" refType="userD"/>
                  <dgm:constr type="ctrX" for="ch" forName="dotArrow2" refType="w" fact="0.4488"/>
                  <dgm:constr type="ctrY" for="ch" forName="dotArrow2" refType="h" fact="0.0468"/>
                  <dgm:constr type="w" for="ch" forName="dotArrow2" refType="userD"/>
                  <dgm:constr type="h" for="ch" forName="dotArrow2" refType="userD"/>
                  <dgm:constr type="ctrX" for="ch" forName="dotArrow3" refType="w" fact="0.421"/>
                  <dgm:constr type="ctrY" for="ch" forName="dotArrow3" refType="h" fact="0.0218"/>
                  <dgm:constr type="w" for="ch" forName="dotArrow3" refType="userD"/>
                  <dgm:constr type="h" for="ch" forName="dotArrow3" refType="userD"/>
                  <dgm:constr type="ctrX" for="ch" forName="dotArrow4" refType="w" fact="0.3932"/>
                  <dgm:constr type="ctrY" for="ch" forName="dotArrow4" refType="h" fact="0.0468"/>
                  <dgm:constr type="w" for="ch" forName="dotArrow4" refType="userD"/>
                  <dgm:constr type="h" for="ch" forName="dotArrow4" refType="userD"/>
                  <dgm:constr type="ctrX" for="ch" forName="dotArrow5" refType="w" fact="0.3654"/>
                  <dgm:constr type="ctrY" for="ch" forName="dotArrow5" refType="h" fact="0.0718"/>
                  <dgm:constr type="w" for="ch" forName="dotArrow5" refType="userD"/>
                  <dgm:constr type="h" for="ch" forName="dotArrow5" refType="userD"/>
                  <dgm:constr type="ctrX" for="ch" forName="dotArrow6" refType="w" fact="0.421"/>
                  <dgm:constr type="ctrY" for="ch" forName="dotArrow6" refType="h" fact="0.0745"/>
                  <dgm:constr type="w" for="ch" forName="dotArrow6" refType="userD"/>
                  <dgm:constr type="h" for="ch" forName="dotArrow6" refType="userD"/>
                  <dgm:constr type="ctrX" for="ch" forName="dotArrow7" refType="w" fact="0.421"/>
                  <dgm:constr type="ctrY" for="ch" forName="dotArrow7" refType="h" fact="0.1273"/>
                  <dgm:constr type="w" for="ch" forName="dotArrow7" refType="userD"/>
                  <dgm:constr type="h" for="ch" forName="dotArrow7" refType="userD"/>
                  <dgm:constr type="r" for="ch" forName="parTx1" refType="w" fact="0.8163"/>
                  <dgm:constr type="t" for="ch" forName="parTx1" refType="h" fact="0.8551"/>
                  <dgm:constr type="w" for="ch" forName="parTx1" refType="w" fact="0.4314"/>
                  <dgm:constr type="h" for="ch" forName="parTx1" refType="h" fact="0.1638"/>
                  <dgm:constr type="ctrX" for="ch" forName="picture1" refType="w" fact="0.8359"/>
                  <dgm:constr type="ctrY" for="ch" forName="picture1" refType="h" fact="0.8361"/>
                  <dgm:constr type="w" for="ch" forName="picture1" refType="w" fact="0.2"/>
                  <dgm:constr type="h" for="ch" forName="picture1" refType="h" fact="0.2832"/>
                  <dgm:constr type="r" for="ch" forName="parTx2" refType="w" fact="0.5388"/>
                  <dgm:constr type="t" for="ch" forName="parTx2" refType="h" fact="0.6424"/>
                  <dgm:constr type="w" for="ch" forName="parTx2" refType="w" fact="0.4314"/>
                  <dgm:constr type="h" for="ch" forName="parTx2" refType="h" fact="0.1638"/>
                  <dgm:constr type="ctrX" for="ch" forName="picture2" refType="w" fact="0.5584"/>
                  <dgm:constr type="ctrY" for="ch" forName="picture2" refType="h" fact="0.6234"/>
                  <dgm:constr type="w" for="ch" forName="picture2" refType="w" fact="0.2"/>
                  <dgm:constr type="h" for="ch" forName="picture2" refType="h" fact="0.2832"/>
                  <dgm:constr type="r" for="ch" forName="parTx3" refType="w" fact="0.4114"/>
                  <dgm:constr type="t" for="ch" forName="parTx3" refType="h" fact="0.3198"/>
                  <dgm:constr type="w" for="ch" forName="parTx3" refType="w" fact="0.4314"/>
                  <dgm:constr type="h" for="ch" forName="parTx3" refType="h" fact="0.1638"/>
                  <dgm:constr type="ctrX" for="ch" forName="picture3" refType="w" fact="0.431"/>
                  <dgm:constr type="ctrY" for="ch" forName="picture3" refType="h" fact="0.3008"/>
                  <dgm:constr type="w" for="ch" forName="picture3" refType="w" fact="0.2"/>
                  <dgm:constr type="h" for="ch" forName="picture3" refType="h" fact="0.2832"/>
                </dgm:constrLst>
              </dgm:else>
            </dgm:choose>
          </dgm:else>
        </dgm:choose>
      </dgm:if>
      <dgm:if name="Name32" axis="ch" ptType="node" func="cnt" op="equ" val="4">
        <dgm:choose name="Name33">
          <dgm:if name="Name34" func="var" arg="dir" op="equ" val="norm">
            <dgm:choose name="Name35">
              <dgm:if name="Name36" axis="des" func="maxDepth" op="gt" val="1">
                <dgm:alg type="composite">
                  <dgm:param type="ar" val="1.5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userD" refType="w" fact="0.0136"/>
                  <dgm:constr type="ctrX" for="ch" forName="dot1" refType="w" fact="0.3253"/>
                  <dgm:constr type="ctrY" for="ch" forName="dot1" refType="h" fact="0.8215"/>
                  <dgm:constr type="w" for="ch" forName="dot1" refType="userD"/>
                  <dgm:constr type="h" for="ch" forName="dot1" refType="userD"/>
                  <dgm:constr type="ctrX" for="ch" forName="dot2" refType="w" fact="0.2949"/>
                  <dgm:constr type="ctrY" for="ch" forName="dot2" refType="h" fact="0.843"/>
                  <dgm:constr type="w" for="ch" forName="dot2" refType="userD"/>
                  <dgm:constr type="h" for="ch" forName="dot2" refType="userD"/>
                  <dgm:constr type="ctrX" for="ch" forName="dot3" refType="w" fact="0.2635"/>
                  <dgm:constr type="ctrY" for="ch" forName="dot3" refType="h" fact="0.8607"/>
                  <dgm:constr type="w" for="ch" forName="dot3" refType="userD"/>
                  <dgm:constr type="h" for="ch" forName="dot3" refType="userD"/>
                  <dgm:constr type="ctrX" for="ch" forName="dot4" refType="w" fact="0.2313"/>
                  <dgm:constr type="ctrY" for="ch" forName="dot4" refType="h" fact="0.8745"/>
                  <dgm:constr type="w" for="ch" forName="dot4" refType="userD"/>
                  <dgm:constr type="h" for="ch" forName="dot4" refType="userD"/>
                  <dgm:constr type="ctrX" for="ch" forName="dot5" refType="w" fact="0.4675"/>
                  <dgm:constr type="ctrY" for="ch" forName="dot5" refType="h" fact="0.6419"/>
                  <dgm:constr type="w" for="ch" forName="dot5" refType="userD"/>
                  <dgm:constr type="h" for="ch" forName="dot5" refType="userD"/>
                  <dgm:constr type="ctrX" for="ch" forName="dot6" refType="w" fact="0.5486"/>
                  <dgm:constr type="ctrY" for="ch" forName="dot6" refType="h" fact="0.3784"/>
                  <dgm:constr type="w" for="ch" forName="dot6" refType="userD"/>
                  <dgm:constr type="h" for="ch" forName="dot6" refType="userD"/>
                  <dgm:constr type="ctrX" for="ch" forName="dotArrow1" refType="w" fact="0.5267"/>
                  <dgm:constr type="ctrY" for="ch" forName="dotArrow1" refType="h" fact="0.0496"/>
                  <dgm:constr type="w" for="ch" forName="dotArrow1" refType="userD"/>
                  <dgm:constr type="h" for="ch" forName="dotArrow1" refType="userD"/>
                  <dgm:constr type="ctrX" for="ch" forName="dotArrow2" refType="w" fact="0.5462"/>
                  <dgm:constr type="ctrY" for="ch" forName="dotArrow2" refType="h" fact="0.0282"/>
                  <dgm:constr type="w" for="ch" forName="dotArrow2" refType="userD"/>
                  <dgm:constr type="h" for="ch" forName="dotArrow2" refType="userD"/>
                  <dgm:constr type="ctrX" for="ch" forName="dotArrow3" refType="w" fact="0.5657"/>
                  <dgm:constr type="ctrY" for="ch" forName="dotArrow3" refType="h" fact="0.0068"/>
                  <dgm:constr type="w" for="ch" forName="dotArrow3" refType="userD"/>
                  <dgm:constr type="h" for="ch" forName="dotArrow3" refType="userD"/>
                  <dgm:constr type="ctrX" for="ch" forName="dotArrow4" refType="w" fact="0.5851"/>
                  <dgm:constr type="ctrY" for="ch" forName="dotArrow4" refType="h" fact="0.0282"/>
                  <dgm:constr type="w" for="ch" forName="dotArrow4" refType="userD"/>
                  <dgm:constr type="h" for="ch" forName="dotArrow4" refType="userD"/>
                  <dgm:constr type="ctrX" for="ch" forName="dotArrow5" refType="w" fact="0.6046"/>
                  <dgm:constr type="ctrY" for="ch" forName="dotArrow5" refType="h" fact="0.0496"/>
                  <dgm:constr type="w" for="ch" forName="dotArrow5" refType="userD"/>
                  <dgm:constr type="h" for="ch" forName="dotArrow5" refType="userD"/>
                  <dgm:constr type="ctrX" for="ch" forName="dotArrow6" refType="w" fact="0.5657"/>
                  <dgm:constr type="ctrY" for="ch" forName="dotArrow6" refType="h" fact="0.052"/>
                  <dgm:constr type="w" for="ch" forName="dotArrow6" refType="userD"/>
                  <dgm:constr type="h" for="ch" forName="dotArrow6" refType="userD"/>
                  <dgm:constr type="ctrX" for="ch" forName="dotArrow7" refType="w" fact="0.5657"/>
                  <dgm:constr type="ctrY" for="ch" forName="dotArrow7" refType="h" fact="0.0972"/>
                  <dgm:constr type="w" for="ch" forName="dotArrow7" refType="userD"/>
                  <dgm:constr type="h" for="ch" forName="dotArrow7" refType="userD"/>
                  <dgm:constr type="l" for="ch" forName="parTx1" refType="w" fact="0.1466"/>
                  <dgm:constr type="t" for="ch" forName="parTx1" refType="h" fact="0.9095"/>
                  <dgm:constr type="w" for="ch" forName="parTx1" refType="w" fact="0.294"/>
                  <dgm:constr type="h" for="ch" forName="parTx1" refType="h" fact="0.1222"/>
                  <dgm:constr type="ctrX" for="ch" forName="picture1" refType="w" fact="0.1333"/>
                  <dgm:constr type="ctrY" for="ch" forName="picture1" refType="h" fact="0.8922"/>
                  <dgm:constr type="w" for="ch" forName="picture1" refType="w" fact="0.1363"/>
                  <dgm:constr type="h" for="ch" forName="picture1" refType="h" fact="0.211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105"/>
                  <dgm:constr type="t" for="ch" forName="parTx2" refType="h" fact="0.762"/>
                  <dgm:constr type="w" for="ch" forName="parTx2" refType="w" fact="0.294"/>
                  <dgm:constr type="h" for="ch" forName="parTx2" refType="h" fact="0.1222"/>
                  <dgm:constr type="ctrX" for="ch" forName="picture2" refType="w" fact="0.3972"/>
                  <dgm:constr type="ctrY" for="ch" forName="picture2" refType="h" fact="0.7447"/>
                  <dgm:constr type="w" for="ch" forName="picture2" refType="w" fact="0.1363"/>
                  <dgm:constr type="h" for="ch" forName="picture2" refType="h" fact="0.211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229"/>
                  <dgm:constr type="t" for="ch" forName="parTx3" refType="h" fact="0.5294"/>
                  <dgm:constr type="w" for="ch" forName="parTx3" refType="w" fact="0.294"/>
                  <dgm:constr type="h" for="ch" forName="parTx3" refType="h" fact="0.1222"/>
                  <dgm:constr type="ctrX" for="ch" forName="picture3" refType="w" fact="0.5095"/>
                  <dgm:constr type="ctrY" for="ch" forName="picture3" refType="h" fact="0.5121"/>
                  <dgm:constr type="w" for="ch" forName="picture3" refType="w" fact="0.1363"/>
                  <dgm:constr type="h" for="ch" forName="picture3" refType="h" fact="0.211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722"/>
                  <dgm:constr type="t" for="ch" forName="parTx4" refType="h" fact="0.2523"/>
                  <dgm:constr type="w" for="ch" forName="parTx4" refType="w" fact="0.294"/>
                  <dgm:constr type="h" for="ch" forName="parTx4" refType="h" fact="0.1222"/>
                  <dgm:constr type="ctrX" for="ch" forName="picture4" refType="w" fact="0.5588"/>
                  <dgm:constr type="ctrY" for="ch" forName="picture4" refType="h" fact="0.235"/>
                  <dgm:constr type="w" for="ch" forName="picture4" refType="w" fact="0.1363"/>
                  <dgm:constr type="h" for="ch" forName="picture4" refType="h" fact="0.2113"/>
                  <dgm:constr type="l" for="ch" forName="desTx4" refType="r" refFor="ch" refForName="parTx4"/>
                  <dgm:constr type="r" for="ch" forName="desTx4" refType="w"/>
                  <dgm:constr type="t" for="ch" forName="desTx4" refType="t" refFor="ch" refForName="parTx4"/>
                  <dgm:constr type="h" for="ch" forName="desTx4" refType="h" refFor="ch" refForName="parTx4"/>
                </dgm:constrLst>
              </dgm:if>
              <dgm:else name="Name37">
                <dgm:alg type="composite">
                  <dgm:param type="ar" val="1.26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userD" refType="w" fact="0.0167"/>
                  <dgm:constr type="ctrX" for="ch" forName="dot1" refType="w" fact="0.3978"/>
                  <dgm:constr type="ctrY" for="ch" forName="dot1" refType="h" fact="0.8215"/>
                  <dgm:constr type="w" for="ch" forName="dot1" refType="userD"/>
                  <dgm:constr type="h" for="ch" forName="dot1" refType="userD"/>
                  <dgm:constr type="ctrX" for="ch" forName="dot2" refType="w" fact="0.3606"/>
                  <dgm:constr type="ctrY" for="ch" forName="dot2" refType="h" fact="0.843"/>
                  <dgm:constr type="w" for="ch" forName="dot2" refType="userD"/>
                  <dgm:constr type="h" for="ch" forName="dot2" refType="userD"/>
                  <dgm:constr type="ctrX" for="ch" forName="dot3" refType="w" fact="0.3223"/>
                  <dgm:constr type="ctrY" for="ch" forName="dot3" refType="h" fact="0.8607"/>
                  <dgm:constr type="w" for="ch" forName="dot3" refType="userD"/>
                  <dgm:constr type="h" for="ch" forName="dot3" refType="userD"/>
                  <dgm:constr type="ctrX" for="ch" forName="dot4" refType="w" fact="0.2829"/>
                  <dgm:constr type="ctrY" for="ch" forName="dot4" refType="h" fact="0.8745"/>
                  <dgm:constr type="w" for="ch" forName="dot4" refType="userD"/>
                  <dgm:constr type="h" for="ch" forName="dot4" refType="userD"/>
                  <dgm:constr type="ctrX" for="ch" forName="dot5" refType="w" fact="0.5717"/>
                  <dgm:constr type="ctrY" for="ch" forName="dot5" refType="h" fact="0.6419"/>
                  <dgm:constr type="w" for="ch" forName="dot5" refType="userD"/>
                  <dgm:constr type="h" for="ch" forName="dot5" refType="userD"/>
                  <dgm:constr type="ctrX" for="ch" forName="dot6" refType="w" fact="0.6709"/>
                  <dgm:constr type="ctrY" for="ch" forName="dot6" refType="h" fact="0.3784"/>
                  <dgm:constr type="w" for="ch" forName="dot6" refType="userD"/>
                  <dgm:constr type="h" for="ch" forName="dot6" refType="userD"/>
                  <dgm:constr type="ctrX" for="ch" forName="dotArrow1" refType="w" fact="0.6441"/>
                  <dgm:constr type="ctrY" for="ch" forName="dotArrow1" refType="h" fact="0.0496"/>
                  <dgm:constr type="w" for="ch" forName="dotArrow1" refType="userD"/>
                  <dgm:constr type="h" for="ch" forName="dotArrow1" refType="userD"/>
                  <dgm:constr type="ctrX" for="ch" forName="dotArrow2" refType="w" fact="0.6679"/>
                  <dgm:constr type="ctrY" for="ch" forName="dotArrow2" refType="h" fact="0.0282"/>
                  <dgm:constr type="w" for="ch" forName="dotArrow2" refType="userD"/>
                  <dgm:constr type="h" for="ch" forName="dotArrow2" refType="userD"/>
                  <dgm:constr type="ctrX" for="ch" forName="dotArrow3" refType="w" fact="0.6917"/>
                  <dgm:constr type="ctrY" for="ch" forName="dotArrow3" refType="h" fact="0.0068"/>
                  <dgm:constr type="w" for="ch" forName="dotArrow3" refType="userD"/>
                  <dgm:constr type="h" for="ch" forName="dotArrow3" refType="userD"/>
                  <dgm:constr type="ctrX" for="ch" forName="dotArrow4" refType="w" fact="0.7155"/>
                  <dgm:constr type="ctrY" for="ch" forName="dotArrow4" refType="h" fact="0.0282"/>
                  <dgm:constr type="w" for="ch" forName="dotArrow4" refType="userD"/>
                  <dgm:constr type="h" for="ch" forName="dotArrow4" refType="userD"/>
                  <dgm:constr type="ctrX" for="ch" forName="dotArrow5" refType="w" fact="0.7394"/>
                  <dgm:constr type="ctrY" for="ch" forName="dotArrow5" refType="h" fact="0.0496"/>
                  <dgm:constr type="w" for="ch" forName="dotArrow5" refType="userD"/>
                  <dgm:constr type="h" for="ch" forName="dotArrow5" refType="userD"/>
                  <dgm:constr type="ctrX" for="ch" forName="dotArrow6" refType="w" fact="0.6917"/>
                  <dgm:constr type="ctrY" for="ch" forName="dotArrow6" refType="h" fact="0.052"/>
                  <dgm:constr type="w" for="ch" forName="dotArrow6" refType="userD"/>
                  <dgm:constr type="h" for="ch" forName="dotArrow6" refType="userD"/>
                  <dgm:constr type="ctrX" for="ch" forName="dotArrow7" refType="w" fact="0.6917"/>
                  <dgm:constr type="ctrY" for="ch" forName="dotArrow7" refType="h" fact="0.0972"/>
                  <dgm:constr type="w" for="ch" forName="dotArrow7" refType="userD"/>
                  <dgm:constr type="h" for="ch" forName="dotArrow7" refType="userD"/>
                  <dgm:constr type="l" for="ch" forName="parTx1" refType="w" fact="0.1793"/>
                  <dgm:constr type="t" for="ch" forName="parTx1" refType="h" fact="0.9064"/>
                  <dgm:constr type="w" for="ch" forName="parTx1" refType="w" fact="0.3595"/>
                  <dgm:constr type="h" for="ch" forName="parTx1" refType="h" fact="0.1222"/>
                  <dgm:constr type="ctrX" for="ch" forName="picture1" refType="w" fact="0.163"/>
                  <dgm:constr type="ctrY" for="ch" forName="picture1" refType="h" fact="0.8922"/>
                  <dgm:constr type="w" for="ch" forName="picture1" refType="w" fact="0.1667"/>
                  <dgm:constr type="h" for="ch" forName="picture1" refType="h" fact="0.2113"/>
                  <dgm:constr type="l" for="ch" forName="parTx2" refType="w" fact="0.502"/>
                  <dgm:constr type="t" for="ch" forName="parTx2" refType="h" fact="0.7589"/>
                  <dgm:constr type="w" for="ch" forName="parTx2" refType="w" fact="0.3595"/>
                  <dgm:constr type="h" for="ch" forName="parTx2" refType="h" fact="0.1222"/>
                  <dgm:constr type="ctrX" for="ch" forName="picture2" refType="w" fact="0.4857"/>
                  <dgm:constr type="ctrY" for="ch" forName="picture2" refType="h" fact="0.7447"/>
                  <dgm:constr type="w" for="ch" forName="picture2" refType="w" fact="0.1667"/>
                  <dgm:constr type="h" for="ch" forName="picture2" refType="h" fact="0.2113"/>
                  <dgm:constr type="l" for="ch" forName="parTx3" refType="w" fact="0.6394"/>
                  <dgm:constr type="t" for="ch" forName="parTx3" refType="h" fact="0.5263"/>
                  <dgm:constr type="w" for="ch" forName="parTx3" refType="w" fact="0.3595"/>
                  <dgm:constr type="h" for="ch" forName="parTx3" refType="h" fact="0.1222"/>
                  <dgm:constr type="ctrX" for="ch" forName="picture3" refType="w" fact="0.6231"/>
                  <dgm:constr type="ctrY" for="ch" forName="picture3" refType="h" fact="0.5121"/>
                  <dgm:constr type="w" for="ch" forName="picture3" refType="w" fact="0.1667"/>
                  <dgm:constr type="h" for="ch" forName="picture3" refType="h" fact="0.2113"/>
                  <dgm:constr type="l" for="ch" forName="parTx4" refType="w" fact="0.6997"/>
                  <dgm:constr type="t" for="ch" forName="parTx4" refType="h" fact="0.2492"/>
                  <dgm:constr type="w" for="ch" forName="parTx4" refType="w" fact="0.3595"/>
                  <dgm:constr type="h" for="ch" forName="parTx4" refType="h" fact="0.1222"/>
                  <dgm:constr type="ctrX" for="ch" forName="picture4" refType="w" fact="0.6834"/>
                  <dgm:constr type="ctrY" for="ch" forName="picture4" refType="h" fact="0.235"/>
                  <dgm:constr type="w" for="ch" forName="picture4" refType="w" fact="0.1667"/>
                  <dgm:constr type="h" for="ch" forName="picture4" refType="h" fact="0.2113"/>
                </dgm:constrLst>
              </dgm:else>
            </dgm:choose>
          </dgm:if>
          <dgm:else name="Name38">
            <dgm:choose name="Name39">
              <dgm:if name="Name40" axis="des" func="maxDepth" op="gt" val="1">
                <dgm:alg type="composite">
                  <dgm:param type="ar" val="1.5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userD" refType="w" fact="0.0136"/>
                  <dgm:constr type="ctrX" for="ch" forName="dot1" refType="w" fact="0.6747"/>
                  <dgm:constr type="ctrY" for="ch" forName="dot1" refType="h" fact="0.8215"/>
                  <dgm:constr type="w" for="ch" forName="dot1" refType="userD"/>
                  <dgm:constr type="h" for="ch" forName="dot1" refType="userD"/>
                  <dgm:constr type="ctrX" for="ch" forName="dot2" refType="w" fact="0.7051"/>
                  <dgm:constr type="ctrY" for="ch" forName="dot2" refType="h" fact="0.843"/>
                  <dgm:constr type="w" for="ch" forName="dot2" refType="userD"/>
                  <dgm:constr type="h" for="ch" forName="dot2" refType="userD"/>
                  <dgm:constr type="ctrX" for="ch" forName="dot3" refType="w" fact="0.7365"/>
                  <dgm:constr type="ctrY" for="ch" forName="dot3" refType="h" fact="0.8607"/>
                  <dgm:constr type="w" for="ch" forName="dot3" refType="userD"/>
                  <dgm:constr type="h" for="ch" forName="dot3" refType="userD"/>
                  <dgm:constr type="ctrX" for="ch" forName="dot4" refType="w" fact="0.7687"/>
                  <dgm:constr type="ctrY" for="ch" forName="dot4" refType="h" fact="0.8745"/>
                  <dgm:constr type="w" for="ch" forName="dot4" refType="userD"/>
                  <dgm:constr type="h" for="ch" forName="dot4" refType="userD"/>
                  <dgm:constr type="ctrX" for="ch" forName="dot5" refType="w" fact="0.5325"/>
                  <dgm:constr type="ctrY" for="ch" forName="dot5" refType="h" fact="0.6419"/>
                  <dgm:constr type="w" for="ch" forName="dot5" refType="userD"/>
                  <dgm:constr type="h" for="ch" forName="dot5" refType="userD"/>
                  <dgm:constr type="ctrX" for="ch" forName="dot6" refType="w" fact="0.4514"/>
                  <dgm:constr type="ctrY" for="ch" forName="dot6" refType="h" fact="0.3784"/>
                  <dgm:constr type="w" for="ch" forName="dot6" refType="userD"/>
                  <dgm:constr type="h" for="ch" forName="dot6" refType="userD"/>
                  <dgm:constr type="ctrX" for="ch" forName="dotArrow1" refType="w" fact="0.4733"/>
                  <dgm:constr type="ctrY" for="ch" forName="dotArrow1" refType="h" fact="0.0496"/>
                  <dgm:constr type="w" for="ch" forName="dotArrow1" refType="userD"/>
                  <dgm:constr type="h" for="ch" forName="dotArrow1" refType="userD"/>
                  <dgm:constr type="ctrX" for="ch" forName="dotArrow2" refType="w" fact="0.4538"/>
                  <dgm:constr type="ctrY" for="ch" forName="dotArrow2" refType="h" fact="0.0282"/>
                  <dgm:constr type="w" for="ch" forName="dotArrow2" refType="userD"/>
                  <dgm:constr type="h" for="ch" forName="dotArrow2" refType="userD"/>
                  <dgm:constr type="ctrX" for="ch" forName="dotArrow3" refType="w" fact="0.4343"/>
                  <dgm:constr type="ctrY" for="ch" forName="dotArrow3" refType="h" fact="0.0068"/>
                  <dgm:constr type="w" for="ch" forName="dotArrow3" refType="userD"/>
                  <dgm:constr type="h" for="ch" forName="dotArrow3" refType="userD"/>
                  <dgm:constr type="ctrX" for="ch" forName="dotArrow4" refType="w" fact="0.4149"/>
                  <dgm:constr type="ctrY" for="ch" forName="dotArrow4" refType="h" fact="0.0282"/>
                  <dgm:constr type="w" for="ch" forName="dotArrow4" refType="userD"/>
                  <dgm:constr type="h" for="ch" forName="dotArrow4" refType="userD"/>
                  <dgm:constr type="ctrX" for="ch" forName="dotArrow5" refType="w" fact="0.3954"/>
                  <dgm:constr type="ctrY" for="ch" forName="dotArrow5" refType="h" fact="0.0496"/>
                  <dgm:constr type="w" for="ch" forName="dotArrow5" refType="userD"/>
                  <dgm:constr type="h" for="ch" forName="dotArrow5" refType="userD"/>
                  <dgm:constr type="ctrX" for="ch" forName="dotArrow6" refType="w" fact="0.4343"/>
                  <dgm:constr type="ctrY" for="ch" forName="dotArrow6" refType="h" fact="0.052"/>
                  <dgm:constr type="w" for="ch" forName="dotArrow6" refType="userD"/>
                  <dgm:constr type="h" for="ch" forName="dotArrow6" refType="userD"/>
                  <dgm:constr type="ctrX" for="ch" forName="dotArrow7" refType="w" fact="0.4343"/>
                  <dgm:constr type="ctrY" for="ch" forName="dotArrow7" refType="h" fact="0.0972"/>
                  <dgm:constr type="w" for="ch" forName="dotArrow7" refType="userD"/>
                  <dgm:constr type="h" for="ch" forName="dotArrow7" refType="userD"/>
                  <dgm:constr type="r" for="ch" forName="parTx1" refType="w" fact="0.8534"/>
                  <dgm:constr type="t" for="ch" forName="parTx1" refType="h" fact="0.9095"/>
                  <dgm:constr type="w" for="ch" forName="parTx1" refType="w" fact="0.294"/>
                  <dgm:constr type="h" for="ch" forName="parTx1" refType="h" fact="0.1222"/>
                  <dgm:constr type="ctrX" for="ch" forName="picture1" refType="w" fact="0.8667"/>
                  <dgm:constr type="ctrY" for="ch" forName="picture1" refType="h" fact="0.8922"/>
                  <dgm:constr type="w" for="ch" forName="picture1" refType="w" fact="0.1363"/>
                  <dgm:constr type="h" for="ch" forName="picture1" refType="h" fact="0.211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895"/>
                  <dgm:constr type="t" for="ch" forName="parTx2" refType="h" fact="0.762"/>
                  <dgm:constr type="w" for="ch" forName="parTx2" refType="w" fact="0.294"/>
                  <dgm:constr type="h" for="ch" forName="parTx2" refType="h" fact="0.1222"/>
                  <dgm:constr type="ctrX" for="ch" forName="picture2" refType="w" fact="0.6028"/>
                  <dgm:constr type="ctrY" for="ch" forName="picture2" refType="h" fact="0.7447"/>
                  <dgm:constr type="w" for="ch" forName="picture2" refType="w" fact="0.1363"/>
                  <dgm:constr type="h" for="ch" forName="picture2" refType="h" fact="0.211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771"/>
                  <dgm:constr type="t" for="ch" forName="parTx3" refType="h" fact="0.5294"/>
                  <dgm:constr type="w" for="ch" forName="parTx3" refType="w" fact="0.294"/>
                  <dgm:constr type="h" for="ch" forName="parTx3" refType="h" fact="0.1222"/>
                  <dgm:constr type="ctrX" for="ch" forName="picture3" refType="w" fact="0.4905"/>
                  <dgm:constr type="ctrY" for="ch" forName="picture3" refType="h" fact="0.5121"/>
                  <dgm:constr type="w" for="ch" forName="picture3" refType="w" fact="0.1363"/>
                  <dgm:constr type="h" for="ch" forName="picture3" refType="h" fact="0.211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278"/>
                  <dgm:constr type="t" for="ch" forName="parTx4" refType="h" fact="0.2523"/>
                  <dgm:constr type="w" for="ch" forName="parTx4" refType="w" fact="0.294"/>
                  <dgm:constr type="h" for="ch" forName="parTx4" refType="h" fact="0.1222"/>
                  <dgm:constr type="ctrX" for="ch" forName="picture4" refType="w" fact="0.4412"/>
                  <dgm:constr type="ctrY" for="ch" forName="picture4" refType="h" fact="0.235"/>
                  <dgm:constr type="w" for="ch" forName="picture4" refType="w" fact="0.1363"/>
                  <dgm:constr type="h" for="ch" forName="picture4" refType="h" fact="0.2113"/>
                  <dgm:constr type="r" for="ch" forName="desTx4" refType="l" refFor="ch" refForName="parTx4"/>
                  <dgm:constr type="l" for="ch" forName="desTx4"/>
                  <dgm:constr type="t" for="ch" forName="desTx4" refType="t" refFor="ch" refForName="parTx4"/>
                  <dgm:constr type="h" for="ch" forName="desTx4" refType="h" refFor="ch" refForName="parTx4"/>
                </dgm:constrLst>
              </dgm:if>
              <dgm:else name="Name41">
                <dgm:alg type="composite">
                  <dgm:param type="ar" val="1.26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userD" refType="w" fact="0.0167"/>
                  <dgm:constr type="ctrX" for="ch" forName="dot1" refType="w" fact="0.6022"/>
                  <dgm:constr type="ctrY" for="ch" forName="dot1" refType="h" fact="0.8215"/>
                  <dgm:constr type="w" for="ch" forName="dot1" refType="userD"/>
                  <dgm:constr type="h" for="ch" forName="dot1" refType="userD"/>
                  <dgm:constr type="ctrX" for="ch" forName="dot2" refType="w" fact="0.6394"/>
                  <dgm:constr type="ctrY" for="ch" forName="dot2" refType="h" fact="0.843"/>
                  <dgm:constr type="w" for="ch" forName="dot2" refType="userD"/>
                  <dgm:constr type="h" for="ch" forName="dot2" refType="userD"/>
                  <dgm:constr type="ctrX" for="ch" forName="dot3" refType="w" fact="0.6777"/>
                  <dgm:constr type="ctrY" for="ch" forName="dot3" refType="h" fact="0.8607"/>
                  <dgm:constr type="w" for="ch" forName="dot3" refType="userD"/>
                  <dgm:constr type="h" for="ch" forName="dot3" refType="userD"/>
                  <dgm:constr type="ctrX" for="ch" forName="dot4" refType="w" fact="0.7171"/>
                  <dgm:constr type="ctrY" for="ch" forName="dot4" refType="h" fact="0.8745"/>
                  <dgm:constr type="w" for="ch" forName="dot4" refType="userD"/>
                  <dgm:constr type="h" for="ch" forName="dot4" refType="userD"/>
                  <dgm:constr type="ctrX" for="ch" forName="dot5" refType="w" fact="0.4283"/>
                  <dgm:constr type="ctrY" for="ch" forName="dot5" refType="h" fact="0.6419"/>
                  <dgm:constr type="w" for="ch" forName="dot5" refType="userD"/>
                  <dgm:constr type="h" for="ch" forName="dot5" refType="userD"/>
                  <dgm:constr type="ctrX" for="ch" forName="dot6" refType="w" fact="0.3291"/>
                  <dgm:constr type="ctrY" for="ch" forName="dot6" refType="h" fact="0.3784"/>
                  <dgm:constr type="w" for="ch" forName="dot6" refType="userD"/>
                  <dgm:constr type="h" for="ch" forName="dot6" refType="userD"/>
                  <dgm:constr type="ctrX" for="ch" forName="dotArrow1" refType="w" fact="0.3559"/>
                  <dgm:constr type="ctrY" for="ch" forName="dotArrow1" refType="h" fact="0.0496"/>
                  <dgm:constr type="w" for="ch" forName="dotArrow1" refType="userD"/>
                  <dgm:constr type="h" for="ch" forName="dotArrow1" refType="userD"/>
                  <dgm:constr type="ctrX" for="ch" forName="dotArrow2" refType="w" fact="0.3321"/>
                  <dgm:constr type="ctrY" for="ch" forName="dotArrow2" refType="h" fact="0.0282"/>
                  <dgm:constr type="w" for="ch" forName="dotArrow2" refType="userD"/>
                  <dgm:constr type="h" for="ch" forName="dotArrow2" refType="userD"/>
                  <dgm:constr type="ctrX" for="ch" forName="dotArrow3" refType="w" fact="0.3083"/>
                  <dgm:constr type="ctrY" for="ch" forName="dotArrow3" refType="h" fact="0.0068"/>
                  <dgm:constr type="w" for="ch" forName="dotArrow3" refType="userD"/>
                  <dgm:constr type="h" for="ch" forName="dotArrow3" refType="userD"/>
                  <dgm:constr type="ctrX" for="ch" forName="dotArrow4" refType="w" fact="0.2845"/>
                  <dgm:constr type="ctrY" for="ch" forName="dotArrow4" refType="h" fact="0.0282"/>
                  <dgm:constr type="w" for="ch" forName="dotArrow4" refType="userD"/>
                  <dgm:constr type="h" for="ch" forName="dotArrow4" refType="userD"/>
                  <dgm:constr type="ctrX" for="ch" forName="dotArrow5" refType="w" fact="0.2606"/>
                  <dgm:constr type="ctrY" for="ch" forName="dotArrow5" refType="h" fact="0.0496"/>
                  <dgm:constr type="w" for="ch" forName="dotArrow5" refType="userD"/>
                  <dgm:constr type="h" for="ch" forName="dotArrow5" refType="userD"/>
                  <dgm:constr type="ctrX" for="ch" forName="dotArrow6" refType="w" fact="0.3083"/>
                  <dgm:constr type="ctrY" for="ch" forName="dotArrow6" refType="h" fact="0.052"/>
                  <dgm:constr type="w" for="ch" forName="dotArrow6" refType="userD"/>
                  <dgm:constr type="h" for="ch" forName="dotArrow6" refType="userD"/>
                  <dgm:constr type="ctrX" for="ch" forName="dotArrow7" refType="w" fact="0.3083"/>
                  <dgm:constr type="ctrY" for="ch" forName="dotArrow7" refType="h" fact="0.0972"/>
                  <dgm:constr type="w" for="ch" forName="dotArrow7" refType="userD"/>
                  <dgm:constr type="h" for="ch" forName="dotArrow7" refType="userD"/>
                  <dgm:constr type="r" for="ch" forName="parTx1" refType="w" fact="0.8207"/>
                  <dgm:constr type="t" for="ch" forName="parTx1" refType="h" fact="0.9064"/>
                  <dgm:constr type="w" for="ch" forName="parTx1" refType="w" fact="0.3595"/>
                  <dgm:constr type="h" for="ch" forName="parTx1" refType="h" fact="0.1222"/>
                  <dgm:constr type="ctrX" for="ch" forName="picture1" refType="w" fact="0.837"/>
                  <dgm:constr type="ctrY" for="ch" forName="picture1" refType="h" fact="0.8922"/>
                  <dgm:constr type="w" for="ch" forName="picture1" refType="w" fact="0.1667"/>
                  <dgm:constr type="h" for="ch" forName="picture1" refType="h" fact="0.2113"/>
                  <dgm:constr type="r" for="ch" forName="parTx2" refType="w" fact="0.498"/>
                  <dgm:constr type="t" for="ch" forName="parTx2" refType="h" fact="0.7589"/>
                  <dgm:constr type="w" for="ch" forName="parTx2" refType="w" fact="0.3595"/>
                  <dgm:constr type="h" for="ch" forName="parTx2" refType="h" fact="0.1222"/>
                  <dgm:constr type="ctrX" for="ch" forName="picture2" refType="w" fact="0.5143"/>
                  <dgm:constr type="ctrY" for="ch" forName="picture2" refType="h" fact="0.7447"/>
                  <dgm:constr type="w" for="ch" forName="picture2" refType="w" fact="0.1667"/>
                  <dgm:constr type="h" for="ch" forName="picture2" refType="h" fact="0.2113"/>
                  <dgm:constr type="r" for="ch" forName="parTx3" refType="w" fact="0.3606"/>
                  <dgm:constr type="t" for="ch" forName="parTx3" refType="h" fact="0.5263"/>
                  <dgm:constr type="w" for="ch" forName="parTx3" refType="w" fact="0.3595"/>
                  <dgm:constr type="h" for="ch" forName="parTx3" refType="h" fact="0.1222"/>
                  <dgm:constr type="ctrX" for="ch" forName="picture3" refType="w" fact="0.3769"/>
                  <dgm:constr type="ctrY" for="ch" forName="picture3" refType="h" fact="0.5121"/>
                  <dgm:constr type="w" for="ch" forName="picture3" refType="w" fact="0.1667"/>
                  <dgm:constr type="h" for="ch" forName="picture3" refType="h" fact="0.2113"/>
                  <dgm:constr type="r" for="ch" forName="parTx4" refType="w" fact="0.3003"/>
                  <dgm:constr type="t" for="ch" forName="parTx4" refType="h" fact="0.2492"/>
                  <dgm:constr type="w" for="ch" forName="parTx4" refType="w" fact="0.3595"/>
                  <dgm:constr type="h" for="ch" forName="parTx4" refType="h" fact="0.1222"/>
                  <dgm:constr type="ctrX" for="ch" forName="picture4" refType="w" fact="0.3166"/>
                  <dgm:constr type="ctrY" for="ch" forName="picture4" refType="h" fact="0.235"/>
                  <dgm:constr type="w" for="ch" forName="picture4" refType="w" fact="0.1667"/>
                  <dgm:constr type="h" for="ch" forName="picture4" refType="h" fact="0.2113"/>
                </dgm:constrLst>
              </dgm:else>
            </dgm:choose>
          </dgm:else>
        </dgm:choose>
      </dgm:if>
      <dgm:if name="Name42" axis="ch" ptType="node" func="cnt" op="equ" val="5">
        <dgm:choose name="Name43">
          <dgm:if name="Name44" func="var" arg="dir" op="equ" val="norm">
            <dgm:choose name="Name45">
              <dgm:if name="Name46" axis="des" func="maxDepth" op="gt" val="1">
                <dgm:alg type="composite">
                  <dgm:param type="ar" val="1.4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userD" refType="w" fact="0.0118"/>
                  <dgm:constr type="ctrX" for="ch" forName="dot1" refType="w" fact="0.3263"/>
                  <dgm:constr type="ctrY" for="ch" forName="dot1" refType="h" fact="0.8674"/>
                  <dgm:constr type="w" for="ch" forName="dot1" refType="userD"/>
                  <dgm:constr type="h" for="ch" forName="dot1" refType="userD"/>
                  <dgm:constr type="ctrX" for="ch" forName="dot2" refType="w" fact="0.3001"/>
                  <dgm:constr type="ctrY" for="ch" forName="dot2" refType="h" fact="0.8824"/>
                  <dgm:constr type="w" for="ch" forName="dot2" refType="userD"/>
                  <dgm:constr type="h" for="ch" forName="dot2" refType="userD"/>
                  <dgm:constr type="ctrX" for="ch" forName="dot3" refType="w" fact="0.2733"/>
                  <dgm:constr type="ctrY" for="ch" forName="dot3" refType="h" fact="0.8948"/>
                  <dgm:constr type="w" for="ch" forName="dot3" refType="userD"/>
                  <dgm:constr type="h" for="ch" forName="dot3" refType="userD"/>
                  <dgm:constr type="ctrX" for="ch" forName="dot4" refType="w" fact="0.2462"/>
                  <dgm:constr type="ctrY" for="ch" forName="dot4" refType="h" fact="0.9044"/>
                  <dgm:constr type="w" for="ch" forName="dot4" refType="userD"/>
                  <dgm:constr type="h" for="ch" forName="dot4" refType="userD"/>
                  <dgm:constr type="ctrX" for="ch" forName="dot5" refType="w" fact="0.4691"/>
                  <dgm:constr type="ctrY" for="ch" forName="dot5" refType="h" fact="0.7222"/>
                  <dgm:constr type="w" for="ch" forName="dot5" refType="userD"/>
                  <dgm:constr type="h" for="ch" forName="dot5" refType="userD"/>
                  <dgm:constr type="ctrX" for="ch" forName="dot6" refType="w" fact="0.4484"/>
                  <dgm:constr type="ctrY" for="ch" forName="dot6" refType="h" fact="0.7518"/>
                  <dgm:constr type="w" for="ch" forName="dot6" refType="userD"/>
                  <dgm:constr type="h" for="ch" forName="dot6" refType="userD"/>
                  <dgm:constr type="ctrX" for="ch" forName="dot7" refType="w" fact="0.5549"/>
                  <dgm:constr type="ctrY" for="ch" forName="dot7" refType="h" fact="0.5422"/>
                  <dgm:constr type="w" for="ch" forName="dot7" refType="userD"/>
                  <dgm:constr type="h" for="ch" forName="dot7" refType="userD"/>
                  <dgm:constr type="ctrX" for="ch" forName="dot8" refType="w" fact="0.601"/>
                  <dgm:constr type="ctrY" for="ch" forName="dot8" refType="h" fact="0.3229"/>
                  <dgm:constr type="w" for="ch" forName="dot8" refType="userD"/>
                  <dgm:constr type="h" for="ch" forName="dot8" refType="userD"/>
                  <dgm:constr type="ctrX" for="ch" forName="dotArrow1" refType="w" fact="0.5779"/>
                  <dgm:constr type="ctrY" for="ch" forName="dotArrow1" refType="h" fact="0.0635"/>
                  <dgm:constr type="w" for="ch" forName="dotArrow1" refType="userD"/>
                  <dgm:constr type="h" for="ch" forName="dotArrow1" refType="userD"/>
                  <dgm:constr type="ctrX" for="ch" forName="dotArrow2" refType="w" fact="0.5951"/>
                  <dgm:constr type="ctrY" for="ch" forName="dotArrow2" refType="h" fact="0.0448"/>
                  <dgm:constr type="w" for="ch" forName="dotArrow2" refType="userD"/>
                  <dgm:constr type="h" for="ch" forName="dotArrow2" refType="userD"/>
                  <dgm:constr type="ctrX" for="ch" forName="dotArrow3" refType="w" fact="0.6123"/>
                  <dgm:constr type="ctrY" for="ch" forName="dotArrow3" refType="h" fact="0.026"/>
                  <dgm:constr type="w" for="ch" forName="dotArrow3" refType="userD"/>
                  <dgm:constr type="h" for="ch" forName="dotArrow3" refType="userD"/>
                  <dgm:constr type="ctrX" for="ch" forName="dotArrow4" refType="w" fact="0.6295"/>
                  <dgm:constr type="ctrY" for="ch" forName="dotArrow4" refType="h" fact="0.0448"/>
                  <dgm:constr type="w" for="ch" forName="dotArrow4" refType="userD"/>
                  <dgm:constr type="h" for="ch" forName="dotArrow4" refType="userD"/>
                  <dgm:constr type="ctrX" for="ch" forName="dotArrow5" refType="w" fact="0.6467"/>
                  <dgm:constr type="ctrY" for="ch" forName="dotArrow5" refType="h" fact="0.0635"/>
                  <dgm:constr type="w" for="ch" forName="dotArrow5" refType="userD"/>
                  <dgm:constr type="h" for="ch" forName="dotArrow5" refType="userD"/>
                  <dgm:constr type="ctrX" for="ch" forName="dotArrow6" refType="w" fact="0.6123"/>
                  <dgm:constr type="ctrY" for="ch" forName="dotArrow6" refType="h" fact="0.0656"/>
                  <dgm:constr type="w" for="ch" forName="dotArrow6" refType="userD"/>
                  <dgm:constr type="h" for="ch" forName="dotArrow6" refType="userD"/>
                  <dgm:constr type="ctrX" for="ch" forName="dotArrow7" refType="w" fact="0.6123"/>
                  <dgm:constr type="ctrY" for="ch" forName="dotArrow7" refType="h" fact="0.1052"/>
                  <dgm:constr type="w" for="ch" forName="dotArrow7" refType="userD"/>
                  <dgm:constr type="h" for="ch" forName="dotArrow7" refType="userD"/>
                  <dgm:constr type="l" for="ch" forName="parTx1" refType="w" fact="0.1746"/>
                  <dgm:constr type="t" for="ch" forName="parTx1" refType="h" fact="0.9304"/>
                  <dgm:constr type="w" for="ch" forName="parTx1" refType="w" fact="0.2544"/>
                  <dgm:constr type="h" for="ch" forName="parTx1" refType="h" fact="0.0962"/>
                  <dgm:constr type="ctrX" for="ch" forName="picture1" refType="w" fact="0.1631"/>
                  <dgm:constr type="ctrY" for="ch" forName="picture1" refType="h" fact="0.9169"/>
                  <dgm:constr type="w" for="ch" forName="picture1" refType="w" fact="0.118"/>
                  <dgm:constr type="h" for="ch" forName="picture1" refType="h" fact="0.166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982"/>
                  <dgm:constr type="t" for="ch" forName="parTx2" refType="h" fact="0.8167"/>
                  <dgm:constr type="w" for="ch" forName="parTx2" refType="w" fact="0.2544"/>
                  <dgm:constr type="h" for="ch" forName="parTx2" refType="h" fact="0.0962"/>
                  <dgm:constr type="ctrX" for="ch" forName="picture2" refType="w" fact="0.3866"/>
                  <dgm:constr type="ctrY" for="ch" forName="picture2" refType="h" fact="0.8032"/>
                  <dgm:constr type="w" for="ch" forName="picture2" refType="w" fact="0.118"/>
                  <dgm:constr type="h" for="ch" forName="picture2" refType="h" fact="0.166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194"/>
                  <dgm:constr type="t" for="ch" forName="parTx3" refType="h" fact="0.6524"/>
                  <dgm:constr type="w" for="ch" forName="parTx3" refType="w" fact="0.2544"/>
                  <dgm:constr type="h" for="ch" forName="parTx3" refType="h" fact="0.0962"/>
                  <dgm:constr type="ctrX" for="ch" forName="picture3" refType="w" fact="0.5078"/>
                  <dgm:constr type="ctrY" for="ch" forName="picture3" refType="h" fact="0.6389"/>
                  <dgm:constr type="w" for="ch" forName="picture3" refType="w" fact="0.118"/>
                  <dgm:constr type="h" for="ch" forName="picture3" refType="h" fact="0.166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827"/>
                  <dgm:constr type="t" for="ch" forName="parTx4" refType="h" fact="0.4412"/>
                  <dgm:constr type="w" for="ch" forName="parTx4" refType="w" fact="0.2544"/>
                  <dgm:constr type="h" for="ch" forName="parTx4" refType="h" fact="0.0962"/>
                  <dgm:constr type="ctrX" for="ch" forName="picture4" refType="w" fact="0.5712"/>
                  <dgm:constr type="ctrY" for="ch" forName="picture4" refType="h" fact="0.4277"/>
                  <dgm:constr type="w" for="ch" forName="picture4" refType="w" fact="0.118"/>
                  <dgm:constr type="h" for="ch" forName="picture4" refType="h" fact="0.1663"/>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18"/>
                  <dgm:constr type="t" for="ch" forName="parTx5" refType="h" fact="0.2262"/>
                  <dgm:constr type="w" for="ch" forName="parTx5" refType="w" fact="0.2544"/>
                  <dgm:constr type="h" for="ch" forName="parTx5" refType="h" fact="0.0962"/>
                  <dgm:constr type="ctrX" for="ch" forName="picture5" refType="w" fact="0.6064"/>
                  <dgm:constr type="ctrY" for="ch" forName="picture5" refType="h" fact="0.2127"/>
                  <dgm:constr type="w" for="ch" forName="picture5" refType="w" fact="0.118"/>
                  <dgm:constr type="h" for="ch" forName="picture5" refType="h" fact="0.1663"/>
                  <dgm:constr type="l" for="ch" forName="desTx5" refType="r" refFor="ch" refForName="parTx5"/>
                  <dgm:constr type="r" for="ch" forName="desTx5" refType="w"/>
                  <dgm:constr type="t" for="ch" forName="desTx5" refType="t" refFor="ch" refForName="parTx5"/>
                  <dgm:constr type="h" for="ch" forName="desTx5" refType="h" refFor="ch" refForName="parTx5"/>
                </dgm:constrLst>
              </dgm:if>
              <dgm:else name="Name47">
                <dgm:alg type="composite">
                  <dgm:param type="ar" val="1.164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userD" refType="w" fact="0.0143"/>
                  <dgm:constr type="ctrX" for="ch" forName="dot1" refType="w" fact="0.3951"/>
                  <dgm:constr type="ctrY" for="ch" forName="dot1" refType="h" fact="0.8674"/>
                  <dgm:constr type="w" for="ch" forName="dot1" refType="userD"/>
                  <dgm:constr type="h" for="ch" forName="dot1" refType="userD"/>
                  <dgm:constr type="ctrX" for="ch" forName="dot2" refType="w" fact="0.3634"/>
                  <dgm:constr type="ctrY" for="ch" forName="dot2" refType="h" fact="0.8824"/>
                  <dgm:constr type="w" for="ch" forName="dot2" refType="userD"/>
                  <dgm:constr type="h" for="ch" forName="dot2" refType="userD"/>
                  <dgm:constr type="ctrX" for="ch" forName="dot3" refType="w" fact="0.331"/>
                  <dgm:constr type="ctrY" for="ch" forName="dot3" refType="h" fact="0.8948"/>
                  <dgm:constr type="w" for="ch" forName="dot3" refType="userD"/>
                  <dgm:constr type="h" for="ch" forName="dot3" refType="userD"/>
                  <dgm:constr type="ctrX" for="ch" forName="dot4" refType="w" fact="0.2981"/>
                  <dgm:constr type="ctrY" for="ch" forName="dot4" refType="h" fact="0.9044"/>
                  <dgm:constr type="w" for="ch" forName="dot4" refType="userD"/>
                  <dgm:constr type="h" for="ch" forName="dot4" refType="userD"/>
                  <dgm:constr type="ctrX" for="ch" forName="dot5" refType="w" fact="0.5681"/>
                  <dgm:constr type="ctrY" for="ch" forName="dot5" refType="h" fact="0.7222"/>
                  <dgm:constr type="w" for="ch" forName="dot5" refType="userD"/>
                  <dgm:constr type="h" for="ch" forName="dot5" refType="userD"/>
                  <dgm:constr type="ctrX" for="ch" forName="dot6" refType="w" fact="0.543"/>
                  <dgm:constr type="ctrY" for="ch" forName="dot6" refType="h" fact="0.7518"/>
                  <dgm:constr type="w" for="ch" forName="dot6" refType="userD"/>
                  <dgm:constr type="h" for="ch" forName="dot6" refType="userD"/>
                  <dgm:constr type="ctrX" for="ch" forName="dot7" refType="w" fact="0.672"/>
                  <dgm:constr type="ctrY" for="ch" forName="dot7" refType="h" fact="0.5422"/>
                  <dgm:constr type="w" for="ch" forName="dot7" refType="userD"/>
                  <dgm:constr type="h" for="ch" forName="dot7" refType="userD"/>
                  <dgm:constr type="ctrX" for="ch" forName="dot8" refType="w" fact="0.7278"/>
                  <dgm:constr type="ctrY" for="ch" forName="dot8" refType="h" fact="0.3229"/>
                  <dgm:constr type="w" for="ch" forName="dot8" refType="userD"/>
                  <dgm:constr type="h" for="ch" forName="dot8" refType="userD"/>
                  <dgm:constr type="ctrX" for="ch" forName="dotArrow1" refType="w" fact="0.6999"/>
                  <dgm:constr type="ctrY" for="ch" forName="dotArrow1" refType="h" fact="0.0635"/>
                  <dgm:constr type="w" for="ch" forName="dotArrow1" refType="userD"/>
                  <dgm:constr type="h" for="ch" forName="dotArrow1" refType="userD"/>
                  <dgm:constr type="ctrX" for="ch" forName="dotArrow2" refType="w" fact="0.7207"/>
                  <dgm:constr type="ctrY" for="ch" forName="dotArrow2" refType="h" fact="0.0448"/>
                  <dgm:constr type="w" for="ch" forName="dotArrow2" refType="userD"/>
                  <dgm:constr type="h" for="ch" forName="dotArrow2" refType="userD"/>
                  <dgm:constr type="ctrX" for="ch" forName="dotArrow3" refType="w" fact="0.7415"/>
                  <dgm:constr type="ctrY" for="ch" forName="dotArrow3" refType="h" fact="0.026"/>
                  <dgm:constr type="w" for="ch" forName="dotArrow3" refType="userD"/>
                  <dgm:constr type="h" for="ch" forName="dotArrow3" refType="userD"/>
                  <dgm:constr type="ctrX" for="ch" forName="dotArrow4" refType="w" fact="0.7624"/>
                  <dgm:constr type="ctrY" for="ch" forName="dotArrow4" refType="h" fact="0.0448"/>
                  <dgm:constr type="w" for="ch" forName="dotArrow4" refType="userD"/>
                  <dgm:constr type="h" for="ch" forName="dotArrow4" refType="userD"/>
                  <dgm:constr type="ctrX" for="ch" forName="dotArrow5" refType="w" fact="0.7832"/>
                  <dgm:constr type="ctrY" for="ch" forName="dotArrow5" refType="h" fact="0.0635"/>
                  <dgm:constr type="w" for="ch" forName="dotArrow5" refType="userD"/>
                  <dgm:constr type="h" for="ch" forName="dotArrow5" refType="userD"/>
                  <dgm:constr type="ctrX" for="ch" forName="dotArrow6" refType="w" fact="0.7415"/>
                  <dgm:constr type="ctrY" for="ch" forName="dotArrow6" refType="h" fact="0.0656"/>
                  <dgm:constr type="w" for="ch" forName="dotArrow6" refType="userD"/>
                  <dgm:constr type="h" for="ch" forName="dotArrow6" refType="userD"/>
                  <dgm:constr type="ctrX" for="ch" forName="dotArrow7" refType="w" fact="0.7415"/>
                  <dgm:constr type="ctrY" for="ch" forName="dotArrow7" refType="h" fact="0.1052"/>
                  <dgm:constr type="w" for="ch" forName="dotArrow7" refType="userD"/>
                  <dgm:constr type="h" for="ch" forName="dotArrow7" refType="userD"/>
                  <dgm:constr type="l" for="ch" forName="parTx1" refType="w" fact="0.2115"/>
                  <dgm:constr type="t" for="ch" forName="parTx1" refType="h" fact="0.928"/>
                  <dgm:constr type="w" for="ch" forName="parTx1" refType="w" fact="0.3081"/>
                  <dgm:constr type="h" for="ch" forName="parTx1" refType="h" fact="0.0962"/>
                  <dgm:constr type="ctrX" for="ch" forName="picture1" refType="w" fact="0.1975"/>
                  <dgm:constr type="ctrY" for="ch" forName="picture1" refType="h" fact="0.9169"/>
                  <dgm:constr type="w" for="ch" forName="picture1" refType="w" fact="0.1429"/>
                  <dgm:constr type="h" for="ch" forName="picture1" refType="h" fact="0.1663"/>
                  <dgm:constr type="l" for="ch" forName="parTx2" refType="w" fact="0.4822"/>
                  <dgm:constr type="t" for="ch" forName="parTx2" refType="h" fact="0.8143"/>
                  <dgm:constr type="w" for="ch" forName="parTx2" refType="w" fact="0.3081"/>
                  <dgm:constr type="h" for="ch" forName="parTx2" refType="h" fact="0.0962"/>
                  <dgm:constr type="ctrX" for="ch" forName="picture2" refType="w" fact="0.4682"/>
                  <dgm:constr type="ctrY" for="ch" forName="picture2" refType="h" fact="0.8032"/>
                  <dgm:constr type="w" for="ch" forName="picture2" refType="w" fact="0.1429"/>
                  <dgm:constr type="h" for="ch" forName="picture2" refType="h" fact="0.1663"/>
                  <dgm:constr type="l" for="ch" forName="parTx3" refType="w" fact="0.629"/>
                  <dgm:constr type="t" for="ch" forName="parTx3" refType="h" fact="0.65"/>
                  <dgm:constr type="w" for="ch" forName="parTx3" refType="w" fact="0.3081"/>
                  <dgm:constr type="h" for="ch" forName="parTx3" refType="h" fact="0.0962"/>
                  <dgm:constr type="ctrX" for="ch" forName="picture3" refType="w" fact="0.615"/>
                  <dgm:constr type="ctrY" for="ch" forName="picture3" refType="h" fact="0.6389"/>
                  <dgm:constr type="w" for="ch" forName="picture3" refType="w" fact="0.1429"/>
                  <dgm:constr type="h" for="ch" forName="picture3" refType="h" fact="0.1663"/>
                  <dgm:constr type="l" for="ch" forName="parTx4" refType="w" fact="0.7057"/>
                  <dgm:constr type="t" for="ch" forName="parTx4" refType="h" fact="0.4388"/>
                  <dgm:constr type="w" for="ch" forName="parTx4" refType="w" fact="0.3081"/>
                  <dgm:constr type="h" for="ch" forName="parTx4" refType="h" fact="0.0962"/>
                  <dgm:constr type="ctrX" for="ch" forName="picture4" refType="w" fact="0.6917"/>
                  <dgm:constr type="ctrY" for="ch" forName="picture4" refType="h" fact="0.4277"/>
                  <dgm:constr type="w" for="ch" forName="picture4" refType="w" fact="0.1429"/>
                  <dgm:constr type="h" for="ch" forName="picture4" refType="h" fact="0.1663"/>
                  <dgm:constr type="l" for="ch" forName="parTx5" refType="w" fact="0.7484"/>
                  <dgm:constr type="t" for="ch" forName="parTx5" refType="h" fact="0.2238"/>
                  <dgm:constr type="w" for="ch" forName="parTx5" refType="w" fact="0.3081"/>
                  <dgm:constr type="h" for="ch" forName="parTx5" refType="h" fact="0.0962"/>
                  <dgm:constr type="ctrX" for="ch" forName="picture5" refType="w" fact="0.7344"/>
                  <dgm:constr type="ctrY" for="ch" forName="picture5" refType="h" fact="0.2127"/>
                  <dgm:constr type="w" for="ch" forName="picture5" refType="w" fact="0.1429"/>
                  <dgm:constr type="h" for="ch" forName="picture5" refType="h" fact="0.1663"/>
                </dgm:constrLst>
              </dgm:else>
            </dgm:choose>
          </dgm:if>
          <dgm:else name="Name48">
            <dgm:choose name="Name49">
              <dgm:if name="Name50" axis="des" func="maxDepth" op="gt" val="1">
                <dgm:alg type="composite">
                  <dgm:param type="ar" val="1.4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userD" refType="w" fact="0.0118"/>
                  <dgm:constr type="ctrX" for="ch" forName="dot1" refType="w" fact="0.6737"/>
                  <dgm:constr type="ctrY" for="ch" forName="dot1" refType="h" fact="0.8674"/>
                  <dgm:constr type="w" for="ch" forName="dot1" refType="userD"/>
                  <dgm:constr type="h" for="ch" forName="dot1" refType="userD"/>
                  <dgm:constr type="ctrX" for="ch" forName="dot2" refType="w" fact="0.6999"/>
                  <dgm:constr type="ctrY" for="ch" forName="dot2" refType="h" fact="0.8824"/>
                  <dgm:constr type="w" for="ch" forName="dot2" refType="userD"/>
                  <dgm:constr type="h" for="ch" forName="dot2" refType="userD"/>
                  <dgm:constr type="ctrX" for="ch" forName="dot3" refType="w" fact="0.7267"/>
                  <dgm:constr type="ctrY" for="ch" forName="dot3" refType="h" fact="0.8948"/>
                  <dgm:constr type="w" for="ch" forName="dot3" refType="userD"/>
                  <dgm:constr type="h" for="ch" forName="dot3" refType="userD"/>
                  <dgm:constr type="ctrX" for="ch" forName="dot4" refType="w" fact="0.7538"/>
                  <dgm:constr type="ctrY" for="ch" forName="dot4" refType="h" fact="0.9044"/>
                  <dgm:constr type="w" for="ch" forName="dot4" refType="userD"/>
                  <dgm:constr type="h" for="ch" forName="dot4" refType="userD"/>
                  <dgm:constr type="ctrX" for="ch" forName="dot5" refType="w" fact="0.5309"/>
                  <dgm:constr type="ctrY" for="ch" forName="dot5" refType="h" fact="0.7222"/>
                  <dgm:constr type="w" for="ch" forName="dot5" refType="userD"/>
                  <dgm:constr type="h" for="ch" forName="dot5" refType="userD"/>
                  <dgm:constr type="ctrX" for="ch" forName="dot6" refType="w" fact="0.5516"/>
                  <dgm:constr type="ctrY" for="ch" forName="dot6" refType="h" fact="0.7518"/>
                  <dgm:constr type="w" for="ch" forName="dot6" refType="userD"/>
                  <dgm:constr type="h" for="ch" forName="dot6" refType="userD"/>
                  <dgm:constr type="ctrX" for="ch" forName="dot7" refType="w" fact="0.4451"/>
                  <dgm:constr type="ctrY" for="ch" forName="dot7" refType="h" fact="0.5422"/>
                  <dgm:constr type="w" for="ch" forName="dot7" refType="userD"/>
                  <dgm:constr type="h" for="ch" forName="dot7" refType="userD"/>
                  <dgm:constr type="ctrX" for="ch" forName="dot8" refType="w" fact="0.399"/>
                  <dgm:constr type="ctrY" for="ch" forName="dot8" refType="h" fact="0.3229"/>
                  <dgm:constr type="w" for="ch" forName="dot8" refType="userD"/>
                  <dgm:constr type="h" for="ch" forName="dot8" refType="userD"/>
                  <dgm:constr type="ctrX" for="ch" forName="dotArrow1" refType="w" fact="0.4221"/>
                  <dgm:constr type="ctrY" for="ch" forName="dotArrow1" refType="h" fact="0.0635"/>
                  <dgm:constr type="w" for="ch" forName="dotArrow1" refType="userD"/>
                  <dgm:constr type="h" for="ch" forName="dotArrow1" refType="userD"/>
                  <dgm:constr type="ctrX" for="ch" forName="dotArrow2" refType="w" fact="0.4049"/>
                  <dgm:constr type="ctrY" for="ch" forName="dotArrow2" refType="h" fact="0.0448"/>
                  <dgm:constr type="w" for="ch" forName="dotArrow2" refType="userD"/>
                  <dgm:constr type="h" for="ch" forName="dotArrow2" refType="userD"/>
                  <dgm:constr type="ctrX" for="ch" forName="dotArrow3" refType="w" fact="0.3877"/>
                  <dgm:constr type="ctrY" for="ch" forName="dotArrow3" refType="h" fact="0.026"/>
                  <dgm:constr type="w" for="ch" forName="dotArrow3" refType="userD"/>
                  <dgm:constr type="h" for="ch" forName="dotArrow3" refType="userD"/>
                  <dgm:constr type="ctrX" for="ch" forName="dotArrow4" refType="w" fact="0.3705"/>
                  <dgm:constr type="ctrY" for="ch" forName="dotArrow4" refType="h" fact="0.0448"/>
                  <dgm:constr type="w" for="ch" forName="dotArrow4" refType="userD"/>
                  <dgm:constr type="h" for="ch" forName="dotArrow4" refType="userD"/>
                  <dgm:constr type="ctrX" for="ch" forName="dotArrow5" refType="w" fact="0.3533"/>
                  <dgm:constr type="ctrY" for="ch" forName="dotArrow5" refType="h" fact="0.0635"/>
                  <dgm:constr type="w" for="ch" forName="dotArrow5" refType="userD"/>
                  <dgm:constr type="h" for="ch" forName="dotArrow5" refType="userD"/>
                  <dgm:constr type="ctrX" for="ch" forName="dotArrow6" refType="w" fact="0.3877"/>
                  <dgm:constr type="ctrY" for="ch" forName="dotArrow6" refType="h" fact="0.0656"/>
                  <dgm:constr type="w" for="ch" forName="dotArrow6" refType="userD"/>
                  <dgm:constr type="h" for="ch" forName="dotArrow6" refType="userD"/>
                  <dgm:constr type="ctrX" for="ch" forName="dotArrow7" refType="w" fact="0.3877"/>
                  <dgm:constr type="ctrY" for="ch" forName="dotArrow7" refType="h" fact="0.1052"/>
                  <dgm:constr type="w" for="ch" forName="dotArrow7" refType="userD"/>
                  <dgm:constr type="h" for="ch" forName="dotArrow7" refType="userD"/>
                  <dgm:constr type="r" for="ch" forName="parTx1" refType="w" fact="0.8254"/>
                  <dgm:constr type="t" for="ch" forName="parTx1" refType="h" fact="0.9304"/>
                  <dgm:constr type="w" for="ch" forName="parTx1" refType="w" fact="0.2544"/>
                  <dgm:constr type="h" for="ch" forName="parTx1" refType="h" fact="0.0962"/>
                  <dgm:constr type="ctrX" for="ch" forName="picture1" refType="w" fact="0.8369"/>
                  <dgm:constr type="ctrY" for="ch" forName="picture1" refType="h" fact="0.9169"/>
                  <dgm:constr type="w" for="ch" forName="picture1" refType="w" fact="0.118"/>
                  <dgm:constr type="h" for="ch" forName="picture1" refType="h" fact="0.166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018"/>
                  <dgm:constr type="t" for="ch" forName="parTx2" refType="h" fact="0.8167"/>
                  <dgm:constr type="w" for="ch" forName="parTx2" refType="w" fact="0.2544"/>
                  <dgm:constr type="h" for="ch" forName="parTx2" refType="h" fact="0.0962"/>
                  <dgm:constr type="ctrX" for="ch" forName="picture2" refType="w" fact="0.6134"/>
                  <dgm:constr type="ctrY" for="ch" forName="picture2" refType="h" fact="0.8032"/>
                  <dgm:constr type="w" for="ch" forName="picture2" refType="w" fact="0.118"/>
                  <dgm:constr type="h" for="ch" forName="picture2" refType="h" fact="0.166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806"/>
                  <dgm:constr type="t" for="ch" forName="parTx3" refType="h" fact="0.6524"/>
                  <dgm:constr type="w" for="ch" forName="parTx3" refType="w" fact="0.2544"/>
                  <dgm:constr type="h" for="ch" forName="parTx3" refType="h" fact="0.0962"/>
                  <dgm:constr type="ctrX" for="ch" forName="picture3" refType="w" fact="0.4922"/>
                  <dgm:constr type="ctrY" for="ch" forName="picture3" refType="h" fact="0.6389"/>
                  <dgm:constr type="w" for="ch" forName="picture3" refType="w" fact="0.118"/>
                  <dgm:constr type="h" for="ch" forName="picture3" refType="h" fact="0.166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173"/>
                  <dgm:constr type="t" for="ch" forName="parTx4" refType="h" fact="0.4412"/>
                  <dgm:constr type="w" for="ch" forName="parTx4" refType="w" fact="0.2544"/>
                  <dgm:constr type="h" for="ch" forName="parTx4" refType="h" fact="0.0962"/>
                  <dgm:constr type="ctrX" for="ch" forName="picture4" refType="w" fact="0.4288"/>
                  <dgm:constr type="ctrY" for="ch" forName="picture4" refType="h" fact="0.4277"/>
                  <dgm:constr type="w" for="ch" forName="picture4" refType="w" fact="0.118"/>
                  <dgm:constr type="h" for="ch" forName="picture4" refType="h" fact="0.1663"/>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82"/>
                  <dgm:constr type="t" for="ch" forName="parTx5" refType="h" fact="0.2262"/>
                  <dgm:constr type="w" for="ch" forName="parTx5" refType="w" fact="0.2544"/>
                  <dgm:constr type="h" for="ch" forName="parTx5" refType="h" fact="0.0962"/>
                  <dgm:constr type="ctrX" for="ch" forName="picture5" refType="w" fact="0.3936"/>
                  <dgm:constr type="ctrY" for="ch" forName="picture5" refType="h" fact="0.2127"/>
                  <dgm:constr type="w" for="ch" forName="picture5" refType="w" fact="0.118"/>
                  <dgm:constr type="h" for="ch" forName="picture5" refType="h" fact="0.1663"/>
                  <dgm:constr type="r" for="ch" forName="desTx5" refType="l" refFor="ch" refForName="parTx5"/>
                  <dgm:constr type="l" for="ch" forName="desTx5"/>
                  <dgm:constr type="t" for="ch" forName="desTx5" refType="t" refFor="ch" refForName="parTx5"/>
                  <dgm:constr type="h" for="ch" forName="desTx5" refType="h" refFor="ch" refForName="parTx5"/>
                </dgm:constrLst>
              </dgm:if>
              <dgm:else name="Name51">
                <dgm:alg type="composite">
                  <dgm:param type="ar" val="1.164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userD" refType="w" fact="0.0143"/>
                  <dgm:constr type="ctrX" for="ch" forName="dot1" refType="w" fact="0.6049"/>
                  <dgm:constr type="ctrY" for="ch" forName="dot1" refType="h" fact="0.8674"/>
                  <dgm:constr type="w" for="ch" forName="dot1" refType="userD"/>
                  <dgm:constr type="h" for="ch" forName="dot1" refType="userD"/>
                  <dgm:constr type="ctrX" for="ch" forName="dot2" refType="w" fact="0.6366"/>
                  <dgm:constr type="ctrY" for="ch" forName="dot2" refType="h" fact="0.8824"/>
                  <dgm:constr type="w" for="ch" forName="dot2" refType="userD"/>
                  <dgm:constr type="h" for="ch" forName="dot2" refType="userD"/>
                  <dgm:constr type="ctrX" for="ch" forName="dot3" refType="w" fact="0.669"/>
                  <dgm:constr type="ctrY" for="ch" forName="dot3" refType="h" fact="0.8948"/>
                  <dgm:constr type="w" for="ch" forName="dot3" refType="userD"/>
                  <dgm:constr type="h" for="ch" forName="dot3" refType="userD"/>
                  <dgm:constr type="ctrX" for="ch" forName="dot4" refType="w" fact="0.7019"/>
                  <dgm:constr type="ctrY" for="ch" forName="dot4" refType="h" fact="0.9044"/>
                  <dgm:constr type="w" for="ch" forName="dot4" refType="userD"/>
                  <dgm:constr type="h" for="ch" forName="dot4" refType="userD"/>
                  <dgm:constr type="ctrX" for="ch" forName="dot5" refType="w" fact="0.4319"/>
                  <dgm:constr type="ctrY" for="ch" forName="dot5" refType="h" fact="0.7222"/>
                  <dgm:constr type="w" for="ch" forName="dot5" refType="userD"/>
                  <dgm:constr type="h" for="ch" forName="dot5" refType="userD"/>
                  <dgm:constr type="ctrX" for="ch" forName="dot6" refType="w" fact="0.457"/>
                  <dgm:constr type="ctrY" for="ch" forName="dot6" refType="h" fact="0.7518"/>
                  <dgm:constr type="w" for="ch" forName="dot6" refType="userD"/>
                  <dgm:constr type="h" for="ch" forName="dot6" refType="userD"/>
                  <dgm:constr type="ctrX" for="ch" forName="dot7" refType="w" fact="0.328"/>
                  <dgm:constr type="ctrY" for="ch" forName="dot7" refType="h" fact="0.5422"/>
                  <dgm:constr type="w" for="ch" forName="dot7" refType="userD"/>
                  <dgm:constr type="h" for="ch" forName="dot7" refType="userD"/>
                  <dgm:constr type="ctrX" for="ch" forName="dot8" refType="w" fact="0.2722"/>
                  <dgm:constr type="ctrY" for="ch" forName="dot8" refType="h" fact="0.3229"/>
                  <dgm:constr type="w" for="ch" forName="dot8" refType="userD"/>
                  <dgm:constr type="h" for="ch" forName="dot8" refType="userD"/>
                  <dgm:constr type="ctrX" for="ch" forName="dotArrow1" refType="w" fact="0.3001"/>
                  <dgm:constr type="ctrY" for="ch" forName="dotArrow1" refType="h" fact="0.0635"/>
                  <dgm:constr type="w" for="ch" forName="dotArrow1" refType="userD"/>
                  <dgm:constr type="h" for="ch" forName="dotArrow1" refType="userD"/>
                  <dgm:constr type="ctrX" for="ch" forName="dotArrow2" refType="w" fact="0.2793"/>
                  <dgm:constr type="ctrY" for="ch" forName="dotArrow2" refType="h" fact="0.0448"/>
                  <dgm:constr type="w" for="ch" forName="dotArrow2" refType="userD"/>
                  <dgm:constr type="h" for="ch" forName="dotArrow2" refType="userD"/>
                  <dgm:constr type="ctrX" for="ch" forName="dotArrow3" refType="w" fact="0.2585"/>
                  <dgm:constr type="ctrY" for="ch" forName="dotArrow3" refType="h" fact="0.026"/>
                  <dgm:constr type="w" for="ch" forName="dotArrow3" refType="userD"/>
                  <dgm:constr type="h" for="ch" forName="dotArrow3" refType="userD"/>
                  <dgm:constr type="ctrX" for="ch" forName="dotArrow4" refType="w" fact="0.2376"/>
                  <dgm:constr type="ctrY" for="ch" forName="dotArrow4" refType="h" fact="0.0448"/>
                  <dgm:constr type="w" for="ch" forName="dotArrow4" refType="userD"/>
                  <dgm:constr type="h" for="ch" forName="dotArrow4" refType="userD"/>
                  <dgm:constr type="ctrX" for="ch" forName="dotArrow5" refType="w" fact="0.2168"/>
                  <dgm:constr type="ctrY" for="ch" forName="dotArrow5" refType="h" fact="0.0635"/>
                  <dgm:constr type="w" for="ch" forName="dotArrow5" refType="userD"/>
                  <dgm:constr type="h" for="ch" forName="dotArrow5" refType="userD"/>
                  <dgm:constr type="ctrX" for="ch" forName="dotArrow6" refType="w" fact="0.2585"/>
                  <dgm:constr type="ctrY" for="ch" forName="dotArrow6" refType="h" fact="0.0656"/>
                  <dgm:constr type="w" for="ch" forName="dotArrow6" refType="userD"/>
                  <dgm:constr type="h" for="ch" forName="dotArrow6" refType="userD"/>
                  <dgm:constr type="ctrX" for="ch" forName="dotArrow7" refType="w" fact="0.2585"/>
                  <dgm:constr type="ctrY" for="ch" forName="dotArrow7" refType="h" fact="0.1052"/>
                  <dgm:constr type="w" for="ch" forName="dotArrow7" refType="userD"/>
                  <dgm:constr type="h" for="ch" forName="dotArrow7" refType="userD"/>
                  <dgm:constr type="r" for="ch" forName="parTx1" refType="w" fact="0.7885"/>
                  <dgm:constr type="t" for="ch" forName="parTx1" refType="h" fact="0.928"/>
                  <dgm:constr type="w" for="ch" forName="parTx1" refType="w" fact="0.3081"/>
                  <dgm:constr type="h" for="ch" forName="parTx1" refType="h" fact="0.0962"/>
                  <dgm:constr type="ctrX" for="ch" forName="picture1" refType="w" fact="0.8025"/>
                  <dgm:constr type="ctrY" for="ch" forName="picture1" refType="h" fact="0.9169"/>
                  <dgm:constr type="w" for="ch" forName="picture1" refType="w" fact="0.1429"/>
                  <dgm:constr type="h" for="ch" forName="picture1" refType="h" fact="0.1663"/>
                  <dgm:constr type="r" for="ch" forName="parTx2" refType="w" fact="0.5178"/>
                  <dgm:constr type="t" for="ch" forName="parTx2" refType="h" fact="0.8143"/>
                  <dgm:constr type="w" for="ch" forName="parTx2" refType="w" fact="0.3081"/>
                  <dgm:constr type="h" for="ch" forName="parTx2" refType="h" fact="0.0962"/>
                  <dgm:constr type="ctrX" for="ch" forName="picture2" refType="w" fact="0.5318"/>
                  <dgm:constr type="ctrY" for="ch" forName="picture2" refType="h" fact="0.8032"/>
                  <dgm:constr type="w" for="ch" forName="picture2" refType="w" fact="0.1429"/>
                  <dgm:constr type="h" for="ch" forName="picture2" refType="h" fact="0.1663"/>
                  <dgm:constr type="r" for="ch" forName="parTx3" refType="w" fact="0.371"/>
                  <dgm:constr type="t" for="ch" forName="parTx3" refType="h" fact="0.65"/>
                  <dgm:constr type="w" for="ch" forName="parTx3" refType="w" fact="0.3081"/>
                  <dgm:constr type="h" for="ch" forName="parTx3" refType="h" fact="0.0962"/>
                  <dgm:constr type="ctrX" for="ch" forName="picture3" refType="w" fact="0.385"/>
                  <dgm:constr type="ctrY" for="ch" forName="picture3" refType="h" fact="0.6389"/>
                  <dgm:constr type="w" for="ch" forName="picture3" refType="w" fact="0.1429"/>
                  <dgm:constr type="h" for="ch" forName="picture3" refType="h" fact="0.1663"/>
                  <dgm:constr type="r" for="ch" forName="parTx4" refType="w" fact="0.2943"/>
                  <dgm:constr type="t" for="ch" forName="parTx4" refType="h" fact="0.4388"/>
                  <dgm:constr type="w" for="ch" forName="parTx4" refType="w" fact="0.3081"/>
                  <dgm:constr type="h" for="ch" forName="parTx4" refType="h" fact="0.0962"/>
                  <dgm:constr type="ctrX" for="ch" forName="picture4" refType="w" fact="0.3083"/>
                  <dgm:constr type="ctrY" for="ch" forName="picture4" refType="h" fact="0.4277"/>
                  <dgm:constr type="w" for="ch" forName="picture4" refType="w" fact="0.1429"/>
                  <dgm:constr type="h" for="ch" forName="picture4" refType="h" fact="0.1663"/>
                  <dgm:constr type="r" for="ch" forName="parTx5" refType="w" fact="0.2516"/>
                  <dgm:constr type="t" for="ch" forName="parTx5" refType="h" fact="0.2238"/>
                  <dgm:constr type="w" for="ch" forName="parTx5" refType="w" fact="0.3081"/>
                  <dgm:constr type="h" for="ch" forName="parTx5" refType="h" fact="0.0962"/>
                  <dgm:constr type="ctrX" for="ch" forName="picture5" refType="w" fact="0.2656"/>
                  <dgm:constr type="ctrY" for="ch" forName="picture5" refType="h" fact="0.2127"/>
                  <dgm:constr type="w" for="ch" forName="picture5" refType="w" fact="0.1429"/>
                  <dgm:constr type="h" for="ch" forName="picture5" refType="h" fact="0.1663"/>
                </dgm:constrLst>
              </dgm:else>
            </dgm:choose>
          </dgm:else>
        </dgm:choose>
      </dgm:if>
      <dgm:if name="Name52" axis="ch" ptType="node" func="cnt" op="equ" val="6">
        <dgm:choose name="Name53">
          <dgm:if name="Name54" func="var" arg="dir" op="equ" val="norm">
            <dgm:choose name="Name55">
              <dgm:if name="Name56" axis="des" func="maxDepth" op="gt" val="1">
                <dgm:alg type="composite">
                  <dgm:param type="ar" val="1.3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userD" refType="w" fact="0.0105"/>
                  <dgm:constr type="ctrX" for="ch" forName="dot1" refType="w" fact="0.3608"/>
                  <dgm:constr type="ctrY" for="ch" forName="dot1" refType="h" fact="0.8839"/>
                  <dgm:constr type="w" for="ch" forName="dot1" refType="userD"/>
                  <dgm:constr type="h" for="ch" forName="dot1" refType="userD"/>
                  <dgm:constr type="ctrX" for="ch" forName="dot2" refType="w" fact="0.3384"/>
                  <dgm:constr type="ctrY" for="ch" forName="dot2" refType="h" fact="0.8967"/>
                  <dgm:constr type="w" for="ch" forName="dot2" refType="userD"/>
                  <dgm:constr type="h" for="ch" forName="dot2" refType="userD"/>
                  <dgm:constr type="ctrX" for="ch" forName="dot3" refType="w" fact="0.3155"/>
                  <dgm:constr type="ctrY" for="ch" forName="dot3" refType="h" fact="0.9076"/>
                  <dgm:constr type="w" for="ch" forName="dot3" refType="userD"/>
                  <dgm:constr type="h" for="ch" forName="dot3" refType="userD"/>
                  <dgm:constr type="ctrX" for="ch" forName="dot4" refType="w" fact="0.2923"/>
                  <dgm:constr type="ctrY" for="ch" forName="dot4" refType="h" fact="0.9165"/>
                  <dgm:constr type="w" for="ch" forName="dot4" refType="userD"/>
                  <dgm:constr type="h" for="ch" forName="dot4" refType="userD"/>
                  <dgm:constr type="ctrX" for="ch" forName="dot5" refType="w" fact="0.2688"/>
                  <dgm:constr type="ctrY" for="ch" forName="dot5" refType="h" fact="0.9234"/>
                  <dgm:constr type="w" for="ch" forName="dot5" refType="userD"/>
                  <dgm:constr type="h" for="ch" forName="dot5" refType="userD"/>
                  <dgm:constr type="ctrX" for="ch" forName="dot6" refType="w" fact="0.4883"/>
                  <dgm:constr type="ctrY" for="ch" forName="dot6" refType="h" fact="0.764"/>
                  <dgm:constr type="w" for="ch" forName="dot6" refType="userD"/>
                  <dgm:constr type="h" for="ch" forName="dot6" refType="userD"/>
                  <dgm:constr type="ctrX" for="ch" forName="dot7" refType="w" fact="0.4695"/>
                  <dgm:constr type="ctrY" for="ch" forName="dot7" refType="h" fact="0.7878"/>
                  <dgm:constr type="w" for="ch" forName="dot7" refType="userD"/>
                  <dgm:constr type="h" for="ch" forName="dot7" refType="userD"/>
                  <dgm:constr type="ctrX" for="ch" forName="dot8" refType="w" fact="0.5696"/>
                  <dgm:constr type="ctrY" for="ch" forName="dot8" refType="h" fact="0.6227"/>
                  <dgm:constr type="w" for="ch" forName="dot8" refType="userD"/>
                  <dgm:constr type="h" for="ch" forName="dot8" refType="userD"/>
                  <dgm:constr type="ctrX" for="ch" forName="dot9" refType="w" fact="0.6247"/>
                  <dgm:constr type="ctrY" for="ch" forName="dot9" refType="h" fact="0.4556"/>
                  <dgm:constr type="w" for="ch" forName="dot9" refType="userD"/>
                  <dgm:constr type="h" for="ch" forName="dot9" refType="userD"/>
                  <dgm:constr type="ctrX" for="ch" forName="dot10" refType="w" fact="0.6509"/>
                  <dgm:constr type="ctrY" for="ch" forName="dot10" refType="h" fact="0.2816"/>
                  <dgm:constr type="w" for="ch" forName="dot10" refType="userD"/>
                  <dgm:constr type="h" for="ch" forName="dot10" refType="userD"/>
                  <dgm:constr type="ctrX" for="ch" forName="dotArrow1" refType="w" fact="0.6281"/>
                  <dgm:constr type="ctrY" for="ch" forName="dotArrow1" refType="h" fact="0.0748"/>
                  <dgm:constr type="w" for="ch" forName="dotArrow1" refType="userD"/>
                  <dgm:constr type="h" for="ch" forName="dotArrow1" refType="userD"/>
                  <dgm:constr type="ctrX" for="ch" forName="dotArrow2" refType="w" fact="0.6437"/>
                  <dgm:constr type="ctrY" for="ch" forName="dotArrow2" refType="h" fact="0.0581"/>
                  <dgm:constr type="w" for="ch" forName="dotArrow2" refType="userD"/>
                  <dgm:constr type="h" for="ch" forName="dotArrow2" refType="userD"/>
                  <dgm:constr type="ctrX" for="ch" forName="dotArrow3" refType="w" fact="0.6593"/>
                  <dgm:constr type="ctrY" for="ch" forName="dotArrow3" refType="h" fact="0.0414"/>
                  <dgm:constr type="w" for="ch" forName="dotArrow3" refType="userD"/>
                  <dgm:constr type="h" for="ch" forName="dotArrow3" refType="userD"/>
                  <dgm:constr type="ctrX" for="ch" forName="dotArrow4" refType="w" fact="0.675"/>
                  <dgm:constr type="ctrY" for="ch" forName="dotArrow4" refType="h" fact="0.0581"/>
                  <dgm:constr type="w" for="ch" forName="dotArrow4" refType="userD"/>
                  <dgm:constr type="h" for="ch" forName="dotArrow4" refType="userD"/>
                  <dgm:constr type="ctrX" for="ch" forName="dotArrow5" refType="w" fact="0.6906"/>
                  <dgm:constr type="ctrY" for="ch" forName="dotArrow5" refType="h" fact="0.0748"/>
                  <dgm:constr type="w" for="ch" forName="dotArrow5" refType="userD"/>
                  <dgm:constr type="h" for="ch" forName="dotArrow5" refType="userD"/>
                  <dgm:constr type="ctrX" for="ch" forName="dotArrow6" refType="w" fact="0.6593"/>
                  <dgm:constr type="ctrY" for="ch" forName="dotArrow6" refType="h" fact="0.0766"/>
                  <dgm:constr type="w" for="ch" forName="dotArrow6" refType="userD"/>
                  <dgm:constr type="h" for="ch" forName="dotArrow6" refType="userD"/>
                  <dgm:constr type="ctrX" for="ch" forName="dotArrow7" refType="w" fact="0.6593"/>
                  <dgm:constr type="ctrY" for="ch" forName="dotArrow7" refType="h" fact="0.1118"/>
                  <dgm:constr type="w" for="ch" forName="dotArrow7" refType="userD"/>
                  <dgm:constr type="h" for="ch" forName="dotArrow7" refType="userD"/>
                  <dgm:constr type="l" for="ch" forName="parTx1" refType="w" fact="0.2091"/>
                  <dgm:constr type="t" for="ch" forName="parTx1" refType="h" fact="0.9433"/>
                  <dgm:constr type="w" for="ch" forName="parTx1" refType="w" fact="0.2275"/>
                  <dgm:constr type="h" for="ch" forName="parTx1" refType="h" fact="0.0811"/>
                  <dgm:constr type="ctrX" for="ch" forName="picture1" refType="w" fact="0.1988"/>
                  <dgm:constr type="ctrY" for="ch" forName="picture1" refType="h" fact="0.9322"/>
                  <dgm:constr type="w" for="ch" forName="picture1" refType="w" fact="0.1055"/>
                  <dgm:constr type="h" for="ch" forName="picture1" refType="h" fact="0.140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273"/>
                  <dgm:constr type="t" for="ch" forName="parTx2" refType="h" fact="0.8468"/>
                  <dgm:constr type="w" for="ch" forName="parTx2" refType="w" fact="0.2275"/>
                  <dgm:constr type="h" for="ch" forName="parTx2" refType="h" fact="0.0811"/>
                  <dgm:constr type="ctrX" for="ch" forName="picture2" refType="w" fact="0.4169"/>
                  <dgm:constr type="ctrY" for="ch" forName="picture2" refType="h" fact="0.8357"/>
                  <dgm:constr type="w" for="ch" forName="picture2" refType="w" fact="0.1055"/>
                  <dgm:constr type="h" for="ch" forName="picture2" refType="h" fact="0.140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349"/>
                  <dgm:constr type="t" for="ch" forName="parTx3" refType="h" fact="0.7023"/>
                  <dgm:constr type="w" for="ch" forName="parTx3" refType="w" fact="0.2275"/>
                  <dgm:constr type="h" for="ch" forName="parTx3" refType="h" fact="0.0811"/>
                  <dgm:constr type="ctrX" for="ch" forName="picture3" refType="w" fact="0.5245"/>
                  <dgm:constr type="ctrY" for="ch" forName="picture3" refType="h" fact="0.6912"/>
                  <dgm:constr type="w" for="ch" forName="picture3" refType="w" fact="0.1055"/>
                  <dgm:constr type="h" for="ch" forName="picture3" refType="h" fact="0.140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998"/>
                  <dgm:constr type="t" for="ch" forName="parTx4" refType="h" fact="0.5441"/>
                  <dgm:constr type="w" for="ch" forName="parTx4" refType="w" fact="0.2275"/>
                  <dgm:constr type="h" for="ch" forName="parTx4" refType="h" fact="0.0811"/>
                  <dgm:constr type="ctrX" for="ch" forName="picture4" refType="w" fact="0.5894"/>
                  <dgm:constr type="ctrY" for="ch" forName="picture4" refType="h" fact="0.533"/>
                  <dgm:constr type="w" for="ch" forName="picture4" refType="w" fact="0.1055"/>
                  <dgm:constr type="h" for="ch" forName="picture4" refType="h" fact="0.1403"/>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416"/>
                  <dgm:constr type="t" for="ch" forName="parTx5" refType="h" fact="0.3737"/>
                  <dgm:constr type="w" for="ch" forName="parTx5" refType="w" fact="0.2275"/>
                  <dgm:constr type="h" for="ch" forName="parTx5" refType="h" fact="0.0811"/>
                  <dgm:constr type="ctrX" for="ch" forName="picture5" refType="w" fact="0.6313"/>
                  <dgm:constr type="ctrY" for="ch" forName="picture5" refType="h" fact="0.3626"/>
                  <dgm:constr type="w" for="ch" forName="picture5" refType="w" fact="0.1055"/>
                  <dgm:constr type="h" for="ch" forName="picture5" refType="h" fact="0.1403"/>
                  <dgm:constr type="l" for="ch" forName="desTx5" refType="r" refFor="ch" refForName="parTx5"/>
                  <dgm:constr type="r" for="ch" forName="desTx5" refType="w"/>
                  <dgm:constr type="t" for="ch" forName="desTx5" refType="t" refFor="ch" refForName="parTx5"/>
                  <dgm:constr type="h" for="ch" forName="desTx5" refType="h" refFor="ch" refForName="parTx5"/>
                  <dgm:constr type="l" for="ch" forName="parTx6" refType="w" fact="0.6644"/>
                  <dgm:constr type="t" for="ch" forName="parTx6" refType="h" fact="0.2061"/>
                  <dgm:constr type="w" for="ch" forName="parTx6" refType="w" fact="0.2275"/>
                  <dgm:constr type="h" for="ch" forName="parTx6" refType="h" fact="0.0811"/>
                  <dgm:constr type="ctrX" for="ch" forName="picture6" refType="w" fact="0.6541"/>
                  <dgm:constr type="ctrY" for="ch" forName="picture6" refType="h" fact="0.195"/>
                  <dgm:constr type="w" for="ch" forName="picture6" refType="w" fact="0.1055"/>
                  <dgm:constr type="h" for="ch" forName="picture6" refType="h" fact="0.1403"/>
                  <dgm:constr type="l" for="ch" forName="desTx6" refType="r" refFor="ch" refForName="parTx6"/>
                  <dgm:constr type="r" for="ch" forName="desTx6" refType="w"/>
                  <dgm:constr type="t" for="ch" forName="desTx6" refType="t" refFor="ch" refForName="parTx6"/>
                  <dgm:constr type="h" for="ch" forName="desTx6" refType="h" refFor="ch" refForName="parTx6"/>
                </dgm:constrLst>
              </dgm:if>
              <dgm:else name="Name57">
                <dgm:alg type="composite">
                  <dgm:param type="ar" val="1.122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userD" refType="w" fact="0.0125"/>
                  <dgm:constr type="ctrX" for="ch" forName="dot1" refType="w" fact="0.4276"/>
                  <dgm:constr type="ctrY" for="ch" forName="dot1" refType="h" fact="0.8839"/>
                  <dgm:constr type="w" for="ch" forName="dot1" refType="userD"/>
                  <dgm:constr type="h" for="ch" forName="dot1" refType="userD"/>
                  <dgm:constr type="ctrX" for="ch" forName="dot2" refType="w" fact="0.401"/>
                  <dgm:constr type="ctrY" for="ch" forName="dot2" refType="h" fact="0.8967"/>
                  <dgm:constr type="w" for="ch" forName="dot2" refType="userD"/>
                  <dgm:constr type="h" for="ch" forName="dot2" refType="userD"/>
                  <dgm:constr type="ctrX" for="ch" forName="dot3" refType="w" fact="0.3739"/>
                  <dgm:constr type="ctrY" for="ch" forName="dot3" refType="h" fact="0.9076"/>
                  <dgm:constr type="w" for="ch" forName="dot3" refType="userD"/>
                  <dgm:constr type="h" for="ch" forName="dot3" refType="userD"/>
                  <dgm:constr type="ctrX" for="ch" forName="dot4" refType="w" fact="0.3464"/>
                  <dgm:constr type="ctrY" for="ch" forName="dot4" refType="h" fact="0.9165"/>
                  <dgm:constr type="w" for="ch" forName="dot4" refType="userD"/>
                  <dgm:constr type="h" for="ch" forName="dot4" refType="userD"/>
                  <dgm:constr type="ctrX" for="ch" forName="dot5" refType="w" fact="0.3186"/>
                  <dgm:constr type="ctrY" for="ch" forName="dot5" refType="h" fact="0.9234"/>
                  <dgm:constr type="w" for="ch" forName="dot5" refType="userD"/>
                  <dgm:constr type="h" for="ch" forName="dot5" refType="userD"/>
                  <dgm:constr type="ctrX" for="ch" forName="dot6" refType="w" fact="0.5786"/>
                  <dgm:constr type="ctrY" for="ch" forName="dot6" refType="h" fact="0.764"/>
                  <dgm:constr type="w" for="ch" forName="dot6" refType="userD"/>
                  <dgm:constr type="h" for="ch" forName="dot6" refType="userD"/>
                  <dgm:constr type="ctrX" for="ch" forName="dot7" refType="w" fact="0.5564"/>
                  <dgm:constr type="ctrY" for="ch" forName="dot7" refType="h" fact="0.7878"/>
                  <dgm:constr type="w" for="ch" forName="dot7" refType="userD"/>
                  <dgm:constr type="h" for="ch" forName="dot7" refType="userD"/>
                  <dgm:constr type="ctrX" for="ch" forName="dot8" refType="w" fact="0.675"/>
                  <dgm:constr type="ctrY" for="ch" forName="dot8" refType="h" fact="0.6227"/>
                  <dgm:constr type="w" for="ch" forName="dot8" refType="userD"/>
                  <dgm:constr type="h" for="ch" forName="dot8" refType="userD"/>
                  <dgm:constr type="ctrX" for="ch" forName="dot9" refType="w" fact="0.7403"/>
                  <dgm:constr type="ctrY" for="ch" forName="dot9" refType="h" fact="0.4556"/>
                  <dgm:constr type="w" for="ch" forName="dot9" refType="userD"/>
                  <dgm:constr type="h" for="ch" forName="dot9" refType="userD"/>
                  <dgm:constr type="ctrX" for="ch" forName="dot10" refType="w" fact="0.7714"/>
                  <dgm:constr type="ctrY" for="ch" forName="dot10" refType="h" fact="0.2816"/>
                  <dgm:constr type="w" for="ch" forName="dot10" refType="userD"/>
                  <dgm:constr type="h" for="ch" forName="dot10" refType="userD"/>
                  <dgm:constr type="ctrX" for="ch" forName="dotArrow1" refType="w" fact="0.7443"/>
                  <dgm:constr type="ctrY" for="ch" forName="dotArrow1" refType="h" fact="0.0748"/>
                  <dgm:constr type="w" for="ch" forName="dotArrow1" refType="userD"/>
                  <dgm:constr type="h" for="ch" forName="dotArrow1" refType="userD"/>
                  <dgm:constr type="ctrX" for="ch" forName="dotArrow2" refType="w" fact="0.7628"/>
                  <dgm:constr type="ctrY" for="ch" forName="dotArrow2" refType="h" fact="0.0581"/>
                  <dgm:constr type="w" for="ch" forName="dotArrow2" refType="userD"/>
                  <dgm:constr type="h" for="ch" forName="dotArrow2" refType="userD"/>
                  <dgm:constr type="ctrX" for="ch" forName="dotArrow3" refType="w" fact="0.7814"/>
                  <dgm:constr type="ctrY" for="ch" forName="dotArrow3" refType="h" fact="0.0414"/>
                  <dgm:constr type="w" for="ch" forName="dotArrow3" refType="userD"/>
                  <dgm:constr type="h" for="ch" forName="dotArrow3" refType="userD"/>
                  <dgm:constr type="ctrX" for="ch" forName="dotArrow4" refType="w" fact="0.7999"/>
                  <dgm:constr type="ctrY" for="ch" forName="dotArrow4" refType="h" fact="0.0581"/>
                  <dgm:constr type="w" for="ch" forName="dotArrow4" refType="userD"/>
                  <dgm:constr type="h" for="ch" forName="dotArrow4" refType="userD"/>
                  <dgm:constr type="ctrX" for="ch" forName="dotArrow5" refType="w" fact="0.8184"/>
                  <dgm:constr type="ctrY" for="ch" forName="dotArrow5" refType="h" fact="0.0748"/>
                  <dgm:constr type="w" for="ch" forName="dotArrow5" refType="userD"/>
                  <dgm:constr type="h" for="ch" forName="dotArrow5" refType="userD"/>
                  <dgm:constr type="ctrX" for="ch" forName="dotArrow6" refType="w" fact="0.7814"/>
                  <dgm:constr type="ctrY" for="ch" forName="dotArrow6" refType="h" fact="0.0766"/>
                  <dgm:constr type="w" for="ch" forName="dotArrow6" refType="userD"/>
                  <dgm:constr type="h" for="ch" forName="dotArrow6" refType="userD"/>
                  <dgm:constr type="ctrX" for="ch" forName="dotArrow7" refType="w" fact="0.7814"/>
                  <dgm:constr type="ctrY" for="ch" forName="dotArrow7" refType="h" fact="0.1118"/>
                  <dgm:constr type="w" for="ch" forName="dotArrow7" refType="userD"/>
                  <dgm:constr type="h" for="ch" forName="dotArrow7" refType="userD"/>
                  <dgm:constr type="l" for="ch" forName="parTx1" refType="w" fact="0.2479"/>
                  <dgm:constr type="t" for="ch" forName="parTx1" refType="h" fact="0.9416"/>
                  <dgm:constr type="w" for="ch" forName="parTx1" refType="w" fact="0.2696"/>
                  <dgm:constr type="h" for="ch" forName="parTx1" refType="h" fact="0.0811"/>
                  <dgm:constr type="ctrX" for="ch" forName="picture1" refType="w" fact="0.2356"/>
                  <dgm:constr type="ctrY" for="ch" forName="picture1" refType="h" fact="0.9322"/>
                  <dgm:constr type="w" for="ch" forName="picture1" refType="w" fact="0.125"/>
                  <dgm:constr type="h" for="ch" forName="picture1" refType="h" fact="0.1403"/>
                  <dgm:constr type="l" for="ch" forName="parTx2" refType="w" fact="0.5064"/>
                  <dgm:constr type="t" for="ch" forName="parTx2" refType="h" fact="0.8451"/>
                  <dgm:constr type="w" for="ch" forName="parTx2" refType="w" fact="0.2696"/>
                  <dgm:constr type="h" for="ch" forName="parTx2" refType="h" fact="0.0811"/>
                  <dgm:constr type="ctrX" for="ch" forName="picture2" refType="w" fact="0.4941"/>
                  <dgm:constr type="ctrY" for="ch" forName="picture2" refType="h" fact="0.8357"/>
                  <dgm:constr type="w" for="ch" forName="picture2" refType="w" fact="0.125"/>
                  <dgm:constr type="h" for="ch" forName="picture2" refType="h" fact="0.1403"/>
                  <dgm:constr type="l" for="ch" forName="parTx3" refType="w" fact="0.6339"/>
                  <dgm:constr type="t" for="ch" forName="parTx3" refType="h" fact="0.7006"/>
                  <dgm:constr type="w" for="ch" forName="parTx3" refType="w" fact="0.2696"/>
                  <dgm:constr type="h" for="ch" forName="parTx3" refType="h" fact="0.0811"/>
                  <dgm:constr type="ctrX" for="ch" forName="picture3" refType="w" fact="0.6216"/>
                  <dgm:constr type="ctrY" for="ch" forName="picture3" refType="h" fact="0.6912"/>
                  <dgm:constr type="w" for="ch" forName="picture3" refType="w" fact="0.125"/>
                  <dgm:constr type="h" for="ch" forName="picture3" refType="h" fact="0.1403"/>
                  <dgm:constr type="l" for="ch" forName="parTx4" refType="w" fact="0.7108"/>
                  <dgm:constr type="t" for="ch" forName="parTx4" refType="h" fact="0.5424"/>
                  <dgm:constr type="w" for="ch" forName="parTx4" refType="w" fact="0.2696"/>
                  <dgm:constr type="h" for="ch" forName="parTx4" refType="h" fact="0.0811"/>
                  <dgm:constr type="ctrX" for="ch" forName="picture4" refType="w" fact="0.6985"/>
                  <dgm:constr type="ctrY" for="ch" forName="picture4" refType="h" fact="0.533"/>
                  <dgm:constr type="w" for="ch" forName="picture4" refType="w" fact="0.125"/>
                  <dgm:constr type="h" for="ch" forName="picture4" refType="h" fact="0.1403"/>
                  <dgm:constr type="l" for="ch" forName="parTx5" refType="w" fact="0.7604"/>
                  <dgm:constr type="t" for="ch" forName="parTx5" refType="h" fact="0.372"/>
                  <dgm:constr type="w" for="ch" forName="parTx5" refType="w" fact="0.2696"/>
                  <dgm:constr type="h" for="ch" forName="parTx5" refType="h" fact="0.0811"/>
                  <dgm:constr type="ctrX" for="ch" forName="picture5" refType="w" fact="0.7481"/>
                  <dgm:constr type="ctrY" for="ch" forName="picture5" refType="h" fact="0.3626"/>
                  <dgm:constr type="w" for="ch" forName="picture5" refType="w" fact="0.125"/>
                  <dgm:constr type="h" for="ch" forName="picture5" refType="h" fact="0.1403"/>
                  <dgm:constr type="l" for="ch" forName="parTx6" refType="w" fact="0.7874"/>
                  <dgm:constr type="t" for="ch" forName="parTx6" refType="h" fact="0.2044"/>
                  <dgm:constr type="w" for="ch" forName="parTx6" refType="w" fact="0.2696"/>
                  <dgm:constr type="h" for="ch" forName="parTx6" refType="h" fact="0.0811"/>
                  <dgm:constr type="ctrX" for="ch" forName="picture6" refType="w" fact="0.7751"/>
                  <dgm:constr type="ctrY" for="ch" forName="picture6" refType="h" fact="0.195"/>
                  <dgm:constr type="w" for="ch" forName="picture6" refType="w" fact="0.125"/>
                  <dgm:constr type="h" for="ch" forName="picture6" refType="h" fact="0.1403"/>
                </dgm:constrLst>
              </dgm:else>
            </dgm:choose>
          </dgm:if>
          <dgm:else name="Name58">
            <dgm:choose name="Name59">
              <dgm:if name="Name60" axis="des" func="maxDepth" op="gt" val="1">
                <dgm:alg type="composite">
                  <dgm:param type="ar" val="1.3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userD" refType="w" fact="0.0105"/>
                  <dgm:constr type="ctrX" for="ch" forName="dot1" refType="w" fact="0.6392"/>
                  <dgm:constr type="ctrY" for="ch" forName="dot1" refType="h" fact="0.8839"/>
                  <dgm:constr type="w" for="ch" forName="dot1" refType="userD"/>
                  <dgm:constr type="h" for="ch" forName="dot1" refType="userD"/>
                  <dgm:constr type="ctrX" for="ch" forName="dot2" refType="w" fact="0.6616"/>
                  <dgm:constr type="ctrY" for="ch" forName="dot2" refType="h" fact="0.8967"/>
                  <dgm:constr type="w" for="ch" forName="dot2" refType="userD"/>
                  <dgm:constr type="h" for="ch" forName="dot2" refType="userD"/>
                  <dgm:constr type="ctrX" for="ch" forName="dot3" refType="w" fact="0.6845"/>
                  <dgm:constr type="ctrY" for="ch" forName="dot3" refType="h" fact="0.9076"/>
                  <dgm:constr type="w" for="ch" forName="dot3" refType="userD"/>
                  <dgm:constr type="h" for="ch" forName="dot3" refType="userD"/>
                  <dgm:constr type="ctrX" for="ch" forName="dot4" refType="w" fact="0.7077"/>
                  <dgm:constr type="ctrY" for="ch" forName="dot4" refType="h" fact="0.9165"/>
                  <dgm:constr type="w" for="ch" forName="dot4" refType="userD"/>
                  <dgm:constr type="h" for="ch" forName="dot4" refType="userD"/>
                  <dgm:constr type="ctrX" for="ch" forName="dot5" refType="w" fact="0.7312"/>
                  <dgm:constr type="ctrY" for="ch" forName="dot5" refType="h" fact="0.9234"/>
                  <dgm:constr type="w" for="ch" forName="dot5" refType="userD"/>
                  <dgm:constr type="h" for="ch" forName="dot5" refType="userD"/>
                  <dgm:constr type="ctrX" for="ch" forName="dot6" refType="w" fact="0.5117"/>
                  <dgm:constr type="ctrY" for="ch" forName="dot6" refType="h" fact="0.764"/>
                  <dgm:constr type="w" for="ch" forName="dot6" refType="userD"/>
                  <dgm:constr type="h" for="ch" forName="dot6" refType="userD"/>
                  <dgm:constr type="ctrX" for="ch" forName="dot7" refType="w" fact="0.5305"/>
                  <dgm:constr type="ctrY" for="ch" forName="dot7" refType="h" fact="0.7878"/>
                  <dgm:constr type="w" for="ch" forName="dot7" refType="userD"/>
                  <dgm:constr type="h" for="ch" forName="dot7" refType="userD"/>
                  <dgm:constr type="ctrX" for="ch" forName="dot8" refType="w" fact="0.4304"/>
                  <dgm:constr type="ctrY" for="ch" forName="dot8" refType="h" fact="0.6227"/>
                  <dgm:constr type="w" for="ch" forName="dot8" refType="userD"/>
                  <dgm:constr type="h" for="ch" forName="dot8" refType="userD"/>
                  <dgm:constr type="ctrX" for="ch" forName="dot9" refType="w" fact="0.3753"/>
                  <dgm:constr type="ctrY" for="ch" forName="dot9" refType="h" fact="0.4556"/>
                  <dgm:constr type="w" for="ch" forName="dot9" refType="userD"/>
                  <dgm:constr type="h" for="ch" forName="dot9" refType="userD"/>
                  <dgm:constr type="ctrX" for="ch" forName="dot10" refType="w" fact="0.3491"/>
                  <dgm:constr type="ctrY" for="ch" forName="dot10" refType="h" fact="0.2816"/>
                  <dgm:constr type="w" for="ch" forName="dot10" refType="userD"/>
                  <dgm:constr type="h" for="ch" forName="dot10" refType="userD"/>
                  <dgm:constr type="ctrX" for="ch" forName="dotArrow1" refType="w" fact="0.3719"/>
                  <dgm:constr type="ctrY" for="ch" forName="dotArrow1" refType="h" fact="0.0748"/>
                  <dgm:constr type="w" for="ch" forName="dotArrow1" refType="userD"/>
                  <dgm:constr type="h" for="ch" forName="dotArrow1" refType="userD"/>
                  <dgm:constr type="ctrX" for="ch" forName="dotArrow2" refType="w" fact="0.3563"/>
                  <dgm:constr type="ctrY" for="ch" forName="dotArrow2" refType="h" fact="0.0581"/>
                  <dgm:constr type="w" for="ch" forName="dotArrow2" refType="userD"/>
                  <dgm:constr type="h" for="ch" forName="dotArrow2" refType="userD"/>
                  <dgm:constr type="ctrX" for="ch" forName="dotArrow3" refType="w" fact="0.3407"/>
                  <dgm:constr type="ctrY" for="ch" forName="dotArrow3" refType="h" fact="0.0414"/>
                  <dgm:constr type="w" for="ch" forName="dotArrow3" refType="userD"/>
                  <dgm:constr type="h" for="ch" forName="dotArrow3" refType="userD"/>
                  <dgm:constr type="ctrX" for="ch" forName="dotArrow4" refType="w" fact="0.325"/>
                  <dgm:constr type="ctrY" for="ch" forName="dotArrow4" refType="h" fact="0.0581"/>
                  <dgm:constr type="w" for="ch" forName="dotArrow4" refType="userD"/>
                  <dgm:constr type="h" for="ch" forName="dotArrow4" refType="userD"/>
                  <dgm:constr type="ctrX" for="ch" forName="dotArrow5" refType="w" fact="0.3094"/>
                  <dgm:constr type="ctrY" for="ch" forName="dotArrow5" refType="h" fact="0.0748"/>
                  <dgm:constr type="w" for="ch" forName="dotArrow5" refType="userD"/>
                  <dgm:constr type="h" for="ch" forName="dotArrow5" refType="userD"/>
                  <dgm:constr type="ctrX" for="ch" forName="dotArrow6" refType="w" fact="0.3407"/>
                  <dgm:constr type="ctrY" for="ch" forName="dotArrow6" refType="h" fact="0.0766"/>
                  <dgm:constr type="w" for="ch" forName="dotArrow6" refType="userD"/>
                  <dgm:constr type="h" for="ch" forName="dotArrow6" refType="userD"/>
                  <dgm:constr type="ctrX" for="ch" forName="dotArrow7" refType="w" fact="0.3407"/>
                  <dgm:constr type="ctrY" for="ch" forName="dotArrow7" refType="h" fact="0.1118"/>
                  <dgm:constr type="w" for="ch" forName="dotArrow7" refType="userD"/>
                  <dgm:constr type="h" for="ch" forName="dotArrow7" refType="userD"/>
                  <dgm:constr type="r" for="ch" forName="parTx1" refType="w" fact="0.7909"/>
                  <dgm:constr type="t" for="ch" forName="parTx1" refType="h" fact="0.9433"/>
                  <dgm:constr type="w" for="ch" forName="parTx1" refType="w" fact="0.2275"/>
                  <dgm:constr type="h" for="ch" forName="parTx1" refType="h" fact="0.0811"/>
                  <dgm:constr type="ctrX" for="ch" forName="picture1" refType="w" fact="0.8012"/>
                  <dgm:constr type="ctrY" for="ch" forName="picture1" refType="h" fact="0.9322"/>
                  <dgm:constr type="w" for="ch" forName="picture1" refType="w" fact="0.1055"/>
                  <dgm:constr type="h" for="ch" forName="picture1" refType="h" fact="0.140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727"/>
                  <dgm:constr type="t" for="ch" forName="parTx2" refType="h" fact="0.8468"/>
                  <dgm:constr type="w" for="ch" forName="parTx2" refType="w" fact="0.2275"/>
                  <dgm:constr type="h" for="ch" forName="parTx2" refType="h" fact="0.0811"/>
                  <dgm:constr type="ctrX" for="ch" forName="picture2" refType="w" fact="0.5831"/>
                  <dgm:constr type="ctrY" for="ch" forName="picture2" refType="h" fact="0.8357"/>
                  <dgm:constr type="w" for="ch" forName="picture2" refType="w" fact="0.1055"/>
                  <dgm:constr type="h" for="ch" forName="picture2" refType="h" fact="0.140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651"/>
                  <dgm:constr type="t" for="ch" forName="parTx3" refType="h" fact="0.7023"/>
                  <dgm:constr type="w" for="ch" forName="parTx3" refType="w" fact="0.2275"/>
                  <dgm:constr type="h" for="ch" forName="parTx3" refType="h" fact="0.0811"/>
                  <dgm:constr type="ctrX" for="ch" forName="picture3" refType="w" fact="0.4755"/>
                  <dgm:constr type="ctrY" for="ch" forName="picture3" refType="h" fact="0.6912"/>
                  <dgm:constr type="w" for="ch" forName="picture3" refType="w" fact="0.1055"/>
                  <dgm:constr type="h" for="ch" forName="picture3" refType="h" fact="0.140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002"/>
                  <dgm:constr type="t" for="ch" forName="parTx4" refType="h" fact="0.5441"/>
                  <dgm:constr type="w" for="ch" forName="parTx4" refType="w" fact="0.2275"/>
                  <dgm:constr type="h" for="ch" forName="parTx4" refType="h" fact="0.0811"/>
                  <dgm:constr type="ctrX" for="ch" forName="picture4" refType="w" fact="0.4106"/>
                  <dgm:constr type="ctrY" for="ch" forName="picture4" refType="h" fact="0.533"/>
                  <dgm:constr type="w" for="ch" forName="picture4" refType="w" fact="0.1055"/>
                  <dgm:constr type="h" for="ch" forName="picture4" refType="h" fact="0.1403"/>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584"/>
                  <dgm:constr type="t" for="ch" forName="parTx5" refType="h" fact="0.3737"/>
                  <dgm:constr type="w" for="ch" forName="parTx5" refType="w" fact="0.2275"/>
                  <dgm:constr type="h" for="ch" forName="parTx5" refType="h" fact="0.0811"/>
                  <dgm:constr type="ctrX" for="ch" forName="picture5" refType="w" fact="0.3687"/>
                  <dgm:constr type="ctrY" for="ch" forName="picture5" refType="h" fact="0.3626"/>
                  <dgm:constr type="w" for="ch" forName="picture5" refType="w" fact="0.1055"/>
                  <dgm:constr type="h" for="ch" forName="picture5" refType="h" fact="0.1403"/>
                  <dgm:constr type="r" for="ch" forName="desTx5" refType="l" refFor="ch" refForName="parTx5"/>
                  <dgm:constr type="l" for="ch" forName="desTx5"/>
                  <dgm:constr type="t" for="ch" forName="desTx5" refType="t" refFor="ch" refForName="parTx5"/>
                  <dgm:constr type="h" for="ch" forName="desTx5" refType="h" refFor="ch" refForName="parTx5"/>
                  <dgm:constr type="r" for="ch" forName="parTx6" refType="w" fact="0.3356"/>
                  <dgm:constr type="t" for="ch" forName="parTx6" refType="h" fact="0.2061"/>
                  <dgm:constr type="w" for="ch" forName="parTx6" refType="w" fact="0.2275"/>
                  <dgm:constr type="h" for="ch" forName="parTx6" refType="h" fact="0.0811"/>
                  <dgm:constr type="ctrX" for="ch" forName="picture6" refType="w" fact="0.3459"/>
                  <dgm:constr type="ctrY" for="ch" forName="picture6" refType="h" fact="0.195"/>
                  <dgm:constr type="w" for="ch" forName="picture6" refType="w" fact="0.1055"/>
                  <dgm:constr type="h" for="ch" forName="picture6" refType="h" fact="0.1403"/>
                  <dgm:constr type="r" for="ch" forName="desTx6" refType="l" refFor="ch" refForName="parTx6"/>
                  <dgm:constr type="l" for="ch" forName="desTx6"/>
                  <dgm:constr type="t" for="ch" forName="desTx6" refType="t" refFor="ch" refForName="parTx6"/>
                  <dgm:constr type="h" for="ch" forName="desTx6" refType="h" refFor="ch" refForName="parTx6"/>
                </dgm:constrLst>
              </dgm:if>
              <dgm:else name="Name61">
                <dgm:alg type="composite">
                  <dgm:param type="ar" val="1.122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userD" refType="w" fact="0.0125"/>
                  <dgm:constr type="ctrX" for="ch" forName="dot1" refType="w" fact="0.5724"/>
                  <dgm:constr type="ctrY" for="ch" forName="dot1" refType="h" fact="0.8839"/>
                  <dgm:constr type="w" for="ch" forName="dot1" refType="userD"/>
                  <dgm:constr type="h" for="ch" forName="dot1" refType="userD"/>
                  <dgm:constr type="ctrX" for="ch" forName="dot2" refType="w" fact="0.599"/>
                  <dgm:constr type="ctrY" for="ch" forName="dot2" refType="h" fact="0.8967"/>
                  <dgm:constr type="w" for="ch" forName="dot2" refType="userD"/>
                  <dgm:constr type="h" for="ch" forName="dot2" refType="userD"/>
                  <dgm:constr type="ctrX" for="ch" forName="dot3" refType="w" fact="0.6261"/>
                  <dgm:constr type="ctrY" for="ch" forName="dot3" refType="h" fact="0.9076"/>
                  <dgm:constr type="w" for="ch" forName="dot3" refType="userD"/>
                  <dgm:constr type="h" for="ch" forName="dot3" refType="userD"/>
                  <dgm:constr type="ctrX" for="ch" forName="dot4" refType="w" fact="0.6536"/>
                  <dgm:constr type="ctrY" for="ch" forName="dot4" refType="h" fact="0.9165"/>
                  <dgm:constr type="w" for="ch" forName="dot4" refType="userD"/>
                  <dgm:constr type="h" for="ch" forName="dot4" refType="userD"/>
                  <dgm:constr type="ctrX" for="ch" forName="dot5" refType="w" fact="0.6814"/>
                  <dgm:constr type="ctrY" for="ch" forName="dot5" refType="h" fact="0.9234"/>
                  <dgm:constr type="w" for="ch" forName="dot5" refType="userD"/>
                  <dgm:constr type="h" for="ch" forName="dot5" refType="userD"/>
                  <dgm:constr type="ctrX" for="ch" forName="dot6" refType="w" fact="0.4214"/>
                  <dgm:constr type="ctrY" for="ch" forName="dot6" refType="h" fact="0.764"/>
                  <dgm:constr type="w" for="ch" forName="dot6" refType="userD"/>
                  <dgm:constr type="h" for="ch" forName="dot6" refType="userD"/>
                  <dgm:constr type="ctrX" for="ch" forName="dot7" refType="w" fact="0.4436"/>
                  <dgm:constr type="ctrY" for="ch" forName="dot7" refType="h" fact="0.7878"/>
                  <dgm:constr type="w" for="ch" forName="dot7" refType="userD"/>
                  <dgm:constr type="h" for="ch" forName="dot7" refType="userD"/>
                  <dgm:constr type="ctrX" for="ch" forName="dot8" refType="w" fact="0.325"/>
                  <dgm:constr type="ctrY" for="ch" forName="dot8" refType="h" fact="0.6227"/>
                  <dgm:constr type="w" for="ch" forName="dot8" refType="userD"/>
                  <dgm:constr type="h" for="ch" forName="dot8" refType="userD"/>
                  <dgm:constr type="ctrX" for="ch" forName="dot9" refType="w" fact="0.2597"/>
                  <dgm:constr type="ctrY" for="ch" forName="dot9" refType="h" fact="0.4556"/>
                  <dgm:constr type="w" for="ch" forName="dot9" refType="userD"/>
                  <dgm:constr type="h" for="ch" forName="dot9" refType="userD"/>
                  <dgm:constr type="ctrX" for="ch" forName="dot10" refType="w" fact="0.2286"/>
                  <dgm:constr type="ctrY" for="ch" forName="dot10" refType="h" fact="0.2816"/>
                  <dgm:constr type="w" for="ch" forName="dot10" refType="userD"/>
                  <dgm:constr type="h" for="ch" forName="dot10" refType="userD"/>
                  <dgm:constr type="ctrX" for="ch" forName="dotArrow1" refType="w" fact="0.2557"/>
                  <dgm:constr type="ctrY" for="ch" forName="dotArrow1" refType="h" fact="0.0748"/>
                  <dgm:constr type="w" for="ch" forName="dotArrow1" refType="userD"/>
                  <dgm:constr type="h" for="ch" forName="dotArrow1" refType="userD"/>
                  <dgm:constr type="ctrX" for="ch" forName="dotArrow2" refType="w" fact="0.2372"/>
                  <dgm:constr type="ctrY" for="ch" forName="dotArrow2" refType="h" fact="0.0581"/>
                  <dgm:constr type="w" for="ch" forName="dotArrow2" refType="userD"/>
                  <dgm:constr type="h" for="ch" forName="dotArrow2" refType="userD"/>
                  <dgm:constr type="ctrX" for="ch" forName="dotArrow3" refType="w" fact="0.2187"/>
                  <dgm:constr type="ctrY" for="ch" forName="dotArrow3" refType="h" fact="0.0414"/>
                  <dgm:constr type="w" for="ch" forName="dotArrow3" refType="userD"/>
                  <dgm:constr type="h" for="ch" forName="dotArrow3" refType="userD"/>
                  <dgm:constr type="ctrX" for="ch" forName="dotArrow4" refType="w" fact="0.2001"/>
                  <dgm:constr type="ctrY" for="ch" forName="dotArrow4" refType="h" fact="0.0581"/>
                  <dgm:constr type="w" for="ch" forName="dotArrow4" refType="userD"/>
                  <dgm:constr type="h" for="ch" forName="dotArrow4" refType="userD"/>
                  <dgm:constr type="ctrX" for="ch" forName="dotArrow5" refType="w" fact="0.1816"/>
                  <dgm:constr type="ctrY" for="ch" forName="dotArrow5" refType="h" fact="0.0748"/>
                  <dgm:constr type="w" for="ch" forName="dotArrow5" refType="userD"/>
                  <dgm:constr type="h" for="ch" forName="dotArrow5" refType="userD"/>
                  <dgm:constr type="ctrX" for="ch" forName="dotArrow6" refType="w" fact="0.2187"/>
                  <dgm:constr type="ctrY" for="ch" forName="dotArrow6" refType="h" fact="0.0766"/>
                  <dgm:constr type="w" for="ch" forName="dotArrow6" refType="userD"/>
                  <dgm:constr type="h" for="ch" forName="dotArrow6" refType="userD"/>
                  <dgm:constr type="ctrX" for="ch" forName="dotArrow7" refType="w" fact="0.2187"/>
                  <dgm:constr type="ctrY" for="ch" forName="dotArrow7" refType="h" fact="0.1118"/>
                  <dgm:constr type="w" for="ch" forName="dotArrow7" refType="userD"/>
                  <dgm:constr type="h" for="ch" forName="dotArrow7" refType="userD"/>
                  <dgm:constr type="r" for="ch" forName="parTx1" refType="w" fact="0.7522"/>
                  <dgm:constr type="t" for="ch" forName="parTx1" refType="h" fact="0.9416"/>
                  <dgm:constr type="w" for="ch" forName="parTx1" refType="w" fact="0.2696"/>
                  <dgm:constr type="h" for="ch" forName="parTx1" refType="h" fact="0.0811"/>
                  <dgm:constr type="ctrX" for="ch" forName="picture1" refType="w" fact="0.7644"/>
                  <dgm:constr type="ctrY" for="ch" forName="picture1" refType="h" fact="0.9322"/>
                  <dgm:constr type="w" for="ch" forName="picture1" refType="w" fact="0.125"/>
                  <dgm:constr type="h" for="ch" forName="picture1" refType="h" fact="0.1403"/>
                  <dgm:constr type="r" for="ch" forName="parTx2" refType="w" fact="0.4937"/>
                  <dgm:constr type="t" for="ch" forName="parTx2" refType="h" fact="0.8451"/>
                  <dgm:constr type="w" for="ch" forName="parTx2" refType="w" fact="0.2696"/>
                  <dgm:constr type="h" for="ch" forName="parTx2" refType="h" fact="0.0811"/>
                  <dgm:constr type="ctrX" for="ch" forName="picture2" refType="w" fact="0.5059"/>
                  <dgm:constr type="ctrY" for="ch" forName="picture2" refType="h" fact="0.8357"/>
                  <dgm:constr type="w" for="ch" forName="picture2" refType="w" fact="0.125"/>
                  <dgm:constr type="h" for="ch" forName="picture2" refType="h" fact="0.1403"/>
                  <dgm:constr type="r" for="ch" forName="parTx3" refType="w" fact="0.3662"/>
                  <dgm:constr type="t" for="ch" forName="parTx3" refType="h" fact="0.7006"/>
                  <dgm:constr type="w" for="ch" forName="parTx3" refType="w" fact="0.2696"/>
                  <dgm:constr type="h" for="ch" forName="parTx3" refType="h" fact="0.0811"/>
                  <dgm:constr type="ctrX" for="ch" forName="picture3" refType="w" fact="0.3784"/>
                  <dgm:constr type="ctrY" for="ch" forName="picture3" refType="h" fact="0.6912"/>
                  <dgm:constr type="w" for="ch" forName="picture3" refType="w" fact="0.125"/>
                  <dgm:constr type="h" for="ch" forName="picture3" refType="h" fact="0.1403"/>
                  <dgm:constr type="r" for="ch" forName="parTx4" refType="w" fact="0.2893"/>
                  <dgm:constr type="t" for="ch" forName="parTx4" refType="h" fact="0.5424"/>
                  <dgm:constr type="w" for="ch" forName="parTx4" refType="w" fact="0.2696"/>
                  <dgm:constr type="h" for="ch" forName="parTx4" refType="h" fact="0.0811"/>
                  <dgm:constr type="ctrX" for="ch" forName="picture4" refType="w" fact="0.3015"/>
                  <dgm:constr type="ctrY" for="ch" forName="picture4" refType="h" fact="0.533"/>
                  <dgm:constr type="w" for="ch" forName="picture4" refType="w" fact="0.125"/>
                  <dgm:constr type="h" for="ch" forName="picture4" refType="h" fact="0.1403"/>
                  <dgm:constr type="r" for="ch" forName="parTx5" refType="w" fact="0.2397"/>
                  <dgm:constr type="t" for="ch" forName="parTx5" refType="h" fact="0.372"/>
                  <dgm:constr type="w" for="ch" forName="parTx5" refType="w" fact="0.2696"/>
                  <dgm:constr type="h" for="ch" forName="parTx5" refType="h" fact="0.0811"/>
                  <dgm:constr type="ctrX" for="ch" forName="picture5" refType="w" fact="0.2519"/>
                  <dgm:constr type="ctrY" for="ch" forName="picture5" refType="h" fact="0.3626"/>
                  <dgm:constr type="w" for="ch" forName="picture5" refType="w" fact="0.125"/>
                  <dgm:constr type="h" for="ch" forName="picture5" refType="h" fact="0.1403"/>
                  <dgm:constr type="r" for="ch" forName="parTx6" refType="w" fact="0.2127"/>
                  <dgm:constr type="t" for="ch" forName="parTx6" refType="h" fact="0.2044"/>
                  <dgm:constr type="w" for="ch" forName="parTx6" refType="w" fact="0.2696"/>
                  <dgm:constr type="h" for="ch" forName="parTx6" refType="h" fact="0.0811"/>
                  <dgm:constr type="ctrX" for="ch" forName="picture6" refType="w" fact="0.2249"/>
                  <dgm:constr type="ctrY" for="ch" forName="picture6" refType="h" fact="0.195"/>
                  <dgm:constr type="w" for="ch" forName="picture6" refType="w" fact="0.125"/>
                  <dgm:constr type="h" for="ch" forName="picture6" refType="h" fact="0.1403"/>
                </dgm:constrLst>
              </dgm:else>
            </dgm:choose>
          </dgm:else>
        </dgm:choose>
      </dgm:if>
      <dgm:else name="Name62">
        <dgm:choose name="Name63">
          <dgm:if name="Name64" func="var" arg="dir" op="equ" val="norm">
            <dgm:choose name="Name65">
              <dgm:if name="Name66" axis="des" func="maxDepth" op="gt" val="1">
                <dgm:alg type="composite">
                  <dgm:param type="ar" val="1.2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primFontSz" for="ch" forName="desTx7" refType="primFontSz" refFor="ch" refForName="desTx1" op="equ"/>
                  <dgm:constr type="userD" refType="w" fact="0.0097"/>
                  <dgm:constr type="ctrX" for="ch" forName="dot1" refType="w" fact="0.3909"/>
                  <dgm:constr type="ctrY" for="ch" forName="dot1" refType="h" fact="0.8342"/>
                  <dgm:constr type="w" for="ch" forName="dot1" refType="userD"/>
                  <dgm:constr type="h" for="ch" forName="dot1" refType="userD"/>
                  <dgm:constr type="ctrX" for="ch" forName="dot2" refType="w" fact="0.3721"/>
                  <dgm:constr type="ctrY" for="ch" forName="dot2" refType="h" fact="0.8448"/>
                  <dgm:constr type="w" for="ch" forName="dot2" refType="userD"/>
                  <dgm:constr type="h" for="ch" forName="dot2" refType="userD"/>
                  <dgm:constr type="ctrX" for="ch" forName="dot3" refType="w" fact="0.353"/>
                  <dgm:constr type="ctrY" for="ch" forName="dot3" refType="h" fact="0.8539"/>
                  <dgm:constr type="w" for="ch" forName="dot3" refType="userD"/>
                  <dgm:constr type="h" for="ch" forName="dot3" refType="userD"/>
                  <dgm:constr type="ctrX" for="ch" forName="dot4" refType="w" fact="0.3337"/>
                  <dgm:constr type="ctrY" for="ch" forName="dot4" refType="h" fact="0.8615"/>
                  <dgm:constr type="w" for="ch" forName="dot4" refType="userD"/>
                  <dgm:constr type="h" for="ch" forName="dot4" refType="userD"/>
                  <dgm:constr type="ctrX" for="ch" forName="dot5" refType="w" fact="0.3142"/>
                  <dgm:constr type="ctrY" for="ch" forName="dot5" refType="h" fact="0.8676"/>
                  <dgm:constr type="w" for="ch" forName="dot5" refType="userD"/>
                  <dgm:constr type="h" for="ch" forName="dot5" refType="userD"/>
                  <dgm:constr type="ctrX" for="ch" forName="dot6" refType="w" fact="0.5088"/>
                  <dgm:constr type="ctrY" for="ch" forName="dot6" refType="h" fact="0.7255"/>
                  <dgm:constr type="w" for="ch" forName="dot6" refType="userD"/>
                  <dgm:constr type="h" for="ch" forName="dot6" refType="userD"/>
                  <dgm:constr type="ctrX" for="ch" forName="dot7" refType="w" fact="0.4926"/>
                  <dgm:constr type="ctrY" for="ch" forName="dot7" refType="h" fact="0.7454"/>
                  <dgm:constr type="w" for="ch" forName="dot7" refType="userD"/>
                  <dgm:constr type="h" for="ch" forName="dot7" refType="userD"/>
                  <dgm:constr type="ctrX" for="ch" forName="dot8" refType="w" fact="0.5836"/>
                  <dgm:constr type="ctrY" for="ch" forName="dot8" refType="h" fact="0.6026"/>
                  <dgm:constr type="w" for="ch" forName="dot8" refType="userD"/>
                  <dgm:constr type="h" for="ch" forName="dot8" refType="userD"/>
                  <dgm:constr type="ctrX" for="ch" forName="dot9" refType="w" fact="0.6371"/>
                  <dgm:constr type="ctrY" for="ch" forName="dot9" refType="h" fact="0.4632"/>
                  <dgm:constr type="w" for="ch" forName="dot9" refType="userD"/>
                  <dgm:constr type="h" for="ch" forName="dot9" refType="userD"/>
                  <dgm:constr type="ctrX" for="ch" forName="dot10" refType="w" fact="0.6701"/>
                  <dgm:constr type="ctrY" for="ch" forName="dot10" refType="h" fact="0.3187"/>
                  <dgm:constr type="w" for="ch" forName="dot10" refType="userD"/>
                  <dgm:constr type="h" for="ch" forName="dot10" refType="userD"/>
                  <dgm:constr type="ctrX" for="ch" forName="dot11" refType="w" fact="0.6853"/>
                  <dgm:constr type="ctrY" for="ch" forName="dot11" refType="h" fact="0.1763"/>
                  <dgm:constr type="w" for="ch" forName="dot11" refType="userD"/>
                  <dgm:constr type="h" for="ch" forName="dot11" refType="userD"/>
                  <dgm:constr type="ctrX" for="ch" forName="dotArrow1" refType="w" fact="0.6627"/>
                  <dgm:constr type="ctrY" for="ch" forName="dotArrow1" refType="h" fact="-0.0099"/>
                  <dgm:constr type="w" for="ch" forName="dotArrow1" refType="userD"/>
                  <dgm:constr type="h" for="ch" forName="dotArrow1" refType="userD"/>
                  <dgm:constr type="ctrX" for="ch" forName="dotArrow2" refType="w" fact="0.6773"/>
                  <dgm:constr type="ctrY" for="ch" forName="dotArrow2" refType="h" fact="-0.0239"/>
                  <dgm:constr type="w" for="ch" forName="dotArrow2" refType="userD"/>
                  <dgm:constr type="h" for="ch" forName="dotArrow2" refType="userD"/>
                  <dgm:constr type="ctrX" for="ch" forName="dotArrow3" refType="w" fact="0.6919"/>
                  <dgm:constr type="ctrY" for="ch" forName="dotArrow3" refType="h" fact="-0.0378"/>
                  <dgm:constr type="w" for="ch" forName="dotArrow3" refType="userD"/>
                  <dgm:constr type="h" for="ch" forName="dotArrow3" refType="userD"/>
                  <dgm:constr type="ctrX" for="ch" forName="dotArrow4" refType="w" fact="0.7065"/>
                  <dgm:constr type="ctrY" for="ch" forName="dotArrow4" refType="h" fact="-0.0239"/>
                  <dgm:constr type="w" for="ch" forName="dotArrow4" refType="userD"/>
                  <dgm:constr type="h" for="ch" forName="dotArrow4" refType="userD"/>
                  <dgm:constr type="ctrX" for="ch" forName="dotArrow5" refType="w" fact="0.7212"/>
                  <dgm:constr type="ctrY" for="ch" forName="dotArrow5" refType="h" fact="-0.0099"/>
                  <dgm:constr type="w" for="ch" forName="dotArrow5" refType="userD"/>
                  <dgm:constr type="h" for="ch" forName="dotArrow5" refType="userD"/>
                  <dgm:constr type="ctrX" for="ch" forName="dotArrow6" refType="w" fact="0.6919"/>
                  <dgm:constr type="ctrY" for="ch" forName="dotArrow6" refType="h" fact="-0.0084"/>
                  <dgm:constr type="w" for="ch" forName="dotArrow6" refType="userD"/>
                  <dgm:constr type="h" for="ch" forName="dotArrow6" refType="userD"/>
                  <dgm:constr type="ctrX" for="ch" forName="dotArrow7" refType="w" fact="0.6919"/>
                  <dgm:constr type="ctrY" for="ch" forName="dotArrow7" refType="h" fact="0.0211"/>
                  <dgm:constr type="w" for="ch" forName="dotArrow7" refType="userD"/>
                  <dgm:constr type="h" for="ch" forName="dotArrow7" refType="userD"/>
                  <dgm:constr type="l" for="ch" forName="parTx1" refType="w" fact="0.2556"/>
                  <dgm:constr type="t" for="ch" forName="parTx1" refType="h" fact="0.8856"/>
                  <dgm:constr type="w" for="ch" forName="parTx1" refType="w" fact="0.2101"/>
                  <dgm:constr type="h" for="ch" forName="parTx1" refType="h" fact="0.0704"/>
                  <dgm:constr type="ctrX" for="ch" forName="picture1" refType="w" fact="0.246"/>
                  <dgm:constr type="ctrY" for="ch" forName="picture1" refType="h" fact="0.8769"/>
                  <dgm:constr type="w" for="ch" forName="picture1" refType="w" fact="0.0974"/>
                  <dgm:constr type="h" for="ch" forName="picture1" refType="h" fact="0.1218"/>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535"/>
                  <dgm:constr type="t" for="ch" forName="parTx2" refType="h" fact="0.7956"/>
                  <dgm:constr type="w" for="ch" forName="parTx2" refType="w" fact="0.2101"/>
                  <dgm:constr type="h" for="ch" forName="parTx2" refType="h" fact="0.0704"/>
                  <dgm:constr type="ctrX" for="ch" forName="picture2" refType="w" fact="0.4439"/>
                  <dgm:constr type="ctrY" for="ch" forName="picture2" refType="h" fact="0.787"/>
                  <dgm:constr type="w" for="ch" forName="picture2" refType="w" fact="0.0974"/>
                  <dgm:constr type="h" for="ch" forName="picture2" refType="h" fact="0.1218"/>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511"/>
                  <dgm:constr type="t" for="ch" forName="parTx3" refType="h" fact="0.673"/>
                  <dgm:constr type="w" for="ch" forName="parTx3" refType="w" fact="0.2101"/>
                  <dgm:constr type="h" for="ch" forName="parTx3" refType="h" fact="0.0704"/>
                  <dgm:constr type="ctrX" for="ch" forName="picture3" refType="w" fact="0.5415"/>
                  <dgm:constr type="ctrY" for="ch" forName="picture3" refType="h" fact="0.6644"/>
                  <dgm:constr type="w" for="ch" forName="picture3" refType="w" fact="0.0974"/>
                  <dgm:constr type="h" for="ch" forName="picture3" refType="h" fact="0.1218"/>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6132"/>
                  <dgm:constr type="t" for="ch" forName="parTx4" refType="h" fact="0.538"/>
                  <dgm:constr type="w" for="ch" forName="parTx4" refType="w" fact="0.2101"/>
                  <dgm:constr type="h" for="ch" forName="parTx4" refType="h" fact="0.0704"/>
                  <dgm:constr type="ctrX" for="ch" forName="picture4" refType="w" fact="0.6037"/>
                  <dgm:constr type="ctrY" for="ch" forName="picture4" refType="h" fact="0.5294"/>
                  <dgm:constr type="w" for="ch" forName="picture4" refType="w" fact="0.0974"/>
                  <dgm:constr type="h" for="ch" forName="picture4" refType="h" fact="0.1218"/>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576"/>
                  <dgm:constr type="t" for="ch" forName="parTx5" refType="h" fact="0.3951"/>
                  <dgm:constr type="w" for="ch" forName="parTx5" refType="w" fact="0.2101"/>
                  <dgm:constr type="h" for="ch" forName="parTx5" refType="h" fact="0.0704"/>
                  <dgm:constr type="ctrX" for="ch" forName="picture5" refType="w" fact="0.648"/>
                  <dgm:constr type="ctrY" for="ch" forName="picture5" refType="h" fact="0.3864"/>
                  <dgm:constr type="w" for="ch" forName="picture5" refType="w" fact="0.0974"/>
                  <dgm:constr type="h" for="ch" forName="picture5" refType="h" fact="0.1218"/>
                  <dgm:constr type="l" for="ch" forName="desTx5" refType="r" refFor="ch" refForName="parTx5"/>
                  <dgm:constr type="r" for="ch" forName="desTx5" refType="w"/>
                  <dgm:constr type="t" for="ch" forName="desTx5" refType="t" refFor="ch" refForName="parTx5"/>
                  <dgm:constr type="h" for="ch" forName="desTx5" refType="h" refFor="ch" refForName="parTx5"/>
                  <dgm:constr type="l" for="ch" forName="parTx6" refType="w" fact="0.6828"/>
                  <dgm:constr type="t" for="ch" forName="parTx6" refType="h" fact="0.2531"/>
                  <dgm:constr type="w" for="ch" forName="parTx6" refType="w" fact="0.2101"/>
                  <dgm:constr type="h" for="ch" forName="parTx6" refType="h" fact="0.0704"/>
                  <dgm:constr type="ctrX" for="ch" forName="picture6" refType="w" fact="0.6733"/>
                  <dgm:constr type="ctrY" for="ch" forName="picture6" refType="h" fact="0.2444"/>
                  <dgm:constr type="w" for="ch" forName="picture6" refType="w" fact="0.0974"/>
                  <dgm:constr type="h" for="ch" forName="picture6" refType="h" fact="0.1218"/>
                  <dgm:constr type="l" for="ch" forName="desTx6" refType="r" refFor="ch" refForName="parTx6"/>
                  <dgm:constr type="r" for="ch" forName="desTx6" refType="w"/>
                  <dgm:constr type="t" for="ch" forName="desTx6" refType="t" refFor="ch" refForName="parTx6"/>
                  <dgm:constr type="h" for="ch" forName="desTx6" refType="h" refFor="ch" refForName="parTx6"/>
                  <dgm:constr type="l" for="ch" forName="parTx7" refType="w" fact="0.6966"/>
                  <dgm:constr type="t" for="ch" forName="parTx7" refType="h" fact="0.1162"/>
                  <dgm:constr type="w" for="ch" forName="parTx7" refType="w" fact="0.2101"/>
                  <dgm:constr type="h" for="ch" forName="parTx7" refType="h" fact="0.0704"/>
                  <dgm:constr type="ctrX" for="ch" forName="picture7" refType="w" fact="0.6871"/>
                  <dgm:constr type="ctrY" for="ch" forName="picture7" refType="h" fact="0.1075"/>
                  <dgm:constr type="w" for="ch" forName="picture7" refType="w" fact="0.0974"/>
                  <dgm:constr type="h" for="ch" forName="picture7" refType="h" fact="0.1218"/>
                  <dgm:constr type="l" for="ch" forName="desTx7" refType="r" refFor="ch" refForName="parTx7"/>
                  <dgm:constr type="r" for="ch" forName="desTx7" refType="w"/>
                  <dgm:constr type="t" for="ch" forName="desTx7" refType="t" refFor="ch" refForName="parTx7"/>
                  <dgm:constr type="h" for="ch" forName="desTx7" refType="h" refFor="ch" refForName="parTx7"/>
                </dgm:constrLst>
              </dgm:if>
              <dgm:else name="Name67">
                <dgm:alg type="composite">
                  <dgm:param type="ar" val="1.096"/>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userD" refType="w" fact="0.0111"/>
                  <dgm:constr type="ctrX" for="ch" forName="dot1" refType="w" fact="0.4459"/>
                  <dgm:constr type="ctrY" for="ch" forName="dot1" refType="h" fact="0.8342"/>
                  <dgm:constr type="w" for="ch" forName="dot1" refType="userD"/>
                  <dgm:constr type="h" for="ch" forName="dot1" refType="userD"/>
                  <dgm:constr type="ctrX" for="ch" forName="dot2" refType="w" fact="0.4244"/>
                  <dgm:constr type="ctrY" for="ch" forName="dot2" refType="h" fact="0.8448"/>
                  <dgm:constr type="w" for="ch" forName="dot2" refType="userD"/>
                  <dgm:constr type="h" for="ch" forName="dot2" refType="userD"/>
                  <dgm:constr type="ctrX" for="ch" forName="dot3" refType="w" fact="0.4026"/>
                  <dgm:constr type="ctrY" for="ch" forName="dot3" refType="h" fact="0.8539"/>
                  <dgm:constr type="w" for="ch" forName="dot3" refType="userD"/>
                  <dgm:constr type="h" for="ch" forName="dot3" refType="userD"/>
                  <dgm:constr type="ctrX" for="ch" forName="dot4" refType="w" fact="0.3806"/>
                  <dgm:constr type="ctrY" for="ch" forName="dot4" refType="h" fact="0.8615"/>
                  <dgm:constr type="w" for="ch" forName="dot4" refType="userD"/>
                  <dgm:constr type="h" for="ch" forName="dot4" refType="userD"/>
                  <dgm:constr type="ctrX" for="ch" forName="dot5" refType="w" fact="0.3584"/>
                  <dgm:constr type="ctrY" for="ch" forName="dot5" refType="h" fact="0.8676"/>
                  <dgm:constr type="w" for="ch" forName="dot5" refType="userD"/>
                  <dgm:constr type="h" for="ch" forName="dot5" refType="userD"/>
                  <dgm:constr type="ctrX" for="ch" forName="dot6" refType="w" fact="0.5803"/>
                  <dgm:constr type="ctrY" for="ch" forName="dot6" refType="h" fact="0.7255"/>
                  <dgm:constr type="w" for="ch" forName="dot6" refType="userD"/>
                  <dgm:constr type="h" for="ch" forName="dot6" refType="userD"/>
                  <dgm:constr type="ctrX" for="ch" forName="dot7" refType="w" fact="0.5618"/>
                  <dgm:constr type="ctrY" for="ch" forName="dot7" refType="h" fact="0.7454"/>
                  <dgm:constr type="w" for="ch" forName="dot7" refType="userD"/>
                  <dgm:constr type="h" for="ch" forName="dot7" refType="userD"/>
                  <dgm:constr type="ctrX" for="ch" forName="dot8" refType="w" fact="0.6656"/>
                  <dgm:constr type="ctrY" for="ch" forName="dot8" refType="h" fact="0.6026"/>
                  <dgm:constr type="w" for="ch" forName="dot8" refType="userD"/>
                  <dgm:constr type="h" for="ch" forName="dot8" refType="userD"/>
                  <dgm:constr type="ctrX" for="ch" forName="dot9" refType="w" fact="0.7266"/>
                  <dgm:constr type="ctrY" for="ch" forName="dot9" refType="h" fact="0.4632"/>
                  <dgm:constr type="w" for="ch" forName="dot9" refType="userD"/>
                  <dgm:constr type="h" for="ch" forName="dot9" refType="userD"/>
                  <dgm:constr type="ctrX" for="ch" forName="dot10" refType="w" fact="0.7643"/>
                  <dgm:constr type="ctrY" for="ch" forName="dot10" refType="h" fact="0.3187"/>
                  <dgm:constr type="w" for="ch" forName="dot10" refType="userD"/>
                  <dgm:constr type="h" for="ch" forName="dot10" refType="userD"/>
                  <dgm:constr type="ctrX" for="ch" forName="dot11" refType="w" fact="0.7816"/>
                  <dgm:constr type="ctrY" for="ch" forName="dot11" refType="h" fact="0.1763"/>
                  <dgm:constr type="w" for="ch" forName="dot11" refType="userD"/>
                  <dgm:constr type="h" for="ch" forName="dot11" refType="userD"/>
                  <dgm:constr type="ctrX" for="ch" forName="dotArrow1" refType="w" fact="0.7558"/>
                  <dgm:constr type="ctrY" for="ch" forName="dotArrow1" refType="h" fact="-0.0099"/>
                  <dgm:constr type="w" for="ch" forName="dotArrow1" refType="userD"/>
                  <dgm:constr type="h" for="ch" forName="dotArrow1" refType="userD"/>
                  <dgm:constr type="ctrX" for="ch" forName="dotArrow2" refType="w" fact="0.7725"/>
                  <dgm:constr type="ctrY" for="ch" forName="dotArrow2" refType="h" fact="-0.0239"/>
                  <dgm:constr type="w" for="ch" forName="dotArrow2" refType="userD"/>
                  <dgm:constr type="h" for="ch" forName="dotArrow2" refType="userD"/>
                  <dgm:constr type="ctrX" for="ch" forName="dotArrow3" refType="w" fact="0.7892"/>
                  <dgm:constr type="ctrY" for="ch" forName="dotArrow3" refType="h" fact="-0.0378"/>
                  <dgm:constr type="w" for="ch" forName="dotArrow3" refType="userD"/>
                  <dgm:constr type="h" for="ch" forName="dotArrow3" refType="userD"/>
                  <dgm:constr type="ctrX" for="ch" forName="dotArrow4" refType="w" fact="0.8058"/>
                  <dgm:constr type="ctrY" for="ch" forName="dotArrow4" refType="h" fact="-0.0239"/>
                  <dgm:constr type="w" for="ch" forName="dotArrow4" refType="userD"/>
                  <dgm:constr type="h" for="ch" forName="dotArrow4" refType="userD"/>
                  <dgm:constr type="ctrX" for="ch" forName="dotArrow5" refType="w" fact="0.8225"/>
                  <dgm:constr type="ctrY" for="ch" forName="dotArrow5" refType="h" fact="-0.0099"/>
                  <dgm:constr type="w" for="ch" forName="dotArrow5" refType="userD"/>
                  <dgm:constr type="h" for="ch" forName="dotArrow5" refType="userD"/>
                  <dgm:constr type="ctrX" for="ch" forName="dotArrow6" refType="w" fact="0.7892"/>
                  <dgm:constr type="ctrY" for="ch" forName="dotArrow6" refType="h" fact="-0.0084"/>
                  <dgm:constr type="w" for="ch" forName="dotArrow6" refType="userD"/>
                  <dgm:constr type="h" for="ch" forName="dotArrow6" refType="userD"/>
                  <dgm:constr type="ctrX" for="ch" forName="dotArrow7" refType="w" fact="0.7892"/>
                  <dgm:constr type="ctrY" for="ch" forName="dotArrow7" refType="h" fact="0.0211"/>
                  <dgm:constr type="w" for="ch" forName="dotArrow7" refType="userD"/>
                  <dgm:constr type="h" for="ch" forName="dotArrow7" refType="userD"/>
                  <dgm:constr type="l" for="ch" forName="parTx1" refType="w" fact="0.2915"/>
                  <dgm:constr type="t" for="ch" forName="parTx1" refType="h" fact="0.8845"/>
                  <dgm:constr type="w" for="ch" forName="parTx1" refType="w" fact="0.2396"/>
                  <dgm:constr type="h" for="ch" forName="parTx1" refType="h" fact="0.0704"/>
                  <dgm:constr type="ctrX" for="ch" forName="picture1" refType="w" fact="0.2806"/>
                  <dgm:constr type="ctrY" for="ch" forName="picture1" refType="h" fact="0.8769"/>
                  <dgm:constr type="w" for="ch" forName="picture1" refType="w" fact="0.1111"/>
                  <dgm:constr type="h" for="ch" forName="picture1" refType="h" fact="0.1218"/>
                  <dgm:constr type="l" for="ch" forName="parTx2" refType="w" fact="0.5172"/>
                  <dgm:constr type="t" for="ch" forName="parTx2" refType="h" fact="0.7946"/>
                  <dgm:constr type="w" for="ch" forName="parTx2" refType="w" fact="0.2396"/>
                  <dgm:constr type="h" for="ch" forName="parTx2" refType="h" fact="0.0704"/>
                  <dgm:constr type="ctrX" for="ch" forName="picture2" refType="w" fact="0.5063"/>
                  <dgm:constr type="ctrY" for="ch" forName="picture2" refType="h" fact="0.787"/>
                  <dgm:constr type="w" for="ch" forName="picture2" refType="w" fact="0.1111"/>
                  <dgm:constr type="h" for="ch" forName="picture2" refType="h" fact="0.1218"/>
                  <dgm:constr type="l" for="ch" forName="parTx3" refType="w" fact="0.6285"/>
                  <dgm:constr type="t" for="ch" forName="parTx3" refType="h" fact="0.672"/>
                  <dgm:constr type="w" for="ch" forName="parTx3" refType="w" fact="0.2396"/>
                  <dgm:constr type="h" for="ch" forName="parTx3" refType="h" fact="0.0704"/>
                  <dgm:constr type="ctrX" for="ch" forName="picture3" refType="w" fact="0.6176"/>
                  <dgm:constr type="ctrY" for="ch" forName="picture3" refType="h" fact="0.6644"/>
                  <dgm:constr type="w" for="ch" forName="picture3" refType="w" fact="0.1111"/>
                  <dgm:constr type="h" for="ch" forName="picture3" refType="h" fact="0.1218"/>
                  <dgm:constr type="l" for="ch" forName="parTx4" refType="w" fact="0.6994"/>
                  <dgm:constr type="t" for="ch" forName="parTx4" refType="h" fact="0.5369"/>
                  <dgm:constr type="w" for="ch" forName="parTx4" refType="w" fact="0.2396"/>
                  <dgm:constr type="h" for="ch" forName="parTx4" refType="h" fact="0.0704"/>
                  <dgm:constr type="ctrX" for="ch" forName="picture4" refType="w" fact="0.6885"/>
                  <dgm:constr type="ctrY" for="ch" forName="picture4" refType="h" fact="0.5294"/>
                  <dgm:constr type="w" for="ch" forName="picture4" refType="w" fact="0.1111"/>
                  <dgm:constr type="h" for="ch" forName="picture4" refType="h" fact="0.1218"/>
                  <dgm:constr type="l" for="ch" forName="parTx5" refType="w" fact="0.75"/>
                  <dgm:constr type="t" for="ch" forName="parTx5" refType="h" fact="0.394"/>
                  <dgm:constr type="w" for="ch" forName="parTx5" refType="w" fact="0.2396"/>
                  <dgm:constr type="h" for="ch" forName="parTx5" refType="h" fact="0.0704"/>
                  <dgm:constr type="ctrX" for="ch" forName="picture5" refType="w" fact="0.7391"/>
                  <dgm:constr type="ctrY" for="ch" forName="picture5" refType="h" fact="0.3864"/>
                  <dgm:constr type="w" for="ch" forName="picture5" refType="w" fact="0.1111"/>
                  <dgm:constr type="h" for="ch" forName="picture5" refType="h" fact="0.1218"/>
                  <dgm:constr type="l" for="ch" forName="parTx6" refType="w" fact="0.7788"/>
                  <dgm:constr type="t" for="ch" forName="parTx6" refType="h" fact="0.252"/>
                  <dgm:constr type="w" for="ch" forName="parTx6" refType="w" fact="0.2396"/>
                  <dgm:constr type="h" for="ch" forName="parTx6" refType="h" fact="0.0704"/>
                  <dgm:constr type="ctrX" for="ch" forName="picture6" refType="w" fact="0.7679"/>
                  <dgm:constr type="ctrY" for="ch" forName="picture6" refType="h" fact="0.2444"/>
                  <dgm:constr type="w" for="ch" forName="picture6" refType="w" fact="0.1111"/>
                  <dgm:constr type="h" for="ch" forName="picture6" refType="h" fact="0.1218"/>
                  <dgm:constr type="l" for="ch" forName="parTx7" refType="w" fact="0.7945"/>
                  <dgm:constr type="t" for="ch" forName="parTx7" refType="h" fact="0.1151"/>
                  <dgm:constr type="w" for="ch" forName="parTx7" refType="w" fact="0.2396"/>
                  <dgm:constr type="h" for="ch" forName="parTx7" refType="h" fact="0.0704"/>
                  <dgm:constr type="ctrX" for="ch" forName="picture7" refType="w" fact="0.7836"/>
                  <dgm:constr type="ctrY" for="ch" forName="picture7" refType="h" fact="0.1075"/>
                  <dgm:constr type="w" for="ch" forName="picture7" refType="w" fact="0.1111"/>
                  <dgm:constr type="h" for="ch" forName="picture7" refType="h" fact="0.1218"/>
                </dgm:constrLst>
              </dgm:else>
            </dgm:choose>
          </dgm:if>
          <dgm:else name="Name68">
            <dgm:choose name="Name69">
              <dgm:if name="Name70" axis="des" func="maxDepth" op="gt" val="1">
                <dgm:alg type="composite">
                  <dgm:param type="ar" val="1.2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primFontSz" for="ch" forName="desTx7" refType="primFontSz" refFor="ch" refForName="desTx1" op="equ"/>
                  <dgm:constr type="userD" refType="w" fact="0.0097"/>
                  <dgm:constr type="ctrX" for="ch" forName="dot1" refType="w" fact="0.6091"/>
                  <dgm:constr type="ctrY" for="ch" forName="dot1" refType="h" fact="0.8342"/>
                  <dgm:constr type="w" for="ch" forName="dot1" refType="userD"/>
                  <dgm:constr type="h" for="ch" forName="dot1" refType="userD"/>
                  <dgm:constr type="ctrX" for="ch" forName="dot2" refType="w" fact="0.6279"/>
                  <dgm:constr type="ctrY" for="ch" forName="dot2" refType="h" fact="0.8448"/>
                  <dgm:constr type="w" for="ch" forName="dot2" refType="userD"/>
                  <dgm:constr type="h" for="ch" forName="dot2" refType="userD"/>
                  <dgm:constr type="ctrX" for="ch" forName="dot3" refType="w" fact="0.647"/>
                  <dgm:constr type="ctrY" for="ch" forName="dot3" refType="h" fact="0.8539"/>
                  <dgm:constr type="w" for="ch" forName="dot3" refType="userD"/>
                  <dgm:constr type="h" for="ch" forName="dot3" refType="userD"/>
                  <dgm:constr type="ctrX" for="ch" forName="dot4" refType="w" fact="0.6663"/>
                  <dgm:constr type="ctrY" for="ch" forName="dot4" refType="h" fact="0.8615"/>
                  <dgm:constr type="w" for="ch" forName="dot4" refType="userD"/>
                  <dgm:constr type="h" for="ch" forName="dot4" refType="userD"/>
                  <dgm:constr type="ctrX" for="ch" forName="dot5" refType="w" fact="0.6858"/>
                  <dgm:constr type="ctrY" for="ch" forName="dot5" refType="h" fact="0.8676"/>
                  <dgm:constr type="w" for="ch" forName="dot5" refType="userD"/>
                  <dgm:constr type="h" for="ch" forName="dot5" refType="userD"/>
                  <dgm:constr type="ctrX" for="ch" forName="dot6" refType="w" fact="0.4912"/>
                  <dgm:constr type="ctrY" for="ch" forName="dot6" refType="h" fact="0.7255"/>
                  <dgm:constr type="w" for="ch" forName="dot6" refType="userD"/>
                  <dgm:constr type="h" for="ch" forName="dot6" refType="userD"/>
                  <dgm:constr type="ctrX" for="ch" forName="dot7" refType="w" fact="0.5074"/>
                  <dgm:constr type="ctrY" for="ch" forName="dot7" refType="h" fact="0.7454"/>
                  <dgm:constr type="w" for="ch" forName="dot7" refType="userD"/>
                  <dgm:constr type="h" for="ch" forName="dot7" refType="userD"/>
                  <dgm:constr type="ctrX" for="ch" forName="dot8" refType="w" fact="0.4164"/>
                  <dgm:constr type="ctrY" for="ch" forName="dot8" refType="h" fact="0.6026"/>
                  <dgm:constr type="w" for="ch" forName="dot8" refType="userD"/>
                  <dgm:constr type="h" for="ch" forName="dot8" refType="userD"/>
                  <dgm:constr type="ctrX" for="ch" forName="dot9" refType="w" fact="0.3629"/>
                  <dgm:constr type="ctrY" for="ch" forName="dot9" refType="h" fact="0.4632"/>
                  <dgm:constr type="w" for="ch" forName="dot9" refType="userD"/>
                  <dgm:constr type="h" for="ch" forName="dot9" refType="userD"/>
                  <dgm:constr type="ctrX" for="ch" forName="dot10" refType="w" fact="0.3299"/>
                  <dgm:constr type="ctrY" for="ch" forName="dot10" refType="h" fact="0.3187"/>
                  <dgm:constr type="w" for="ch" forName="dot10" refType="userD"/>
                  <dgm:constr type="h" for="ch" forName="dot10" refType="userD"/>
                  <dgm:constr type="ctrX" for="ch" forName="dot11" refType="w" fact="0.3147"/>
                  <dgm:constr type="ctrY" for="ch" forName="dot11" refType="h" fact="0.1763"/>
                  <dgm:constr type="w" for="ch" forName="dot11" refType="userD"/>
                  <dgm:constr type="h" for="ch" forName="dot11" refType="userD"/>
                  <dgm:constr type="ctrX" for="ch" forName="dotArrow1" refType="w" fact="0.3373"/>
                  <dgm:constr type="ctrY" for="ch" forName="dotArrow1" refType="h" fact="-0.0099"/>
                  <dgm:constr type="w" for="ch" forName="dotArrow1" refType="userD"/>
                  <dgm:constr type="h" for="ch" forName="dotArrow1" refType="userD"/>
                  <dgm:constr type="ctrX" for="ch" forName="dotArrow2" refType="w" fact="0.3227"/>
                  <dgm:constr type="ctrY" for="ch" forName="dotArrow2" refType="h" fact="-0.0239"/>
                  <dgm:constr type="w" for="ch" forName="dotArrow2" refType="userD"/>
                  <dgm:constr type="h" for="ch" forName="dotArrow2" refType="userD"/>
                  <dgm:constr type="ctrX" for="ch" forName="dotArrow3" refType="w" fact="0.3081"/>
                  <dgm:constr type="ctrY" for="ch" forName="dotArrow3" refType="h" fact="-0.0378"/>
                  <dgm:constr type="w" for="ch" forName="dotArrow3" refType="userD"/>
                  <dgm:constr type="h" for="ch" forName="dotArrow3" refType="userD"/>
                  <dgm:constr type="ctrX" for="ch" forName="dotArrow4" refType="w" fact="0.2935"/>
                  <dgm:constr type="ctrY" for="ch" forName="dotArrow4" refType="h" fact="-0.0239"/>
                  <dgm:constr type="w" for="ch" forName="dotArrow4" refType="userD"/>
                  <dgm:constr type="h" for="ch" forName="dotArrow4" refType="userD"/>
                  <dgm:constr type="ctrX" for="ch" forName="dotArrow5" refType="w" fact="0.2788"/>
                  <dgm:constr type="ctrY" for="ch" forName="dotArrow5" refType="h" fact="-0.0099"/>
                  <dgm:constr type="w" for="ch" forName="dotArrow5" refType="userD"/>
                  <dgm:constr type="h" for="ch" forName="dotArrow5" refType="userD"/>
                  <dgm:constr type="ctrX" for="ch" forName="dotArrow6" refType="w" fact="0.3081"/>
                  <dgm:constr type="ctrY" for="ch" forName="dotArrow6" refType="h" fact="-0.0084"/>
                  <dgm:constr type="w" for="ch" forName="dotArrow6" refType="userD"/>
                  <dgm:constr type="h" for="ch" forName="dotArrow6" refType="userD"/>
                  <dgm:constr type="ctrX" for="ch" forName="dotArrow7" refType="w" fact="0.3081"/>
                  <dgm:constr type="ctrY" for="ch" forName="dotArrow7" refType="h" fact="0.0211"/>
                  <dgm:constr type="w" for="ch" forName="dotArrow7" refType="userD"/>
                  <dgm:constr type="h" for="ch" forName="dotArrow7" refType="userD"/>
                  <dgm:constr type="r" for="ch" forName="parTx1" refType="w" fact="0.7444"/>
                  <dgm:constr type="t" for="ch" forName="parTx1" refType="h" fact="0.8856"/>
                  <dgm:constr type="w" for="ch" forName="parTx1" refType="w" fact="0.2101"/>
                  <dgm:constr type="h" for="ch" forName="parTx1" refType="h" fact="0.0704"/>
                  <dgm:constr type="ctrX" for="ch" forName="picture1" refType="w" fact="0.754"/>
                  <dgm:constr type="ctrY" for="ch" forName="picture1" refType="h" fact="0.8769"/>
                  <dgm:constr type="w" for="ch" forName="picture1" refType="w" fact="0.0974"/>
                  <dgm:constr type="h" for="ch" forName="picture1" refType="h" fact="0.1218"/>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465"/>
                  <dgm:constr type="t" for="ch" forName="parTx2" refType="h" fact="0.7956"/>
                  <dgm:constr type="w" for="ch" forName="parTx2" refType="w" fact="0.2101"/>
                  <dgm:constr type="h" for="ch" forName="parTx2" refType="h" fact="0.0704"/>
                  <dgm:constr type="ctrX" for="ch" forName="picture2" refType="w" fact="0.5561"/>
                  <dgm:constr type="ctrY" for="ch" forName="picture2" refType="h" fact="0.787"/>
                  <dgm:constr type="w" for="ch" forName="picture2" refType="w" fact="0.0974"/>
                  <dgm:constr type="h" for="ch" forName="picture2" refType="h" fact="0.1218"/>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489"/>
                  <dgm:constr type="t" for="ch" forName="parTx3" refType="h" fact="0.673"/>
                  <dgm:constr type="w" for="ch" forName="parTx3" refType="w" fact="0.2101"/>
                  <dgm:constr type="h" for="ch" forName="parTx3" refType="h" fact="0.0704"/>
                  <dgm:constr type="ctrX" for="ch" forName="picture3" refType="w" fact="0.4585"/>
                  <dgm:constr type="ctrY" for="ch" forName="picture3" refType="h" fact="0.6644"/>
                  <dgm:constr type="w" for="ch" forName="picture3" refType="w" fact="0.0974"/>
                  <dgm:constr type="h" for="ch" forName="picture3" refType="h" fact="0.1218"/>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3868"/>
                  <dgm:constr type="t" for="ch" forName="parTx4" refType="h" fact="0.538"/>
                  <dgm:constr type="w" for="ch" forName="parTx4" refType="w" fact="0.2101"/>
                  <dgm:constr type="h" for="ch" forName="parTx4" refType="h" fact="0.0704"/>
                  <dgm:constr type="ctrX" for="ch" forName="picture4" refType="w" fact="0.3963"/>
                  <dgm:constr type="ctrY" for="ch" forName="picture4" refType="h" fact="0.5294"/>
                  <dgm:constr type="w" for="ch" forName="picture4" refType="w" fact="0.0974"/>
                  <dgm:constr type="h" for="ch" forName="picture4" refType="h" fact="0.1218"/>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424"/>
                  <dgm:constr type="t" for="ch" forName="parTx5" refType="h" fact="0.3951"/>
                  <dgm:constr type="w" for="ch" forName="parTx5" refType="w" fact="0.2101"/>
                  <dgm:constr type="h" for="ch" forName="parTx5" refType="h" fact="0.0704"/>
                  <dgm:constr type="ctrX" for="ch" forName="picture5" refType="w" fact="0.352"/>
                  <dgm:constr type="ctrY" for="ch" forName="picture5" refType="h" fact="0.3864"/>
                  <dgm:constr type="w" for="ch" forName="picture5" refType="w" fact="0.0974"/>
                  <dgm:constr type="h" for="ch" forName="picture5" refType="h" fact="0.1218"/>
                  <dgm:constr type="r" for="ch" forName="desTx5" refType="l" refFor="ch" refForName="parTx5"/>
                  <dgm:constr type="l" for="ch" forName="desTx5"/>
                  <dgm:constr type="t" for="ch" forName="desTx5" refType="t" refFor="ch" refForName="parTx5"/>
                  <dgm:constr type="h" for="ch" forName="desTx5" refType="h" refFor="ch" refForName="parTx5"/>
                  <dgm:constr type="r" for="ch" forName="parTx6" refType="w" fact="0.3172"/>
                  <dgm:constr type="t" for="ch" forName="parTx6" refType="h" fact="0.2531"/>
                  <dgm:constr type="w" for="ch" forName="parTx6" refType="w" fact="0.2101"/>
                  <dgm:constr type="h" for="ch" forName="parTx6" refType="h" fact="0.0704"/>
                  <dgm:constr type="ctrX" for="ch" forName="picture6" refType="w" fact="0.3267"/>
                  <dgm:constr type="ctrY" for="ch" forName="picture6" refType="h" fact="0.2444"/>
                  <dgm:constr type="w" for="ch" forName="picture6" refType="w" fact="0.0974"/>
                  <dgm:constr type="h" for="ch" forName="picture6" refType="h" fact="0.1218"/>
                  <dgm:constr type="r" for="ch" forName="desTx6" refType="l" refFor="ch" refForName="parTx6"/>
                  <dgm:constr type="l" for="ch" forName="desTx6"/>
                  <dgm:constr type="t" for="ch" forName="desTx6" refType="t" refFor="ch" refForName="parTx6"/>
                  <dgm:constr type="h" for="ch" forName="desTx6" refType="h" refFor="ch" refForName="parTx6"/>
                  <dgm:constr type="r" for="ch" forName="parTx7" refType="w" fact="0.3034"/>
                  <dgm:constr type="t" for="ch" forName="parTx7" refType="h" fact="0.1162"/>
                  <dgm:constr type="w" for="ch" forName="parTx7" refType="w" fact="0.2101"/>
                  <dgm:constr type="h" for="ch" forName="parTx7" refType="h" fact="0.0704"/>
                  <dgm:constr type="ctrX" for="ch" forName="picture7" refType="w" fact="0.3129"/>
                  <dgm:constr type="ctrY" for="ch" forName="picture7" refType="h" fact="0.1075"/>
                  <dgm:constr type="w" for="ch" forName="picture7" refType="w" fact="0.0974"/>
                  <dgm:constr type="h" for="ch" forName="picture7" refType="h" fact="0.1218"/>
                  <dgm:constr type="r" for="ch" forName="desTx7" refType="l" refFor="ch" refForName="parTx7"/>
                  <dgm:constr type="l" for="ch" forName="desTx7"/>
                  <dgm:constr type="t" for="ch" forName="desTx7" refType="t" refFor="ch" refForName="parTx7"/>
                  <dgm:constr type="h" for="ch" forName="desTx7" refType="h" refFor="ch" refForName="parTx7"/>
                </dgm:constrLst>
              </dgm:if>
              <dgm:else name="Name71">
                <dgm:alg type="composite">
                  <dgm:param type="ar" val="1.096"/>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userD" refType="w" fact="0.0111"/>
                  <dgm:constr type="ctrX" for="ch" forName="dot1" refType="w" fact="0.5541"/>
                  <dgm:constr type="ctrY" for="ch" forName="dot1" refType="h" fact="0.8342"/>
                  <dgm:constr type="w" for="ch" forName="dot1" refType="userD"/>
                  <dgm:constr type="h" for="ch" forName="dot1" refType="userD"/>
                  <dgm:constr type="ctrX" for="ch" forName="dot2" refType="w" fact="0.5756"/>
                  <dgm:constr type="ctrY" for="ch" forName="dot2" refType="h" fact="0.8448"/>
                  <dgm:constr type="w" for="ch" forName="dot2" refType="userD"/>
                  <dgm:constr type="h" for="ch" forName="dot2" refType="userD"/>
                  <dgm:constr type="ctrX" for="ch" forName="dot3" refType="w" fact="0.5974"/>
                  <dgm:constr type="ctrY" for="ch" forName="dot3" refType="h" fact="0.8539"/>
                  <dgm:constr type="w" for="ch" forName="dot3" refType="userD"/>
                  <dgm:constr type="h" for="ch" forName="dot3" refType="userD"/>
                  <dgm:constr type="ctrX" for="ch" forName="dot4" refType="w" fact="0.6194"/>
                  <dgm:constr type="ctrY" for="ch" forName="dot4" refType="h" fact="0.8615"/>
                  <dgm:constr type="w" for="ch" forName="dot4" refType="userD"/>
                  <dgm:constr type="h" for="ch" forName="dot4" refType="userD"/>
                  <dgm:constr type="ctrX" for="ch" forName="dot5" refType="w" fact="0.6416"/>
                  <dgm:constr type="ctrY" for="ch" forName="dot5" refType="h" fact="0.8676"/>
                  <dgm:constr type="w" for="ch" forName="dot5" refType="userD"/>
                  <dgm:constr type="h" for="ch" forName="dot5" refType="userD"/>
                  <dgm:constr type="ctrX" for="ch" forName="dot6" refType="w" fact="0.4197"/>
                  <dgm:constr type="ctrY" for="ch" forName="dot6" refType="h" fact="0.7255"/>
                  <dgm:constr type="w" for="ch" forName="dot6" refType="userD"/>
                  <dgm:constr type="h" for="ch" forName="dot6" refType="userD"/>
                  <dgm:constr type="ctrX" for="ch" forName="dot7" refType="w" fact="0.4382"/>
                  <dgm:constr type="ctrY" for="ch" forName="dot7" refType="h" fact="0.7454"/>
                  <dgm:constr type="w" for="ch" forName="dot7" refType="userD"/>
                  <dgm:constr type="h" for="ch" forName="dot7" refType="userD"/>
                  <dgm:constr type="ctrX" for="ch" forName="dot8" refType="w" fact="0.3344"/>
                  <dgm:constr type="ctrY" for="ch" forName="dot8" refType="h" fact="0.6026"/>
                  <dgm:constr type="w" for="ch" forName="dot8" refType="userD"/>
                  <dgm:constr type="h" for="ch" forName="dot8" refType="userD"/>
                  <dgm:constr type="ctrX" for="ch" forName="dot9" refType="w" fact="0.2734"/>
                  <dgm:constr type="ctrY" for="ch" forName="dot9" refType="h" fact="0.4632"/>
                  <dgm:constr type="w" for="ch" forName="dot9" refType="userD"/>
                  <dgm:constr type="h" for="ch" forName="dot9" refType="userD"/>
                  <dgm:constr type="ctrX" for="ch" forName="dot10" refType="w" fact="0.2357"/>
                  <dgm:constr type="ctrY" for="ch" forName="dot10" refType="h" fact="0.3187"/>
                  <dgm:constr type="w" for="ch" forName="dot10" refType="userD"/>
                  <dgm:constr type="h" for="ch" forName="dot10" refType="userD"/>
                  <dgm:constr type="ctrX" for="ch" forName="dot11" refType="w" fact="0.2184"/>
                  <dgm:constr type="ctrY" for="ch" forName="dot11" refType="h" fact="0.1763"/>
                  <dgm:constr type="w" for="ch" forName="dot11" refType="userD"/>
                  <dgm:constr type="h" for="ch" forName="dot11" refType="userD"/>
                  <dgm:constr type="ctrX" for="ch" forName="dotArrow1" refType="w" fact="0.2442"/>
                  <dgm:constr type="ctrY" for="ch" forName="dotArrow1" refType="h" fact="-0.0099"/>
                  <dgm:constr type="w" for="ch" forName="dotArrow1" refType="userD"/>
                  <dgm:constr type="h" for="ch" forName="dotArrow1" refType="userD"/>
                  <dgm:constr type="ctrX" for="ch" forName="dotArrow2" refType="w" fact="0.2275"/>
                  <dgm:constr type="ctrY" for="ch" forName="dotArrow2" refType="h" fact="-0.0239"/>
                  <dgm:constr type="w" for="ch" forName="dotArrow2" refType="userD"/>
                  <dgm:constr type="h" for="ch" forName="dotArrow2" refType="userD"/>
                  <dgm:constr type="ctrX" for="ch" forName="dotArrow3" refType="w" fact="0.2108"/>
                  <dgm:constr type="ctrY" for="ch" forName="dotArrow3" refType="h" fact="-0.0378"/>
                  <dgm:constr type="w" for="ch" forName="dotArrow3" refType="userD"/>
                  <dgm:constr type="h" for="ch" forName="dotArrow3" refType="userD"/>
                  <dgm:constr type="ctrX" for="ch" forName="dotArrow4" refType="w" fact="0.1942"/>
                  <dgm:constr type="ctrY" for="ch" forName="dotArrow4" refType="h" fact="-0.0239"/>
                  <dgm:constr type="w" for="ch" forName="dotArrow4" refType="userD"/>
                  <dgm:constr type="h" for="ch" forName="dotArrow4" refType="userD"/>
                  <dgm:constr type="ctrX" for="ch" forName="dotArrow5" refType="w" fact="0.1775"/>
                  <dgm:constr type="ctrY" for="ch" forName="dotArrow5" refType="h" fact="-0.0099"/>
                  <dgm:constr type="w" for="ch" forName="dotArrow5" refType="userD"/>
                  <dgm:constr type="h" for="ch" forName="dotArrow5" refType="userD"/>
                  <dgm:constr type="ctrX" for="ch" forName="dotArrow6" refType="w" fact="0.2108"/>
                  <dgm:constr type="ctrY" for="ch" forName="dotArrow6" refType="h" fact="-0.0084"/>
                  <dgm:constr type="w" for="ch" forName="dotArrow6" refType="userD"/>
                  <dgm:constr type="h" for="ch" forName="dotArrow6" refType="userD"/>
                  <dgm:constr type="ctrX" for="ch" forName="dotArrow7" refType="w" fact="0.2108"/>
                  <dgm:constr type="ctrY" for="ch" forName="dotArrow7" refType="h" fact="0.0211"/>
                  <dgm:constr type="w" for="ch" forName="dotArrow7" refType="userD"/>
                  <dgm:constr type="h" for="ch" forName="dotArrow7" refType="userD"/>
                  <dgm:constr type="r" for="ch" forName="parTx1" refType="w" fact="0.7085"/>
                  <dgm:constr type="t" for="ch" forName="parTx1" refType="h" fact="0.8845"/>
                  <dgm:constr type="w" for="ch" forName="parTx1" refType="w" fact="0.2396"/>
                  <dgm:constr type="h" for="ch" forName="parTx1" refType="h" fact="0.0704"/>
                  <dgm:constr type="ctrX" for="ch" forName="picture1" refType="w" fact="0.7194"/>
                  <dgm:constr type="ctrY" for="ch" forName="picture1" refType="h" fact="0.8769"/>
                  <dgm:constr type="w" for="ch" forName="picture1" refType="w" fact="0.1111"/>
                  <dgm:constr type="h" for="ch" forName="picture1" refType="h" fact="0.1218"/>
                  <dgm:constr type="r" for="ch" forName="parTx2" refType="w" fact="0.4828"/>
                  <dgm:constr type="t" for="ch" forName="parTx2" refType="h" fact="0.7946"/>
                  <dgm:constr type="w" for="ch" forName="parTx2" refType="w" fact="0.2396"/>
                  <dgm:constr type="h" for="ch" forName="parTx2" refType="h" fact="0.0704"/>
                  <dgm:constr type="ctrX" for="ch" forName="picture2" refType="w" fact="0.4937"/>
                  <dgm:constr type="ctrY" for="ch" forName="picture2" refType="h" fact="0.787"/>
                  <dgm:constr type="w" for="ch" forName="picture2" refType="w" fact="0.1111"/>
                  <dgm:constr type="h" for="ch" forName="picture2" refType="h" fact="0.1218"/>
                  <dgm:constr type="r" for="ch" forName="parTx3" refType="w" fact="0.3715"/>
                  <dgm:constr type="t" for="ch" forName="parTx3" refType="h" fact="0.672"/>
                  <dgm:constr type="w" for="ch" forName="parTx3" refType="w" fact="0.2396"/>
                  <dgm:constr type="h" for="ch" forName="parTx3" refType="h" fact="0.0704"/>
                  <dgm:constr type="ctrX" for="ch" forName="picture3" refType="w" fact="0.3824"/>
                  <dgm:constr type="ctrY" for="ch" forName="picture3" refType="h" fact="0.6644"/>
                  <dgm:constr type="w" for="ch" forName="picture3" refType="w" fact="0.1111"/>
                  <dgm:constr type="h" for="ch" forName="picture3" refType="h" fact="0.1218"/>
                  <dgm:constr type="r" for="ch" forName="parTx4" refType="w" fact="0.3006"/>
                  <dgm:constr type="t" for="ch" forName="parTx4" refType="h" fact="0.5369"/>
                  <dgm:constr type="w" for="ch" forName="parTx4" refType="w" fact="0.2396"/>
                  <dgm:constr type="h" for="ch" forName="parTx4" refType="h" fact="0.0704"/>
                  <dgm:constr type="ctrX" for="ch" forName="picture4" refType="w" fact="0.3115"/>
                  <dgm:constr type="ctrY" for="ch" forName="picture4" refType="h" fact="0.5294"/>
                  <dgm:constr type="w" for="ch" forName="picture4" refType="w" fact="0.1111"/>
                  <dgm:constr type="h" for="ch" forName="picture4" refType="h" fact="0.1218"/>
                  <dgm:constr type="r" for="ch" forName="parTx5" refType="w" fact="0.25"/>
                  <dgm:constr type="t" for="ch" forName="parTx5" refType="h" fact="0.394"/>
                  <dgm:constr type="w" for="ch" forName="parTx5" refType="w" fact="0.2396"/>
                  <dgm:constr type="h" for="ch" forName="parTx5" refType="h" fact="0.0704"/>
                  <dgm:constr type="ctrX" for="ch" forName="picture5" refType="w" fact="0.2609"/>
                  <dgm:constr type="ctrY" for="ch" forName="picture5" refType="h" fact="0.3864"/>
                  <dgm:constr type="w" for="ch" forName="picture5" refType="w" fact="0.1111"/>
                  <dgm:constr type="h" for="ch" forName="picture5" refType="h" fact="0.1218"/>
                  <dgm:constr type="r" for="ch" forName="parTx6" refType="w" fact="0.2212"/>
                  <dgm:constr type="t" for="ch" forName="parTx6" refType="h" fact="0.252"/>
                  <dgm:constr type="w" for="ch" forName="parTx6" refType="w" fact="0.2396"/>
                  <dgm:constr type="h" for="ch" forName="parTx6" refType="h" fact="0.0704"/>
                  <dgm:constr type="ctrX" for="ch" forName="picture6" refType="w" fact="0.2321"/>
                  <dgm:constr type="ctrY" for="ch" forName="picture6" refType="h" fact="0.2444"/>
                  <dgm:constr type="w" for="ch" forName="picture6" refType="w" fact="0.1111"/>
                  <dgm:constr type="h" for="ch" forName="picture6" refType="h" fact="0.1218"/>
                  <dgm:constr type="r" for="ch" forName="parTx7" refType="w" fact="0.2055"/>
                  <dgm:constr type="t" for="ch" forName="parTx7" refType="h" fact="0.1151"/>
                  <dgm:constr type="w" for="ch" forName="parTx7" refType="w" fact="0.2396"/>
                  <dgm:constr type="h" for="ch" forName="parTx7" refType="h" fact="0.0704"/>
                  <dgm:constr type="ctrX" for="ch" forName="picture7" refType="w" fact="0.2164"/>
                  <dgm:constr type="ctrY" for="ch" forName="picture7" refType="h" fact="0.1075"/>
                  <dgm:constr type="w" for="ch" forName="picture7" refType="w" fact="0.1111"/>
                  <dgm:constr type="h" for="ch" forName="picture7" refType="h" fact="0.1218"/>
                </dgm:constrLst>
              </dgm:else>
            </dgm:choose>
          </dgm:else>
        </dgm:choose>
      </dgm:else>
    </dgm:choose>
    <dgm:forEach name="wrapper" axis="self" ptType="parTrans">
      <dgm:forEach name="wrapper2" axis="self" ptType="sibTrans" st="2">
        <dgm:forEach name="imageRepeat" axis="self">
          <dgm:layoutNode name="imageRepeatNode" styleLbl="fgImgPlace1">
            <dgm:alg type="sp"/>
            <dgm:shape xmlns:r="http://schemas.openxmlformats.org/officeDocument/2006/relationships" type="ellipse" r:blip="" blipPhldr="1">
              <dgm:adjLst/>
            </dgm:shape>
            <dgm:presOf axis="self"/>
          </dgm:layoutNode>
        </dgm:forEach>
      </dgm:forEach>
    </dgm:forEach>
    <dgm:choose name="Name72">
      <dgm:if name="Name73" axis="ch" ptType="node" func="cnt" op="gte" val="2">
        <dgm:layoutNode name="dot1" styleLbl="alignNode1">
          <dgm:alg type="sp"/>
          <dgm:shape xmlns:r="http://schemas.openxmlformats.org/officeDocument/2006/relationships" type="ellipse" r:blip="">
            <dgm:adjLst/>
          </dgm:shape>
          <dgm:presOf/>
        </dgm:layoutNode>
        <dgm:layoutNode name="dot2" styleLbl="alignNode1">
          <dgm:alg type="sp"/>
          <dgm:shape xmlns:r="http://schemas.openxmlformats.org/officeDocument/2006/relationships" type="ellipse" r:blip="">
            <dgm:adjLst/>
          </dgm:shape>
          <dgm:presOf/>
        </dgm:layoutNode>
        <dgm:layoutNode name="dot3" styleLbl="alignNode1">
          <dgm:alg type="sp"/>
          <dgm:shape xmlns:r="http://schemas.openxmlformats.org/officeDocument/2006/relationships" type="ellipse" r:blip="">
            <dgm:adjLst/>
          </dgm:shape>
          <dgm:presOf/>
        </dgm:layoutNode>
      </dgm:if>
      <dgm:else name="Name74"/>
    </dgm:choose>
    <dgm:choose name="Name75">
      <dgm:if name="Name76" axis="ch" ptType="node" func="cnt" op="gte" val="3">
        <dgm:layoutNode name="dot4" styleLbl="alignNode1">
          <dgm:alg type="sp"/>
          <dgm:shape xmlns:r="http://schemas.openxmlformats.org/officeDocument/2006/relationships" type="ellipse" r:blip="">
            <dgm:adjLst/>
          </dgm:shape>
          <dgm:presOf/>
        </dgm:layoutNode>
        <dgm:layoutNode name="dot5" styleLbl="alignNode1">
          <dgm:alg type="sp"/>
          <dgm:shape xmlns:r="http://schemas.openxmlformats.org/officeDocument/2006/relationships" type="ellipse" r:blip="">
            <dgm:adjLst/>
          </dgm:shape>
          <dgm:presOf/>
        </dgm:layoutNode>
      </dgm:if>
      <dgm:else name="Name77"/>
    </dgm:choose>
    <dgm:choose name="Name78">
      <dgm:if name="Name79" axis="ch" ptType="node" func="cnt" op="gte" val="4">
        <dgm:layoutNode name="dot6" styleLbl="alignNode1">
          <dgm:alg type="sp"/>
          <dgm:shape xmlns:r="http://schemas.openxmlformats.org/officeDocument/2006/relationships" type="ellipse" r:blip="">
            <dgm:adjLst/>
          </dgm:shape>
          <dgm:presOf/>
        </dgm:layoutNode>
      </dgm:if>
      <dgm:else name="Name80"/>
    </dgm:choose>
    <dgm:choose name="Name81">
      <dgm:if name="Name82" axis="ch" ptType="node" func="cnt" op="gte" val="5">
        <dgm:layoutNode name="dot7" styleLbl="alignNode1">
          <dgm:alg type="sp"/>
          <dgm:shape xmlns:r="http://schemas.openxmlformats.org/officeDocument/2006/relationships" type="ellipse" r:blip="">
            <dgm:adjLst/>
          </dgm:shape>
          <dgm:presOf/>
        </dgm:layoutNode>
        <dgm:layoutNode name="dot8" styleLbl="alignNode1">
          <dgm:alg type="sp"/>
          <dgm:shape xmlns:r="http://schemas.openxmlformats.org/officeDocument/2006/relationships" type="ellipse" r:blip="">
            <dgm:adjLst/>
          </dgm:shape>
          <dgm:presOf/>
        </dgm:layoutNode>
      </dgm:if>
      <dgm:else name="Name83"/>
    </dgm:choose>
    <dgm:choose name="Name84">
      <dgm:if name="Name85" axis="ch" ptType="node" func="cnt" op="gte" val="6">
        <dgm:layoutNode name="dot9" styleLbl="alignNode1">
          <dgm:alg type="sp"/>
          <dgm:shape xmlns:r="http://schemas.openxmlformats.org/officeDocument/2006/relationships" type="ellipse" r:blip="">
            <dgm:adjLst/>
          </dgm:shape>
          <dgm:presOf/>
        </dgm:layoutNode>
        <dgm:layoutNode name="dot10" styleLbl="alignNode1">
          <dgm:alg type="sp"/>
          <dgm:shape xmlns:r="http://schemas.openxmlformats.org/officeDocument/2006/relationships" type="ellipse" r:blip="">
            <dgm:adjLst/>
          </dgm:shape>
          <dgm:presOf/>
        </dgm:layoutNode>
      </dgm:if>
      <dgm:else name="Name86"/>
    </dgm:choose>
    <dgm:choose name="Name87">
      <dgm:if name="Name88" axis="ch" ptType="node" func="cnt" op="gte" val="7">
        <dgm:layoutNode name="dot11" styleLbl="alignNode1">
          <dgm:alg type="sp"/>
          <dgm:shape xmlns:r="http://schemas.openxmlformats.org/officeDocument/2006/relationships" type="ellipse" r:blip="">
            <dgm:adjLst/>
          </dgm:shape>
          <dgm:presOf/>
        </dgm:layoutNode>
      </dgm:if>
      <dgm:else name="Name89"/>
    </dgm:choose>
    <dgm:choose name="Name90">
      <dgm:if name="Name91" axis="ch" ptType="node" func="cnt" op="gte" val="2">
        <dgm:layoutNode name="dotArrow1" styleLbl="alignNode1">
          <dgm:alg type="sp"/>
          <dgm:shape xmlns:r="http://schemas.openxmlformats.org/officeDocument/2006/relationships" type="ellipse" r:blip="">
            <dgm:adjLst/>
          </dgm:shape>
          <dgm:presOf/>
        </dgm:layoutNode>
        <dgm:layoutNode name="dotArrow2" styleLbl="alignNode1">
          <dgm:alg type="sp"/>
          <dgm:shape xmlns:r="http://schemas.openxmlformats.org/officeDocument/2006/relationships" type="ellipse" r:blip="">
            <dgm:adjLst/>
          </dgm:shape>
          <dgm:presOf/>
        </dgm:layoutNode>
        <dgm:layoutNode name="dotArrow3" styleLbl="alignNode1">
          <dgm:alg type="sp"/>
          <dgm:shape xmlns:r="http://schemas.openxmlformats.org/officeDocument/2006/relationships" type="ellipse" r:blip="">
            <dgm:adjLst/>
          </dgm:shape>
          <dgm:presOf/>
        </dgm:layoutNode>
        <dgm:layoutNode name="dotArrow4" styleLbl="alignNode1">
          <dgm:alg type="sp"/>
          <dgm:shape xmlns:r="http://schemas.openxmlformats.org/officeDocument/2006/relationships" type="ellipse" r:blip="">
            <dgm:adjLst/>
          </dgm:shape>
          <dgm:presOf/>
        </dgm:layoutNode>
        <dgm:layoutNode name="dotArrow5" styleLbl="alignNode1">
          <dgm:alg type="sp"/>
          <dgm:shape xmlns:r="http://schemas.openxmlformats.org/officeDocument/2006/relationships" type="ellipse" r:blip="">
            <dgm:adjLst/>
          </dgm:shape>
          <dgm:presOf/>
        </dgm:layoutNode>
        <dgm:layoutNode name="dotArrow6" styleLbl="alignNode1">
          <dgm:alg type="sp"/>
          <dgm:shape xmlns:r="http://schemas.openxmlformats.org/officeDocument/2006/relationships" type="ellipse" r:blip="">
            <dgm:adjLst/>
          </dgm:shape>
          <dgm:presOf/>
        </dgm:layoutNode>
        <dgm:layoutNode name="dotArrow7" styleLbl="alignNode1">
          <dgm:alg type="sp"/>
          <dgm:shape xmlns:r="http://schemas.openxmlformats.org/officeDocument/2006/relationships" type="ellipse" r:blip="">
            <dgm:adjLst/>
          </dgm:shape>
          <dgm:presOf/>
        </dgm:layoutNode>
      </dgm:if>
      <dgm:else name="Name92"/>
    </dgm:choose>
    <dgm:forEach name="Name93" axis="ch" ptType="node" cnt="1">
      <dgm:layoutNode name="parTx1">
        <dgm:choose name="Name94">
          <dgm:if name="Name95" func="var" arg="dir" op="equ" val="norm">
            <dgm:alg type="tx">
              <dgm:param type="parTxLTRAlign" val="l"/>
              <dgm:param type="parTxRTLAlign" val="r"/>
            </dgm:alg>
          </dgm:if>
          <dgm:else name="Name96">
            <dgm:alg type="tx">
              <dgm:param type="parTxLTRAlign" val="r"/>
              <dgm:param type="parTxRTLAlign" val="l"/>
            </dgm:alg>
          </dgm:else>
        </dgm:choose>
        <dgm:shape xmlns:r="http://schemas.openxmlformats.org/officeDocument/2006/relationships" type="roundRect" r:blip="">
          <dgm:adjLst/>
        </dgm:shape>
        <dgm:presOf axis="self" ptType="node"/>
        <dgm:choose name="Name97">
          <dgm:if name="Name98" func="var" arg="dir" op="equ" val="norm">
            <dgm:constrLst>
              <dgm:constr type="lMarg" refType="w" fact="0.6"/>
              <dgm:constr type="rMarg" refType="primFontSz" fact="0.3"/>
              <dgm:constr type="tMarg" refType="primFontSz" fact="0.3"/>
              <dgm:constr type="bMarg" refType="primFontSz" fact="0.3"/>
            </dgm:constrLst>
          </dgm:if>
          <dgm:else name="Name99">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00">
        <dgm:if name="Name101" axis="ch" ptType="node" func="cnt" op="gte" val="1">
          <dgm:layoutNode name="desTx1" styleLbl="revTx">
            <dgm:varLst>
              <dgm:bulletEnabled val="1"/>
            </dgm:varLst>
            <dgm:choose name="Name102">
              <dgm:if name="Name103" func="var" arg="dir" op="equ" val="norm">
                <dgm:choose name="Name104">
                  <dgm:if name="Name105" axis="ch" ptType="node" func="cnt" op="gte" val="2">
                    <dgm:alg type="tx">
                      <dgm:param type="parTxLTRAlign" val="l"/>
                      <dgm:param type="parTxRTLAlign" val="l"/>
                      <dgm:param type="stBulletLvl" val="1"/>
                    </dgm:alg>
                  </dgm:if>
                  <dgm:else name="Name106">
                    <dgm:alg type="tx">
                      <dgm:param type="parTxLTRAlign" val="l"/>
                      <dgm:param type="parTxRTLAlign" val="l"/>
                    </dgm:alg>
                  </dgm:else>
                </dgm:choose>
              </dgm:if>
              <dgm:else name="Name107">
                <dgm:choose name="Name108">
                  <dgm:if name="Name109" axis="ch" ptType="node" func="cnt" op="gte" val="2">
                    <dgm:alg type="tx">
                      <dgm:param type="parTxLTRAlign" val="r"/>
                      <dgm:param type="parTxRTLAlign" val="r"/>
                      <dgm:param type="shpTxLTRAlignCh" val="r"/>
                      <dgm:param type="shpTxRTLAlignCh" val="r"/>
                      <dgm:param type="stBulletLvl" val="1"/>
                    </dgm:alg>
                  </dgm:if>
                  <dgm:else name="Name110">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11"/>
      </dgm:choose>
    </dgm:forEach>
    <dgm:forEach name="Name112" axis="ch" ptType="sibTrans" hideLastTrans="0" cnt="1">
      <dgm:layoutNode name="picture1">
        <dgm:alg type="sp"/>
        <dgm:shape xmlns:r="http://schemas.openxmlformats.org/officeDocument/2006/relationships" r:blip="">
          <dgm:adjLst/>
        </dgm:shape>
        <dgm:presOf/>
        <dgm:constrLst/>
        <dgm:forEach name="Name113" ref="imageRepeat"/>
      </dgm:layoutNode>
    </dgm:forEach>
    <dgm:forEach name="Name114" axis="ch" ptType="node" st="2" cnt="1">
      <dgm:layoutNode name="parTx2">
        <dgm:choose name="Name115">
          <dgm:if name="Name116" func="var" arg="dir" op="equ" val="norm">
            <dgm:alg type="tx">
              <dgm:param type="parTxLTRAlign" val="l"/>
              <dgm:param type="parTxRTLAlign" val="r"/>
            </dgm:alg>
          </dgm:if>
          <dgm:else name="Name117">
            <dgm:alg type="tx">
              <dgm:param type="parTxLTRAlign" val="r"/>
              <dgm:param type="parTxRTLAlign" val="l"/>
            </dgm:alg>
          </dgm:else>
        </dgm:choose>
        <dgm:shape xmlns:r="http://schemas.openxmlformats.org/officeDocument/2006/relationships" type="roundRect" r:blip="">
          <dgm:adjLst/>
        </dgm:shape>
        <dgm:presOf axis="self" ptType="node"/>
        <dgm:choose name="Name118">
          <dgm:if name="Name119" func="var" arg="dir" op="equ" val="norm">
            <dgm:constrLst>
              <dgm:constr type="lMarg" refType="w" fact="0.6"/>
              <dgm:constr type="rMarg" refType="primFontSz" fact="0.3"/>
              <dgm:constr type="tMarg" refType="primFontSz" fact="0.3"/>
              <dgm:constr type="bMarg" refType="primFontSz" fact="0.3"/>
            </dgm:constrLst>
          </dgm:if>
          <dgm:else name="Name120">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21">
        <dgm:if name="Name122" axis="ch" ptType="node" func="cnt" op="gte" val="1">
          <dgm:layoutNode name="desTx2" styleLbl="revTx">
            <dgm:varLst>
              <dgm:bulletEnabled val="1"/>
            </dgm:varLst>
            <dgm:choose name="Name123">
              <dgm:if name="Name124" func="var" arg="dir" op="equ" val="norm">
                <dgm:choose name="Name125">
                  <dgm:if name="Name126" axis="ch" ptType="node" func="cnt" op="gte" val="2">
                    <dgm:alg type="tx">
                      <dgm:param type="parTxLTRAlign" val="l"/>
                      <dgm:param type="parTxRTLAlign" val="l"/>
                      <dgm:param type="stBulletLvl" val="1"/>
                    </dgm:alg>
                  </dgm:if>
                  <dgm:else name="Name127">
                    <dgm:alg type="tx">
                      <dgm:param type="parTxLTRAlign" val="l"/>
                      <dgm:param type="parTxRTLAlign" val="l"/>
                    </dgm:alg>
                  </dgm:else>
                </dgm:choose>
              </dgm:if>
              <dgm:else name="Name128">
                <dgm:choose name="Name129">
                  <dgm:if name="Name130" axis="ch" ptType="node" func="cnt" op="gte" val="2">
                    <dgm:alg type="tx">
                      <dgm:param type="parTxLTRAlign" val="r"/>
                      <dgm:param type="parTxRTLAlign" val="r"/>
                      <dgm:param type="shpTxLTRAlignCh" val="r"/>
                      <dgm:param type="shpTxRTLAlignCh" val="r"/>
                      <dgm:param type="stBulletLvl" val="1"/>
                    </dgm:alg>
                  </dgm:if>
                  <dgm:else name="Name131">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32"/>
      </dgm:choose>
    </dgm:forEach>
    <dgm:forEach name="Name133" axis="ch" ptType="sibTrans" hideLastTrans="0" st="2" cnt="1">
      <dgm:layoutNode name="picture2">
        <dgm:alg type="sp"/>
        <dgm:shape xmlns:r="http://schemas.openxmlformats.org/officeDocument/2006/relationships" r:blip="">
          <dgm:adjLst/>
        </dgm:shape>
        <dgm:presOf/>
        <dgm:constrLst/>
        <dgm:forEach name="Name134" ref="imageRepeat"/>
      </dgm:layoutNode>
    </dgm:forEach>
    <dgm:forEach name="Name135" axis="ch" ptType="node" st="3" cnt="1">
      <dgm:layoutNode name="parTx3">
        <dgm:choose name="Name136">
          <dgm:if name="Name137" func="var" arg="dir" op="equ" val="norm">
            <dgm:alg type="tx">
              <dgm:param type="parTxLTRAlign" val="l"/>
              <dgm:param type="parTxRTLAlign" val="r"/>
            </dgm:alg>
          </dgm:if>
          <dgm:else name="Name138">
            <dgm:alg type="tx">
              <dgm:param type="parTxLTRAlign" val="r"/>
              <dgm:param type="parTxRTLAlign" val="l"/>
            </dgm:alg>
          </dgm:else>
        </dgm:choose>
        <dgm:shape xmlns:r="http://schemas.openxmlformats.org/officeDocument/2006/relationships" type="roundRect" r:blip="">
          <dgm:adjLst/>
        </dgm:shape>
        <dgm:presOf axis="self" ptType="node"/>
        <dgm:choose name="Name139">
          <dgm:if name="Name140" func="var" arg="dir" op="equ" val="norm">
            <dgm:constrLst>
              <dgm:constr type="lMarg" refType="w" fact="0.6"/>
              <dgm:constr type="rMarg" refType="primFontSz" fact="0.3"/>
              <dgm:constr type="tMarg" refType="primFontSz" fact="0.3"/>
              <dgm:constr type="bMarg" refType="primFontSz" fact="0.3"/>
            </dgm:constrLst>
          </dgm:if>
          <dgm:else name="Name141">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42">
        <dgm:if name="Name143" axis="ch" ptType="node" func="cnt" op="gte" val="1">
          <dgm:layoutNode name="desTx3" styleLbl="revTx">
            <dgm:varLst>
              <dgm:bulletEnabled val="1"/>
            </dgm:varLst>
            <dgm:choose name="Name144">
              <dgm:if name="Name145" func="var" arg="dir" op="equ" val="norm">
                <dgm:choose name="Name146">
                  <dgm:if name="Name147" axis="ch" ptType="node" func="cnt" op="gte" val="2">
                    <dgm:alg type="tx">
                      <dgm:param type="parTxLTRAlign" val="l"/>
                      <dgm:param type="parTxRTLAlign" val="l"/>
                      <dgm:param type="stBulletLvl" val="1"/>
                    </dgm:alg>
                  </dgm:if>
                  <dgm:else name="Name148">
                    <dgm:alg type="tx">
                      <dgm:param type="parTxLTRAlign" val="l"/>
                      <dgm:param type="parTxRTLAlign" val="l"/>
                    </dgm:alg>
                  </dgm:else>
                </dgm:choose>
              </dgm:if>
              <dgm:else name="Name149">
                <dgm:choose name="Name150">
                  <dgm:if name="Name151" axis="ch" ptType="node" func="cnt" op="gte" val="2">
                    <dgm:alg type="tx">
                      <dgm:param type="parTxLTRAlign" val="r"/>
                      <dgm:param type="parTxRTLAlign" val="r"/>
                      <dgm:param type="shpTxLTRAlignCh" val="r"/>
                      <dgm:param type="shpTxRTLAlignCh" val="r"/>
                      <dgm:param type="stBulletLvl" val="1"/>
                    </dgm:alg>
                  </dgm:if>
                  <dgm:else name="Name152">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53"/>
      </dgm:choose>
    </dgm:forEach>
    <dgm:forEach name="Name154" axis="ch" ptType="sibTrans" hideLastTrans="0" st="3" cnt="1">
      <dgm:layoutNode name="picture3">
        <dgm:alg type="sp"/>
        <dgm:shape xmlns:r="http://schemas.openxmlformats.org/officeDocument/2006/relationships" r:blip="">
          <dgm:adjLst/>
        </dgm:shape>
        <dgm:presOf/>
        <dgm:constrLst/>
        <dgm:forEach name="Name155" ref="imageRepeat"/>
      </dgm:layoutNode>
    </dgm:forEach>
    <dgm:forEach name="Name156" axis="ch" ptType="node" st="4" cnt="1">
      <dgm:layoutNode name="parTx4">
        <dgm:choose name="Name157">
          <dgm:if name="Name158" func="var" arg="dir" op="equ" val="norm">
            <dgm:alg type="tx">
              <dgm:param type="parTxLTRAlign" val="l"/>
              <dgm:param type="parTxRTLAlign" val="r"/>
            </dgm:alg>
          </dgm:if>
          <dgm:else name="Name159">
            <dgm:alg type="tx">
              <dgm:param type="parTxLTRAlign" val="r"/>
              <dgm:param type="parTxRTLAlign" val="l"/>
            </dgm:alg>
          </dgm:else>
        </dgm:choose>
        <dgm:shape xmlns:r="http://schemas.openxmlformats.org/officeDocument/2006/relationships" type="roundRect" r:blip="">
          <dgm:adjLst/>
        </dgm:shape>
        <dgm:presOf axis="self" ptType="node"/>
        <dgm:choose name="Name160">
          <dgm:if name="Name161" func="var" arg="dir" op="equ" val="norm">
            <dgm:constrLst>
              <dgm:constr type="lMarg" refType="w" fact="0.6"/>
              <dgm:constr type="rMarg" refType="primFontSz" fact="0.3"/>
              <dgm:constr type="tMarg" refType="primFontSz" fact="0.3"/>
              <dgm:constr type="bMarg" refType="primFontSz" fact="0.3"/>
            </dgm:constrLst>
          </dgm:if>
          <dgm:else name="Name162">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63">
        <dgm:if name="Name164" axis="ch" ptType="node" func="cnt" op="gte" val="1">
          <dgm:layoutNode name="desTx4" styleLbl="revTx">
            <dgm:varLst>
              <dgm:bulletEnabled val="1"/>
            </dgm:varLst>
            <dgm:choose name="Name165">
              <dgm:if name="Name166" func="var" arg="dir" op="equ" val="norm">
                <dgm:choose name="Name167">
                  <dgm:if name="Name168" axis="ch" ptType="node" func="cnt" op="gte" val="2">
                    <dgm:alg type="tx">
                      <dgm:param type="parTxLTRAlign" val="l"/>
                      <dgm:param type="parTxRTLAlign" val="l"/>
                      <dgm:param type="stBulletLvl" val="1"/>
                    </dgm:alg>
                  </dgm:if>
                  <dgm:else name="Name169">
                    <dgm:alg type="tx">
                      <dgm:param type="parTxLTRAlign" val="l"/>
                      <dgm:param type="parTxRTLAlign" val="l"/>
                    </dgm:alg>
                  </dgm:else>
                </dgm:choose>
              </dgm:if>
              <dgm:else name="Name170">
                <dgm:choose name="Name171">
                  <dgm:if name="Name172" axis="ch" ptType="node" func="cnt" op="gte" val="2">
                    <dgm:alg type="tx">
                      <dgm:param type="parTxLTRAlign" val="r"/>
                      <dgm:param type="parTxRTLAlign" val="r"/>
                      <dgm:param type="shpTxLTRAlignCh" val="r"/>
                      <dgm:param type="shpTxRTLAlignCh" val="r"/>
                      <dgm:param type="stBulletLvl" val="1"/>
                    </dgm:alg>
                  </dgm:if>
                  <dgm:else name="Name173">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74"/>
      </dgm:choose>
    </dgm:forEach>
    <dgm:forEach name="Name175" axis="ch" ptType="sibTrans" hideLastTrans="0" st="4" cnt="1">
      <dgm:layoutNode name="picture4">
        <dgm:alg type="sp"/>
        <dgm:shape xmlns:r="http://schemas.openxmlformats.org/officeDocument/2006/relationships" r:blip="">
          <dgm:adjLst/>
        </dgm:shape>
        <dgm:presOf/>
        <dgm:constrLst/>
        <dgm:forEach name="Name176" ref="imageRepeat"/>
      </dgm:layoutNode>
    </dgm:forEach>
    <dgm:forEach name="Name177" axis="ch" ptType="node" st="5" cnt="1">
      <dgm:layoutNode name="parTx5">
        <dgm:choose name="Name178">
          <dgm:if name="Name179" func="var" arg="dir" op="equ" val="norm">
            <dgm:alg type="tx">
              <dgm:param type="parTxLTRAlign" val="l"/>
              <dgm:param type="parTxRTLAlign" val="r"/>
            </dgm:alg>
          </dgm:if>
          <dgm:else name="Name180">
            <dgm:alg type="tx">
              <dgm:param type="parTxLTRAlign" val="r"/>
              <dgm:param type="parTxRTLAlign" val="l"/>
            </dgm:alg>
          </dgm:else>
        </dgm:choose>
        <dgm:shape xmlns:r="http://schemas.openxmlformats.org/officeDocument/2006/relationships" type="roundRect" r:blip="">
          <dgm:adjLst/>
        </dgm:shape>
        <dgm:presOf axis="self" ptType="node"/>
        <dgm:choose name="Name181">
          <dgm:if name="Name182" func="var" arg="dir" op="equ" val="norm">
            <dgm:constrLst>
              <dgm:constr type="lMarg" refType="w" fact="0.6"/>
              <dgm:constr type="rMarg" refType="primFontSz" fact="0.3"/>
              <dgm:constr type="tMarg" refType="primFontSz" fact="0.3"/>
              <dgm:constr type="bMarg" refType="primFontSz" fact="0.3"/>
            </dgm:constrLst>
          </dgm:if>
          <dgm:else name="Name183">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84">
        <dgm:if name="Name185" axis="ch" ptType="node" func="cnt" op="gte" val="1">
          <dgm:layoutNode name="desTx5" styleLbl="revTx">
            <dgm:varLst>
              <dgm:bulletEnabled val="1"/>
            </dgm:varLst>
            <dgm:choose name="Name186">
              <dgm:if name="Name187" func="var" arg="dir" op="equ" val="norm">
                <dgm:choose name="Name188">
                  <dgm:if name="Name189" axis="ch" ptType="node" func="cnt" op="gte" val="2">
                    <dgm:alg type="tx">
                      <dgm:param type="parTxLTRAlign" val="l"/>
                      <dgm:param type="parTxRTLAlign" val="l"/>
                      <dgm:param type="stBulletLvl" val="1"/>
                    </dgm:alg>
                  </dgm:if>
                  <dgm:else name="Name190">
                    <dgm:alg type="tx">
                      <dgm:param type="parTxLTRAlign" val="l"/>
                      <dgm:param type="parTxRTLAlign" val="l"/>
                    </dgm:alg>
                  </dgm:else>
                </dgm:choose>
              </dgm:if>
              <dgm:else name="Name191">
                <dgm:choose name="Name192">
                  <dgm:if name="Name193" axis="ch" ptType="node" func="cnt" op="gte" val="2">
                    <dgm:alg type="tx">
                      <dgm:param type="parTxLTRAlign" val="r"/>
                      <dgm:param type="parTxRTLAlign" val="r"/>
                      <dgm:param type="shpTxLTRAlignCh" val="r"/>
                      <dgm:param type="shpTxRTLAlignCh" val="r"/>
                      <dgm:param type="stBulletLvl" val="1"/>
                    </dgm:alg>
                  </dgm:if>
                  <dgm:else name="Name194">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95"/>
      </dgm:choose>
    </dgm:forEach>
    <dgm:forEach name="Name196" axis="ch" ptType="sibTrans" hideLastTrans="0" st="5" cnt="1">
      <dgm:layoutNode name="picture5">
        <dgm:alg type="sp"/>
        <dgm:shape xmlns:r="http://schemas.openxmlformats.org/officeDocument/2006/relationships" r:blip="">
          <dgm:adjLst/>
        </dgm:shape>
        <dgm:presOf/>
        <dgm:constrLst/>
        <dgm:forEach name="Name197" ref="imageRepeat"/>
      </dgm:layoutNode>
    </dgm:forEach>
    <dgm:forEach name="Name198" axis="ch" ptType="node" st="6" cnt="1">
      <dgm:layoutNode name="parTx6">
        <dgm:choose name="Name199">
          <dgm:if name="Name200" func="var" arg="dir" op="equ" val="norm">
            <dgm:alg type="tx">
              <dgm:param type="parTxLTRAlign" val="l"/>
              <dgm:param type="parTxRTLAlign" val="r"/>
            </dgm:alg>
          </dgm:if>
          <dgm:else name="Name201">
            <dgm:alg type="tx">
              <dgm:param type="parTxLTRAlign" val="r"/>
              <dgm:param type="parTxRTLAlign" val="l"/>
            </dgm:alg>
          </dgm:else>
        </dgm:choose>
        <dgm:shape xmlns:r="http://schemas.openxmlformats.org/officeDocument/2006/relationships" type="roundRect" r:blip="">
          <dgm:adjLst/>
        </dgm:shape>
        <dgm:presOf axis="self" ptType="node"/>
        <dgm:choose name="Name202">
          <dgm:if name="Name203" func="var" arg="dir" op="equ" val="norm">
            <dgm:constrLst>
              <dgm:constr type="lMarg" refType="w" fact="0.6"/>
              <dgm:constr type="rMarg" refType="primFontSz" fact="0.3"/>
              <dgm:constr type="tMarg" refType="primFontSz" fact="0.3"/>
              <dgm:constr type="bMarg" refType="primFontSz" fact="0.3"/>
            </dgm:constrLst>
          </dgm:if>
          <dgm:else name="Name204">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205">
        <dgm:if name="Name206" axis="ch" ptType="node" func="cnt" op="gte" val="1">
          <dgm:layoutNode name="desTx6" styleLbl="revTx">
            <dgm:varLst>
              <dgm:bulletEnabled val="1"/>
            </dgm:varLst>
            <dgm:choose name="Name207">
              <dgm:if name="Name208" func="var" arg="dir" op="equ" val="norm">
                <dgm:choose name="Name209">
                  <dgm:if name="Name210" axis="ch" ptType="node" func="cnt" op="gte" val="2">
                    <dgm:alg type="tx">
                      <dgm:param type="parTxLTRAlign" val="l"/>
                      <dgm:param type="parTxRTLAlign" val="l"/>
                      <dgm:param type="stBulletLvl" val="1"/>
                    </dgm:alg>
                  </dgm:if>
                  <dgm:else name="Name211">
                    <dgm:alg type="tx">
                      <dgm:param type="parTxLTRAlign" val="l"/>
                      <dgm:param type="parTxRTLAlign" val="l"/>
                    </dgm:alg>
                  </dgm:else>
                </dgm:choose>
              </dgm:if>
              <dgm:else name="Name212">
                <dgm:choose name="Name213">
                  <dgm:if name="Name214" axis="ch" ptType="node" func="cnt" op="gte" val="2">
                    <dgm:alg type="tx">
                      <dgm:param type="parTxLTRAlign" val="r"/>
                      <dgm:param type="parTxRTLAlign" val="r"/>
                      <dgm:param type="shpTxLTRAlignCh" val="r"/>
                      <dgm:param type="shpTxRTLAlignCh" val="r"/>
                      <dgm:param type="stBulletLvl" val="1"/>
                    </dgm:alg>
                  </dgm:if>
                  <dgm:else name="Name215">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216"/>
      </dgm:choose>
    </dgm:forEach>
    <dgm:forEach name="Name217" axis="ch" ptType="sibTrans" hideLastTrans="0" st="6" cnt="1">
      <dgm:layoutNode name="picture6">
        <dgm:alg type="sp"/>
        <dgm:shape xmlns:r="http://schemas.openxmlformats.org/officeDocument/2006/relationships" r:blip="">
          <dgm:adjLst/>
        </dgm:shape>
        <dgm:presOf/>
        <dgm:constrLst/>
        <dgm:forEach name="Name218" ref="imageRepeat"/>
      </dgm:layoutNode>
    </dgm:forEach>
    <dgm:forEach name="Name219" axis="ch" ptType="node" st="7" cnt="1">
      <dgm:layoutNode name="parTx7">
        <dgm:choose name="Name220">
          <dgm:if name="Name221" func="var" arg="dir" op="equ" val="norm">
            <dgm:alg type="tx">
              <dgm:param type="parTxLTRAlign" val="l"/>
              <dgm:param type="parTxRTLAlign" val="r"/>
            </dgm:alg>
          </dgm:if>
          <dgm:else name="Name222">
            <dgm:alg type="tx">
              <dgm:param type="parTxLTRAlign" val="r"/>
              <dgm:param type="parTxRTLAlign" val="l"/>
            </dgm:alg>
          </dgm:else>
        </dgm:choose>
        <dgm:shape xmlns:r="http://schemas.openxmlformats.org/officeDocument/2006/relationships" type="roundRect" r:blip="">
          <dgm:adjLst/>
        </dgm:shape>
        <dgm:presOf axis="self" ptType="node"/>
        <dgm:choose name="Name223">
          <dgm:if name="Name224" func="var" arg="dir" op="equ" val="norm">
            <dgm:constrLst>
              <dgm:constr type="lMarg" refType="w" fact="0.6"/>
              <dgm:constr type="rMarg" refType="primFontSz" fact="0.3"/>
              <dgm:constr type="tMarg" refType="primFontSz" fact="0.3"/>
              <dgm:constr type="bMarg" refType="primFontSz" fact="0.3"/>
            </dgm:constrLst>
          </dgm:if>
          <dgm:else name="Name225">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226">
        <dgm:if name="Name227" axis="ch" ptType="node" func="cnt" op="gte" val="1">
          <dgm:layoutNode name="desTx7" styleLbl="revTx">
            <dgm:varLst>
              <dgm:bulletEnabled val="1"/>
            </dgm:varLst>
            <dgm:choose name="Name228">
              <dgm:if name="Name229" func="var" arg="dir" op="equ" val="norm">
                <dgm:choose name="Name230">
                  <dgm:if name="Name231" axis="ch" ptType="node" func="cnt" op="gte" val="2">
                    <dgm:alg type="tx">
                      <dgm:param type="parTxLTRAlign" val="l"/>
                      <dgm:param type="parTxRTLAlign" val="l"/>
                      <dgm:param type="stBulletLvl" val="1"/>
                    </dgm:alg>
                  </dgm:if>
                  <dgm:else name="Name232">
                    <dgm:alg type="tx">
                      <dgm:param type="parTxLTRAlign" val="l"/>
                      <dgm:param type="parTxRTLAlign" val="l"/>
                    </dgm:alg>
                  </dgm:else>
                </dgm:choose>
              </dgm:if>
              <dgm:else name="Name233">
                <dgm:choose name="Name234">
                  <dgm:if name="Name235" axis="ch" ptType="node" func="cnt" op="gte" val="2">
                    <dgm:alg type="tx">
                      <dgm:param type="parTxLTRAlign" val="r"/>
                      <dgm:param type="parTxRTLAlign" val="r"/>
                      <dgm:param type="shpTxLTRAlignCh" val="r"/>
                      <dgm:param type="shpTxRTLAlignCh" val="r"/>
                      <dgm:param type="stBulletLvl" val="1"/>
                    </dgm:alg>
                  </dgm:if>
                  <dgm:else name="Name236">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237"/>
      </dgm:choose>
    </dgm:forEach>
    <dgm:forEach name="Name238" axis="ch" ptType="sibTrans" hideLastTrans="0" st="7" cnt="1">
      <dgm:layoutNode name="picture7">
        <dgm:alg type="sp"/>
        <dgm:shape xmlns:r="http://schemas.openxmlformats.org/officeDocument/2006/relationships" r:blip="">
          <dgm:adjLst/>
        </dgm:shape>
        <dgm:presOf/>
        <dgm:constrLst/>
        <dgm:forEach name="Name239" ref="imageRepeat"/>
      </dgm:layoutNode>
    </dgm:forEach>
  </dgm:layoutNode>
</dgm:layoutDef>
</file>

<file path=ppt/diagrams/layout1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7.xml><?xml version="1.0" encoding="utf-8"?>
<dgm:layoutDef xmlns:dgm="http://schemas.openxmlformats.org/drawingml/2006/diagram" xmlns:a="http://schemas.openxmlformats.org/drawingml/2006/main" uniqueId="urn:microsoft.com/office/officeart/2005/8/layout/arrow3">
  <dgm:title val=""/>
  <dgm:desc val=""/>
  <dgm:catLst>
    <dgm:cat type="relationship" pri="5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none"/>
      <dgm:param type="vertAlign" val="none"/>
    </dgm:alg>
    <dgm:shape xmlns:r="http://schemas.openxmlformats.org/officeDocument/2006/relationships" r:blip="">
      <dgm:adjLst/>
    </dgm:shape>
    <dgm:presOf/>
    <dgm:choose name="Name0">
      <dgm:if name="Name1" func="var" arg="dir" op="equ" val="norm">
        <dgm:choose name="Name2">
          <dgm:if name="Name3"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l" for="ch" forName="downArrow" refType="w" fact="0.1"/>
              <dgm:constr type="t" for="ch" forName="downArrow" refType="h" fact="0.05"/>
              <dgm:constr type="lOff" for="ch" forName="downArrow" refType="w" fact="0.02"/>
              <dgm:constr type="w" for="ch" forName="downArrowText" refType="w" fact="0.32"/>
              <dgm:constr type="h" for="ch" forName="downArrowText" refType="h" fact="0.42"/>
              <dgm:constr type="t" for="ch" forName="downArrowText"/>
              <dgm:constr type="r" for="ch" forName="downArrowText" refType="w" fact="0.85"/>
              <dgm:constr type="w" for="ch" forName="upArrow" refType="w" fact="0.3"/>
              <dgm:constr type="h" for="ch" forName="upArrow" refType="h" fact="0.4"/>
              <dgm:constr type="b" for="ch" forName="upArrow" refType="h" fact="0.95"/>
              <dgm:constr type="r" for="ch" forName="upArrow" refType="w" fact="0.9"/>
              <dgm:constr type="rOff" for="ch" forName="upArrow" refType="w" fact="-0.02"/>
              <dgm:constr type="w" for="ch" forName="upArrowText" refType="w" fact="0.32"/>
              <dgm:constr type="h" for="ch" forName="upArrowText" refType="h" fact="0.42"/>
              <dgm:constr type="b" for="ch" forName="upArrowText" refType="h"/>
              <dgm:constr type="l" for="ch" forName="upArrowText" refType="w" fact="0.15"/>
              <dgm:constr type="primFontSz" for="ch" ptType="node" op="equ" val="65"/>
            </dgm:constrLst>
          </dgm:if>
          <dgm:else name="Name4">
            <dgm:constrLst>
              <dgm:constr type="w" for="ch" forName="downArrow" refType="w" fact="0.4"/>
              <dgm:constr type="h" for="ch" forName="downArrow" refType="h" fact="0.8"/>
              <dgm:constr type="l" for="ch" forName="downArrow" refType="w" fact="0.02"/>
              <dgm:constr type="t" for="ch" forName="downArrow" refType="h" fact="0.05"/>
              <dgm:constr type="lOff" for="ch" forName="downArrow" refType="w" fact="0.02"/>
              <dgm:constr type="w" for="ch" forName="downArrowText" refType="w" fact="0.5"/>
              <dgm:constr type="h" for="ch" forName="downArrowText" refType="h"/>
              <dgm:constr type="t" for="ch" forName="downArrowText"/>
              <dgm:constr type="r" for="ch" forName="downArrowText" refType="w"/>
              <dgm:constr type="primFontSz" for="ch" ptType="node" op="equ" val="65"/>
            </dgm:constrLst>
          </dgm:else>
        </dgm:choose>
      </dgm:if>
      <dgm:else name="Name5">
        <dgm:choose name="Name6">
          <dgm:if name="Name7"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r" for="ch" forName="downArrow" refType="w" fact="0.9"/>
              <dgm:constr type="t" for="ch" forName="downArrow" refType="h" fact="0.05"/>
              <dgm:constr type="rOff" for="ch" forName="downArrow" refType="w" fact="-0.02"/>
              <dgm:constr type="w" for="ch" forName="downArrowText" refType="w" fact="0.32"/>
              <dgm:constr type="h" for="ch" forName="downArrowText" refType="h" fact="0.42"/>
              <dgm:constr type="t" for="ch" forName="downArrowText"/>
              <dgm:constr type="l" for="ch" forName="downArrowText" refType="w" fact="0.15"/>
              <dgm:constr type="w" for="ch" forName="upArrow" refType="w" fact="0.3"/>
              <dgm:constr type="h" for="ch" forName="upArrow" refType="h" fact="0.4"/>
              <dgm:constr type="b" for="ch" forName="upArrow" refType="h" fact="0.95"/>
              <dgm:constr type="l" for="ch" forName="upArrow" refType="w" fact="0.1"/>
              <dgm:constr type="lOff" for="ch" forName="upArrow" refType="w" fact="0.02"/>
              <dgm:constr type="w" for="ch" forName="upArrowText" refType="w" fact="0.32"/>
              <dgm:constr type="h" for="ch" forName="upArrowText" refType="h" fact="0.42"/>
              <dgm:constr type="b" for="ch" forName="upArrowText" refType="h"/>
              <dgm:constr type="r" for="ch" forName="upArrowText" refType="w" fact="0.85"/>
              <dgm:constr type="primFontSz" for="ch" ptType="node" op="equ" val="65"/>
            </dgm:constrLst>
          </dgm:if>
          <dgm:else name="Name8">
            <dgm:constrLst>
              <dgm:constr type="w" for="ch" forName="downArrow" refType="w" fact="0.4"/>
              <dgm:constr type="h" for="ch" forName="downArrow" refType="h" fact="0.8"/>
              <dgm:constr type="r" for="ch" forName="downArrow" refType="w" fact="0.98"/>
              <dgm:constr type="t" for="ch" forName="downArrow" refType="h" fact="0.05"/>
              <dgm:constr type="rOff" for="ch" forName="downArrow" refType="w" fact="-0.02"/>
              <dgm:constr type="w" for="ch" forName="downArrowText" refType="w" fact="0.5"/>
              <dgm:constr type="h" for="ch" forName="downArrowText" refType="h"/>
              <dgm:constr type="t" for="ch" forName="downArrowText"/>
              <dgm:constr type="l" for="ch" forName="downArrowText"/>
              <dgm:constr type="primFontSz" for="ch" ptType="node" op="equ" val="65"/>
            </dgm:constrLst>
          </dgm:else>
        </dgm:choose>
      </dgm:else>
    </dgm:choose>
    <dgm:ruleLst/>
    <dgm:choose name="Name9">
      <dgm:if name="Name10" axis="ch" ptType="node" func="cnt" op="gte" val="2">
        <dgm:layoutNode name="divider" styleLbl="fgShp">
          <dgm:alg type="sp"/>
          <dgm:choose name="Name11">
            <dgm:if name="Name12" func="var" arg="dir" op="equ" val="norm">
              <dgm:shape xmlns:r="http://schemas.openxmlformats.org/officeDocument/2006/relationships" rot="-5" type="mathMinus" r:blip="">
                <dgm:adjLst/>
              </dgm:shape>
            </dgm:if>
            <dgm:else name="Name13">
              <dgm:shape xmlns:r="http://schemas.openxmlformats.org/officeDocument/2006/relationships" rot="5" type="mathMinus" r:blip="">
                <dgm:adjLst/>
              </dgm:shape>
            </dgm:else>
          </dgm:choose>
          <dgm:presOf/>
          <dgm:constrLst/>
          <dgm:ruleLst/>
        </dgm:layoutNode>
      </dgm:if>
      <dgm:else name="Name14"/>
    </dgm:choose>
    <dgm:forEach name="Name15" axis="ch" ptType="node"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forEach name="Name16" axis="ch" ptType="node" st="2" cnt="1">
      <dgm:layoutNode name="upArrow" styleLbl="node1">
        <dgm:alg type="sp"/>
        <dgm:shape xmlns:r="http://schemas.openxmlformats.org/officeDocument/2006/relationships" type="upArrow" r:blip="">
          <dgm:adjLst/>
        </dgm:shape>
        <dgm:presOf/>
        <dgm:constrLst/>
        <dgm:ruleLst/>
      </dgm:layoutNode>
      <dgm:layoutNode name="up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layoutNode>
</dgm:layoutDef>
</file>

<file path=ppt/diagrams/layout18.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19.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1.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layout22.xml><?xml version="1.0" encoding="utf-8"?>
<dgm:layoutDef xmlns:dgm="http://schemas.openxmlformats.org/drawingml/2006/diagram" xmlns:a="http://schemas.openxmlformats.org/drawingml/2006/main" uniqueId="urn:microsoft.com/office/officeart/2005/8/layout/lProcess1">
  <dgm:title val=""/>
  <dgm:desc val=""/>
  <dgm:catLst>
    <dgm:cat type="process" pri="1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0" destId="2" srcOrd="0" destOrd="0"/>
        <dgm:cxn modelId="6" srcId="1" destId="3" srcOrd="1" destOrd="0"/>
        <dgm:cxn modelId="23" srcId="2" destId="21" srcOrd="0" destOrd="0"/>
        <dgm:cxn modelId="24" srcId="2" destId="22" srcOrd="1" destOrd="0"/>
        <dgm:cxn modelId="33" srcId="1" destId="31" srcOrd="0" destOrd="0"/>
      </dgm:cxnLst>
      <dgm:bg/>
      <dgm:whole/>
    </dgm:dataModel>
  </dgm:sampData>
  <dgm:styleData>
    <dgm:dataModel>
      <dgm:ptLst>
        <dgm:pt modelId="0" type="doc"/>
        <dgm:pt modelId="1"/>
        <dgm:pt modelId="11"/>
        <dgm:pt modelId="2"/>
        <dgm:pt modelId="22"/>
      </dgm:ptLst>
      <dgm:cxnLst>
        <dgm:cxn modelId="3" srcId="0" destId="1" srcOrd="0" destOrd="0"/>
        <dgm:cxn modelId="4" srcId="0" destId="2" srcOrd="0" destOrd="0"/>
        <dgm:cxn modelId="5" srcId="1" destId="11" srcOrd="0" destOrd="0"/>
        <dgm:cxn modelId="6" srcId="2" destId="2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vertAlign" val="mid"/>
          <dgm:param type="nodeHorzAlign" val="l"/>
          <dgm:param type="nodeVertAlign" val="t"/>
          <dgm:param type="fallback" val="2D"/>
        </dgm:alg>
      </dgm:if>
      <dgm:else name="Name3">
        <dgm:alg type="lin">
          <dgm:param type="linDir" val="fromR"/>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h" for="des" forName="header" refType="h"/>
      <dgm:constr type="w" for="des" forName="header" refType="h" refFor="des" refForName="header" op="equ" fact="4"/>
      <dgm:constr type="h" for="des" forName="child" refType="h" refFor="des" refForName="header" op="equ"/>
      <dgm:constr type="w" for="des" forName="child" refType="w" refFor="des" refForName="header" op="equ"/>
      <dgm:constr type="w" for="ch" forName="hSp" refType="w" refFor="des" refForName="header" op="equ" fact="0.14"/>
      <dgm:constr type="h" for="des" forName="parTrans" refType="h" refFor="des" refForName="header" op="equ" fact="0.35"/>
      <dgm:constr type="h" for="des" forName="sibTrans" refType="h" refFor="des" refForName="parTrans" op="equ"/>
      <dgm:constr type="primFontSz" for="des" forName="child" op="equ" val="65"/>
      <dgm:constr type="primFontSz" for="des" forName="header" op="equ" val="65"/>
    </dgm:constrLst>
    <dgm:ruleLst/>
    <dgm:forEach name="Name4" axis="ch" ptType="node">
      <dgm:layoutNode name="vertFlow">
        <dgm:choose name="Name5">
          <dgm:if name="Name6" func="var" arg="dir" op="equ" val="norm">
            <dgm:alg type="lin">
              <dgm:param type="linDir" val="fromT"/>
              <dgm:param type="nodeHorzAlign" val="ctr"/>
              <dgm:param type="nodeVertAlign" val="t"/>
              <dgm:param type="fallback" val="2D"/>
            </dgm:alg>
          </dgm:if>
          <dgm:else name="Name7">
            <dgm:alg type="lin">
              <dgm:param type="linDir" val="fromT"/>
              <dgm:param type="nodeHorzAlign" val="ctr"/>
              <dgm:param type="nodeVertAlign" val="t"/>
              <dgm:param type="fallback" val="2D"/>
            </dgm:alg>
          </dgm:else>
        </dgm:choose>
        <dgm:shape xmlns:r="http://schemas.openxmlformats.org/officeDocument/2006/relationships" r:blip="">
          <dgm:adjLst/>
        </dgm:shape>
        <dgm:presOf/>
        <dgm:constrLst/>
        <dgm:ruleLst/>
        <dgm:layoutNode name="header" styleLbl="node1">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8" axis="ch" ptType="parTrans" cnt="1">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connDist" fact="0.25"/>
              <dgm:constr type="endPad" refType="connDist" fact="0.25"/>
            </dgm:constrLst>
            <dgm:ruleLst/>
          </dgm:layoutNode>
        </dgm:forEach>
        <dgm:forEach name="Name9" axis="ch" ptType="node">
          <dgm:layoutNode name="child" styleLbl="alignAccFollowNode1">
            <dgm:varLst>
              <dgm:chMax val="0"/>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0" axis="followSib" ptType="sibTrans" cnt="1">
            <dgm:layoutNode name="sib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w" fact="0.25"/>
                <dgm:constr type="endPad" refType="w" fact="0.25"/>
              </dgm:constrLst>
              <dgm:ruleLst/>
            </dgm:layoutNode>
          </dgm:forEach>
        </dgm:forEach>
      </dgm:layoutNode>
      <dgm:choose name="Name11">
        <dgm:if name="Name12" axis="self" ptType="node" func="revPos" op="gte" val="2">
          <dgm:layoutNode name="hSp">
            <dgm:alg type="sp"/>
            <dgm:shape xmlns:r="http://schemas.openxmlformats.org/officeDocument/2006/relationships" r:blip="">
              <dgm:adjLst/>
            </dgm:shape>
            <dgm:presOf/>
            <dgm:constrLst/>
            <dgm:ruleLst/>
          </dgm:layoutNode>
        </dgm:if>
        <dgm:else name="Name13"/>
      </dgm:choose>
    </dgm:forEach>
  </dgm:layoutNode>
</dgm:layoutDef>
</file>

<file path=ppt/diagrams/layout23.xml><?xml version="1.0" encoding="utf-8"?>
<dgm:layoutDef xmlns:dgm="http://schemas.openxmlformats.org/drawingml/2006/diagram" xmlns:a="http://schemas.openxmlformats.org/drawingml/2006/main" uniqueId="urn:microsoft.com/office/officeart/2005/8/layout/hList7#2">
  <dgm:title val=""/>
  <dgm:desc val=""/>
  <dgm:catLst>
    <dgm:cat type="list" pri="12000"/>
    <dgm:cat type="process" pri="20000"/>
    <dgm:cat type="relationship" pri="14000"/>
    <dgm:cat type="convert" pri="8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2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5.xml><?xml version="1.0" encoding="utf-8"?>
<dgm:layoutDef xmlns:dgm="http://schemas.openxmlformats.org/drawingml/2006/diagram" xmlns:a="http://schemas.openxmlformats.org/drawingml/2006/main" uniqueId="urn:microsoft.com/office/officeart/2005/8/layout/vList3#5">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05/8/layout/vList3#6">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8.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2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0.xml><?xml version="1.0" encoding="utf-8"?>
<dgm:layoutDef xmlns:dgm="http://schemas.openxmlformats.org/drawingml/2006/diagram" xmlns:a="http://schemas.openxmlformats.org/drawingml/2006/main" uniqueId="urn:microsoft.com/office/officeart/2005/8/layout/vList3#7">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1.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3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3.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5.xml><?xml version="1.0" encoding="utf-8"?>
<dgm:layoutDef xmlns:dgm="http://schemas.openxmlformats.org/drawingml/2006/diagram" xmlns:a="http://schemas.openxmlformats.org/drawingml/2006/main" uniqueId="urn:microsoft.com/office/officeart/2005/8/layout/pList2#1">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36.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37.xml><?xml version="1.0" encoding="utf-8"?>
<dgm:layoutDef xmlns:dgm="http://schemas.openxmlformats.org/drawingml/2006/diagram" xmlns:a="http://schemas.openxmlformats.org/drawingml/2006/main" uniqueId="urn:microsoft.com/office/officeart/2005/8/layout/bProcess2">
  <dgm:title val=""/>
  <dgm:desc val=""/>
  <dgm:catLst>
    <dgm:cat type="process" pri="24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dgm:varLst>
    <dgm:choose name="Name0">
      <dgm:if name="Name1" func="var" arg="dir" op="equ" val="norm">
        <dgm:alg type="snake">
          <dgm:param type="grDir" val="tL"/>
          <dgm:param type="flowDir" val="col"/>
          <dgm:param type="contDir" val="revDir"/>
        </dgm:alg>
      </dgm:if>
      <dgm:else name="Name2">
        <dgm:alg type="snake">
          <dgm:param type="grDir" val="tR"/>
          <dgm:param type="flowDir" val="col"/>
          <dgm:param type="contDir" val="revDir"/>
        </dgm:alg>
      </dgm:else>
    </dgm:choose>
    <dgm:shape xmlns:r="http://schemas.openxmlformats.org/officeDocument/2006/relationships" r:blip="">
      <dgm:adjLst/>
    </dgm:shape>
    <dgm:presOf/>
    <dgm:constrLst>
      <dgm:constr type="w" for="ch" forName="firstNode" refType="w"/>
      <dgm:constr type="w" for="ch" forName="lastNode" refType="w" refFor="ch" refForName="firstNode" op="equ"/>
      <dgm:constr type="w" for="ch" forName="middleNode" refType="w" refFor="ch" refForName="firstNode" op="equ"/>
      <dgm:constr type="h" for="ch" ptType="sibTrans" refType="w" refFor="ch" refForName="middleNode" op="equ" fact="0.35"/>
      <dgm:constr type="sp" refType="w" refFor="ch" refForName="middleNode" fact="0.5"/>
      <dgm:constr type="connDist" for="des" ptType="sibTrans" op="equ"/>
      <dgm:constr type="primFontSz" for="ch" forName="firstNode" val="65"/>
      <dgm:constr type="primFontSz" for="ch" forName="lastNode" refType="primFontSz" refFor="ch" refForName="firstNode" op="equ"/>
      <dgm:constr type="primFontSz" for="des" forName="shape" val="65"/>
      <dgm:constr type="primFontSz" for="des" forName="shape" refType="primFontSz" refFor="ch" refForName="firstNode" op="lte"/>
      <dgm:constr type="primFontSz" for="des" forName="shape" refType="primFontSz" refFor="ch" refForName="lastNode" op="lte"/>
    </dgm:constrLst>
    <dgm:ruleLst/>
    <dgm:forEach name="Name3" axis="ch" ptType="node">
      <dgm:choose name="Name4">
        <dgm:if name="Name5" axis="self" ptType="node" func="pos" op="equ" val="1">
          <dgm:layoutNode name="first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if name="Name6" axis="self" ptType="node" func="revPos" op="equ" val="1">
          <dgm:layoutNode name="last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7">
          <dgm:layoutNode name="middleNode">
            <dgm:alg type="composite"/>
            <dgm:shape xmlns:r="http://schemas.openxmlformats.org/officeDocument/2006/relationships" r:blip="">
              <dgm:adjLst/>
            </dgm:shape>
            <dgm:presOf/>
            <dgm:constrLst>
              <dgm:constr type="h" refType="w"/>
              <dgm:constr type="w" for="ch" forName="padding" refType="w"/>
              <dgm:constr type="h" for="ch" forName="padding" refType="h"/>
              <dgm:constr type="w" for="ch" forName="shape" refType="w" fact="0.667"/>
              <dgm:constr type="h" for="ch" forName="shape" refType="h" fact="0.667"/>
              <dgm:constr type="ctrX" for="ch" forName="shape" refType="w" fact="0.5"/>
              <dgm:constr type="ctrY" for="ch" forName="shape" refType="h" fact="0.5"/>
            </dgm:constrLst>
            <dgm:ruleLst/>
            <dgm:layoutNode name="padding">
              <dgm:alg type="sp"/>
              <dgm:shape xmlns:r="http://schemas.openxmlformats.org/officeDocument/2006/relationships" type="ellipse" r:blip="" hideGeom="1">
                <dgm:adjLst/>
              </dgm:shape>
              <dgm:presOf/>
              <dgm:constrLst/>
              <dgm:ruleLst/>
            </dgm:layoutNode>
            <dgm:layoutNode name="shap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else>
      </dgm:choose>
      <dgm:forEach name="Name8" axis="followSib" ptType="sibTrans" cnt="1">
        <dgm:layoutNode name="sibTrans">
          <dgm:choose name="Name9">
            <dgm:if name="Name10" func="var" arg="dir" op="equ" val="norm">
              <dgm:choose name="Name11">
                <dgm:if name="Name12" axis="self" ptType="sibTrans" func="pos" op="equ" val="1">
                  <dgm:alg type="conn">
                    <dgm:param type="begPts" val="auto"/>
                    <dgm:param type="endPts" val="auto"/>
                    <dgm:param type="srcNode" val="firstNode"/>
                    <dgm:param type="dstNode" val="shape"/>
                  </dgm:alg>
                </dgm:if>
                <dgm:if name="Name13" axis="self" ptType="sibTrans" func="revPos" op="equ" val="1">
                  <dgm:alg type="conn">
                    <dgm:param type="begPts" val="auto"/>
                    <dgm:param type="endPts" val="auto"/>
                    <dgm:param type="srcNode" val="shape"/>
                    <dgm:param type="dstNode" val="lastNode"/>
                  </dgm:alg>
                </dgm:if>
                <dgm:else name="Name14">
                  <dgm:alg type="conn">
                    <dgm:param type="begPts" val="auto"/>
                    <dgm:param type="endPts" val="auto"/>
                    <dgm:param type="srcNode" val="shape"/>
                    <dgm:param type="dstNode" val="shape"/>
                  </dgm:alg>
                </dgm:else>
              </dgm:choose>
            </dgm:if>
            <dgm:else name="Name15">
              <dgm:choose name="Name16">
                <dgm:if name="Name17" axis="self" ptType="sibTrans" func="pos" op="equ" val="1">
                  <dgm:alg type="conn">
                    <dgm:param type="begPts" val="auto"/>
                    <dgm:param type="endPts" val="auto"/>
                    <dgm:param type="srcNode" val="firstNode"/>
                    <dgm:param type="dstNode" val="shape"/>
                  </dgm:alg>
                </dgm:if>
                <dgm:if name="Name18" axis="self" ptType="sibTrans" func="revPos" op="equ" val="1">
                  <dgm:alg type="conn">
                    <dgm:param type="begPts" val="auto"/>
                    <dgm:param type="endPts" val="auto"/>
                    <dgm:param type="srcNode" val="shape"/>
                    <dgm:param type="dstNode" val="lastNode"/>
                  </dgm:alg>
                </dgm:if>
                <dgm:else name="Name19">
                  <dgm:alg type="conn">
                    <dgm:param type="begPts" val="auto"/>
                    <dgm:param type="endPts" val="auto"/>
                    <dgm:param type="srcNode" val="shape"/>
                    <dgm:param type="dstNode" val="shape"/>
                  </dgm:alg>
                </dgm:else>
              </dgm:choose>
            </dgm:else>
          </dgm:choose>
          <dgm:shape xmlns:r="http://schemas.openxmlformats.org/officeDocument/2006/relationships" rot="90" type="triangle" r:blip="">
            <dgm:adjLst/>
          </dgm:shape>
          <dgm:presOf axis="self"/>
          <dgm:constrLst>
            <dgm:constr type="w" refType="h"/>
            <dgm:constr type="connDist"/>
            <dgm:constr type="begPad" refType="connDist" fact="0.25"/>
            <dgm:constr type="endPad" refType="connDist" fact="0.22"/>
          </dgm:constrLst>
          <dgm:ruleLst/>
        </dgm:layoutNode>
      </dgm:forEach>
    </dgm:forEach>
  </dgm:layoutNode>
</dgm:layoutDef>
</file>

<file path=ppt/diagrams/layout38.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layout3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3#4">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0.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1.xml><?xml version="1.0" encoding="utf-8"?>
<dgm:layoutDef xmlns:dgm="http://schemas.openxmlformats.org/drawingml/2006/diagram" xmlns:a="http://schemas.openxmlformats.org/drawingml/2006/main" uniqueId="urn:microsoft.com/office/officeart/2005/8/layout/arrow6">
  <dgm:title val=""/>
  <dgm:desc val=""/>
  <dgm:catLst>
    <dgm:cat type="relationship" pri="4000"/>
    <dgm:cat type="process" pri="29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ctr"/>
      <dgm:param type="vertAlign" val="mid"/>
      <dgm:param type="ar" val="2.5"/>
    </dgm:alg>
    <dgm:shape xmlns:r="http://schemas.openxmlformats.org/officeDocument/2006/relationships" r:blip="">
      <dgm:adjLst/>
    </dgm:shape>
    <dgm:presOf/>
    <dgm:constrLst>
      <dgm:constr type="primFontSz" for="des" ptType="node" op="equ"/>
      <dgm:constr type="w" for="ch" forName="ribbon" refType="h" refFor="ch" refForName="ribbon" fact="2.5"/>
      <dgm:constr type="h" for="ch" forName="leftArrowText" refType="h" fact="0.49"/>
      <dgm:constr type="ctrY" for="ch" forName="leftArrowText" refType="ctrY" refFor="ch" refForName="ribbon"/>
      <dgm:constr type="ctrYOff" for="ch" forName="leftArrowText" refType="h" refFor="ch" refForName="ribbon" fact="-0.08"/>
      <dgm:constr type="l" for="ch" forName="leftArrowText" refType="w" refFor="ch" refForName="ribbon" fact="0.12"/>
      <dgm:constr type="r" for="ch" forName="leftArrowText" refType="w" refFor="ch" refForName="ribbon" fact="0.45"/>
      <dgm:constr type="h" for="ch" forName="rightArrowText" refType="h" fact="0.49"/>
      <dgm:constr type="ctrY" for="ch" forName="rightArrowText" refType="ctrY" refFor="ch" refForName="ribbon"/>
      <dgm:constr type="ctrYOff" for="ch" forName="rightArrowText" refType="h" refFor="ch" refForName="ribbon" fact="0.08"/>
      <dgm:constr type="l" for="ch" forName="rightArrowText" refType="w" refFor="ch" refForName="ribbon" fact="0.5"/>
      <dgm:constr type="r" for="ch" forName="rightArrowText" refType="w" refFor="ch" refForName="ribbon" fact="0.89"/>
    </dgm:constrLst>
    <dgm:ruleLst/>
    <dgm:choose name="Name0">
      <dgm:if name="Name1" axis="ch" ptType="node" func="cnt" op="gte" val="1">
        <dgm:layoutNode name="ribbon" styleLbl="node1">
          <dgm:alg type="sp"/>
          <dgm:shape xmlns:r="http://schemas.openxmlformats.org/officeDocument/2006/relationships" type="leftRightRibbon" r:blip="">
            <dgm:adjLst/>
          </dgm:shape>
          <dgm:presOf/>
          <dgm:constrLst/>
          <dgm:ruleLst/>
        </dgm:layoutNode>
        <dgm:layoutNode name="leftArrowText" styleLbl="node1">
          <dgm:varLst>
            <dgm:chMax val="0"/>
            <dgm:bulletEnabled val="1"/>
          </dgm:varLst>
          <dgm:alg type="tx">
            <dgm:param type="txAnchorVertCh" val="mid"/>
          </dgm:alg>
          <dgm:shape xmlns:r="http://schemas.openxmlformats.org/officeDocument/2006/relationships" type="rect" r:blip="" hideGeom="1">
            <dgm:adjLst/>
          </dgm:shape>
          <dgm:choose name="Name2">
            <dgm:if name="Name3" func="var" arg="dir" op="equ" val="norm">
              <dgm:presOf axis="ch desOrSelf" ptType="node node" st="1 1" cnt="1 0"/>
            </dgm:if>
            <dgm:else name="Name4">
              <dgm:presOf axis="ch desOrSelf" ptType="node node" st="2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layoutNode name="rightArrowText" styleLbl="node1">
          <dgm:varLst>
            <dgm:chMax val="0"/>
            <dgm:bulletEnabled val="1"/>
          </dgm:varLst>
          <dgm:alg type="tx">
            <dgm:param type="txAnchorVertCh" val="mid"/>
          </dgm:alg>
          <dgm:shape xmlns:r="http://schemas.openxmlformats.org/officeDocument/2006/relationships" type="rect" r:blip="" hideGeom="1">
            <dgm:adjLst/>
          </dgm:shape>
          <dgm:choose name="Name5">
            <dgm:if name="Name6" func="var" arg="dir" op="equ" val="norm">
              <dgm:presOf axis="ch desOrSelf" ptType="node node" st="2 1" cnt="1 0"/>
            </dgm:if>
            <dgm:else name="Name7">
              <dgm:presOf axis="ch desOrSelf" ptType="node node" st="1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if>
      <dgm:else name="Name8"/>
    </dgm:choose>
  </dgm:layoutNode>
</dgm:layoutDef>
</file>

<file path=ppt/diagrams/layout4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4.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7.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4.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D547465-2B91-4284-AF80-9354934CE3FC}" type="datetimeFigureOut">
              <a:rPr lang="fi-FI" smtClean="0"/>
              <a:pPr/>
              <a:t>29.10.2012</a:t>
            </a:fld>
            <a:endParaRPr lang="fi-FI"/>
          </a:p>
        </p:txBody>
      </p:sp>
      <p:sp>
        <p:nvSpPr>
          <p:cNvPr id="4" name="Dian kuvan paikkamerkki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i-FI"/>
          </a:p>
        </p:txBody>
      </p:sp>
      <p:sp>
        <p:nvSpPr>
          <p:cNvPr id="5" name="Huomautusten paikkamerkki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6" name="Alatunnisteen paikkamerkki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i-FI"/>
          </a:p>
        </p:txBody>
      </p:sp>
      <p:sp>
        <p:nvSpPr>
          <p:cNvPr id="7" name="Dian numeron paikkamerkki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9107E1B-54C1-4A8F-A6D8-160D78826926}" type="slidenum">
              <a:rPr lang="fi-FI" smtClean="0"/>
              <a:pPr/>
              <a:t>‹#›</a:t>
            </a:fld>
            <a:endParaRPr lang="fi-FI"/>
          </a:p>
        </p:txBody>
      </p:sp>
    </p:spTree>
    <p:extLst>
      <p:ext uri="{BB962C8B-B14F-4D97-AF65-F5344CB8AC3E}">
        <p14:creationId xmlns:p14="http://schemas.microsoft.com/office/powerpoint/2010/main" val="5745267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77C72285-66D0-4642-8D2B-2F98C7EBD10E}" type="slidenum">
              <a:rPr lang="fi-FI" smtClean="0"/>
              <a:pPr/>
              <a:t>11</a:t>
            </a:fld>
            <a:endParaRPr lang="fi-FI" smtClean="0"/>
          </a:p>
        </p:txBody>
      </p:sp>
      <p:sp>
        <p:nvSpPr>
          <p:cNvPr id="4915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9156"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fi-FI" smtClean="0"/>
              <a:t>Kosketustartunta- Tavallisimmin leviää  henkilökunnan käsien välityksellä tilanteissa joissa edellytetään henkilökontaktia. Eritteissä bakteerimäärät ovat suuria ja kontaminaatio tapahtuu helposti. Kontaminoivat bakteerit ja virukset säilyvät käsissä jopa tunteja siirtyäkseen helposti uuteen potilaaseen. hyvä käsihygienia!! Endeemisissä tilanteissa tämä ei yksin riitä, esim. Noro, vaan myös muita toimia ( kohortit)</a:t>
            </a:r>
          </a:p>
          <a:p>
            <a:pPr eaLnBrk="1" hangingPunct="1">
              <a:spcBef>
                <a:spcPct val="0"/>
              </a:spcBef>
            </a:pPr>
            <a:r>
              <a:rPr lang="fi-FI" smtClean="0"/>
              <a:t>Pisratartunta: yskiessä, puhuessa, aivastaessa pisarat limakalvoille</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Otsikko 1"/>
          <p:cNvSpPr>
            <a:spLocks noGrp="1"/>
          </p:cNvSpPr>
          <p:nvPr>
            <p:ph type="ctrTitle"/>
          </p:nvPr>
        </p:nvSpPr>
        <p:spPr>
          <a:xfrm>
            <a:off x="685800" y="2130425"/>
            <a:ext cx="7772400" cy="1470025"/>
          </a:xfrm>
        </p:spPr>
        <p:txBody>
          <a:bodyPr/>
          <a:lstStyle/>
          <a:p>
            <a:r>
              <a:rPr lang="fi-FI" smtClean="0"/>
              <a:t>Muokkaa perustyyl. napsautt.</a:t>
            </a:r>
            <a:endParaRPr lang="fi-FI"/>
          </a:p>
        </p:txBody>
      </p:sp>
      <p:sp>
        <p:nvSpPr>
          <p:cNvPr id="3" name="Alaotsikk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i-FI" smtClean="0"/>
              <a:t>Muokkaa alaotsikon perustyyliä napsautt.</a:t>
            </a:r>
            <a:endParaRPr lang="fi-FI"/>
          </a:p>
        </p:txBody>
      </p:sp>
      <p:sp>
        <p:nvSpPr>
          <p:cNvPr id="4" name="Päivämäärän paikkamerkki 3"/>
          <p:cNvSpPr>
            <a:spLocks noGrp="1"/>
          </p:cNvSpPr>
          <p:nvPr>
            <p:ph type="dt" sz="half" idx="10"/>
          </p:nvPr>
        </p:nvSpPr>
        <p:spPr/>
        <p:txBody>
          <a:bodyPr/>
          <a:lstStyle/>
          <a:p>
            <a:fld id="{3838D8B0-E8CD-436E-ABB3-F71620B24EC5}" type="datetimeFigureOut">
              <a:rPr lang="fi-FI" smtClean="0"/>
              <a:pPr/>
              <a:t>29.10.2012</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4923C2AC-2FEC-459F-9950-EC3579AC5BE8}" type="slidenum">
              <a:rPr lang="fi-FI" smtClean="0"/>
              <a:pPr/>
              <a:t>‹#›</a:t>
            </a:fld>
            <a:endParaRPr lang="fi-FI"/>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smtClean="0"/>
              <a:t>Muokkaa perustyyl. napsautt.</a:t>
            </a:r>
            <a:endParaRPr lang="fi-FI"/>
          </a:p>
        </p:txBody>
      </p:sp>
      <p:sp>
        <p:nvSpPr>
          <p:cNvPr id="3" name="Pystysuoran tekstin paikkamerkki 2"/>
          <p:cNvSpPr>
            <a:spLocks noGrp="1"/>
          </p:cNvSpPr>
          <p:nvPr>
            <p:ph type="body" orient="vert" idx="1"/>
          </p:nvPr>
        </p:nvSpPr>
        <p:spPr/>
        <p:txBody>
          <a:bodyPr vert="eaVert"/>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4" name="Päivämäärän paikkamerkki 3"/>
          <p:cNvSpPr>
            <a:spLocks noGrp="1"/>
          </p:cNvSpPr>
          <p:nvPr>
            <p:ph type="dt" sz="half" idx="10"/>
          </p:nvPr>
        </p:nvSpPr>
        <p:spPr/>
        <p:txBody>
          <a:bodyPr/>
          <a:lstStyle/>
          <a:p>
            <a:fld id="{3838D8B0-E8CD-436E-ABB3-F71620B24EC5}" type="datetimeFigureOut">
              <a:rPr lang="fi-FI" smtClean="0"/>
              <a:pPr/>
              <a:t>29.10.2012</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4923C2AC-2FEC-459F-9950-EC3579AC5BE8}" type="slidenum">
              <a:rPr lang="fi-FI" smtClean="0"/>
              <a:pPr/>
              <a:t>‹#›</a:t>
            </a:fld>
            <a:endParaRPr lang="fi-FI"/>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Pystysuora otsikko 1"/>
          <p:cNvSpPr>
            <a:spLocks noGrp="1"/>
          </p:cNvSpPr>
          <p:nvPr>
            <p:ph type="title" orient="vert"/>
          </p:nvPr>
        </p:nvSpPr>
        <p:spPr>
          <a:xfrm>
            <a:off x="6629400" y="274638"/>
            <a:ext cx="2057400" cy="5851525"/>
          </a:xfrm>
        </p:spPr>
        <p:txBody>
          <a:bodyPr vert="eaVert"/>
          <a:lstStyle/>
          <a:p>
            <a:r>
              <a:rPr lang="fi-FI" smtClean="0"/>
              <a:t>Muokkaa perustyyl. napsautt.</a:t>
            </a:r>
            <a:endParaRPr lang="fi-FI"/>
          </a:p>
        </p:txBody>
      </p:sp>
      <p:sp>
        <p:nvSpPr>
          <p:cNvPr id="3" name="Pystysuoran tekstin paikkamerkki 2"/>
          <p:cNvSpPr>
            <a:spLocks noGrp="1"/>
          </p:cNvSpPr>
          <p:nvPr>
            <p:ph type="body" orient="vert" idx="1"/>
          </p:nvPr>
        </p:nvSpPr>
        <p:spPr>
          <a:xfrm>
            <a:off x="457200" y="274638"/>
            <a:ext cx="6019800" cy="5851525"/>
          </a:xfrm>
        </p:spPr>
        <p:txBody>
          <a:bodyPr vert="eaVert"/>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4" name="Päivämäärän paikkamerkki 3"/>
          <p:cNvSpPr>
            <a:spLocks noGrp="1"/>
          </p:cNvSpPr>
          <p:nvPr>
            <p:ph type="dt" sz="half" idx="10"/>
          </p:nvPr>
        </p:nvSpPr>
        <p:spPr/>
        <p:txBody>
          <a:bodyPr/>
          <a:lstStyle/>
          <a:p>
            <a:fld id="{3838D8B0-E8CD-436E-ABB3-F71620B24EC5}" type="datetimeFigureOut">
              <a:rPr lang="fi-FI" smtClean="0"/>
              <a:pPr/>
              <a:t>29.10.2012</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4923C2AC-2FEC-459F-9950-EC3579AC5BE8}" type="slidenum">
              <a:rPr lang="fi-FI" smtClean="0"/>
              <a:pPr/>
              <a:t>‹#›</a:t>
            </a:fld>
            <a:endParaRPr lang="fi-FI"/>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smtClean="0"/>
              <a:t>Muokkaa perustyyl. napsautt.</a:t>
            </a:r>
            <a:endParaRPr lang="fi-FI"/>
          </a:p>
        </p:txBody>
      </p:sp>
      <p:sp>
        <p:nvSpPr>
          <p:cNvPr id="3" name="Sisällön paikkamerkki 2"/>
          <p:cNvSpPr>
            <a:spLocks noGrp="1"/>
          </p:cNvSpPr>
          <p:nvPr>
            <p:ph idx="1"/>
          </p:nvPr>
        </p:nvSpPr>
        <p:spPr/>
        <p:txBody>
          <a:body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4" name="Päivämäärän paikkamerkki 3"/>
          <p:cNvSpPr>
            <a:spLocks noGrp="1"/>
          </p:cNvSpPr>
          <p:nvPr>
            <p:ph type="dt" sz="half" idx="10"/>
          </p:nvPr>
        </p:nvSpPr>
        <p:spPr/>
        <p:txBody>
          <a:bodyPr/>
          <a:lstStyle/>
          <a:p>
            <a:fld id="{3838D8B0-E8CD-436E-ABB3-F71620B24EC5}" type="datetimeFigureOut">
              <a:rPr lang="fi-FI" smtClean="0"/>
              <a:pPr/>
              <a:t>29.10.2012</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4923C2AC-2FEC-459F-9950-EC3579AC5BE8}" type="slidenum">
              <a:rPr lang="fi-FI" smtClean="0"/>
              <a:pPr/>
              <a:t>‹#›</a:t>
            </a:fld>
            <a:endParaRPr lang="fi-FI"/>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Otsikko 1"/>
          <p:cNvSpPr>
            <a:spLocks noGrp="1"/>
          </p:cNvSpPr>
          <p:nvPr>
            <p:ph type="title"/>
          </p:nvPr>
        </p:nvSpPr>
        <p:spPr>
          <a:xfrm>
            <a:off x="722313" y="4406900"/>
            <a:ext cx="7772400" cy="1362075"/>
          </a:xfrm>
        </p:spPr>
        <p:txBody>
          <a:bodyPr anchor="t"/>
          <a:lstStyle>
            <a:lvl1pPr algn="l">
              <a:defRPr sz="4000" b="1" cap="all"/>
            </a:lvl1pPr>
          </a:lstStyle>
          <a:p>
            <a:r>
              <a:rPr lang="fi-FI" smtClean="0"/>
              <a:t>Muokkaa perustyyl. napsautt.</a:t>
            </a:r>
            <a:endParaRPr lang="fi-FI"/>
          </a:p>
        </p:txBody>
      </p:sp>
      <p:sp>
        <p:nvSpPr>
          <p:cNvPr id="3" name="Tekstin paikkamerkki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i-FI" smtClean="0"/>
              <a:t>Muokkaa tekstin perustyylejä napsauttamalla</a:t>
            </a:r>
          </a:p>
        </p:txBody>
      </p:sp>
      <p:sp>
        <p:nvSpPr>
          <p:cNvPr id="4" name="Päivämäärän paikkamerkki 3"/>
          <p:cNvSpPr>
            <a:spLocks noGrp="1"/>
          </p:cNvSpPr>
          <p:nvPr>
            <p:ph type="dt" sz="half" idx="10"/>
          </p:nvPr>
        </p:nvSpPr>
        <p:spPr/>
        <p:txBody>
          <a:bodyPr/>
          <a:lstStyle/>
          <a:p>
            <a:fld id="{3838D8B0-E8CD-436E-ABB3-F71620B24EC5}" type="datetimeFigureOut">
              <a:rPr lang="fi-FI" smtClean="0"/>
              <a:pPr/>
              <a:t>29.10.2012</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4923C2AC-2FEC-459F-9950-EC3579AC5BE8}" type="slidenum">
              <a:rPr lang="fi-FI" smtClean="0"/>
              <a:pPr/>
              <a:t>‹#›</a:t>
            </a:fld>
            <a:endParaRPr lang="fi-FI"/>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smtClean="0"/>
              <a:t>Muokkaa perustyyl. napsautt.</a:t>
            </a:r>
            <a:endParaRPr lang="fi-FI"/>
          </a:p>
        </p:txBody>
      </p:sp>
      <p:sp>
        <p:nvSpPr>
          <p:cNvPr id="3" name="Sisällön paikkamerkki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4" name="Sisällön paikkamerkki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5" name="Päivämäärän paikkamerkki 4"/>
          <p:cNvSpPr>
            <a:spLocks noGrp="1"/>
          </p:cNvSpPr>
          <p:nvPr>
            <p:ph type="dt" sz="half" idx="10"/>
          </p:nvPr>
        </p:nvSpPr>
        <p:spPr/>
        <p:txBody>
          <a:bodyPr/>
          <a:lstStyle/>
          <a:p>
            <a:fld id="{3838D8B0-E8CD-436E-ABB3-F71620B24EC5}" type="datetimeFigureOut">
              <a:rPr lang="fi-FI" smtClean="0"/>
              <a:pPr/>
              <a:t>29.10.2012</a:t>
            </a:fld>
            <a:endParaRPr lang="fi-FI"/>
          </a:p>
        </p:txBody>
      </p:sp>
      <p:sp>
        <p:nvSpPr>
          <p:cNvPr id="6" name="Alatunnisteen paikkamerkki 5"/>
          <p:cNvSpPr>
            <a:spLocks noGrp="1"/>
          </p:cNvSpPr>
          <p:nvPr>
            <p:ph type="ftr" sz="quarter" idx="11"/>
          </p:nvPr>
        </p:nvSpPr>
        <p:spPr/>
        <p:txBody>
          <a:bodyPr/>
          <a:lstStyle/>
          <a:p>
            <a:endParaRPr lang="fi-FI"/>
          </a:p>
        </p:txBody>
      </p:sp>
      <p:sp>
        <p:nvSpPr>
          <p:cNvPr id="7" name="Dian numeron paikkamerkki 6"/>
          <p:cNvSpPr>
            <a:spLocks noGrp="1"/>
          </p:cNvSpPr>
          <p:nvPr>
            <p:ph type="sldNum" sz="quarter" idx="12"/>
          </p:nvPr>
        </p:nvSpPr>
        <p:spPr/>
        <p:txBody>
          <a:bodyPr/>
          <a:lstStyle/>
          <a:p>
            <a:fld id="{4923C2AC-2FEC-459F-9950-EC3579AC5BE8}" type="slidenum">
              <a:rPr lang="fi-FI" smtClean="0"/>
              <a:pPr/>
              <a:t>‹#›</a:t>
            </a:fld>
            <a:endParaRPr lang="fi-FI"/>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lvl1pPr>
              <a:defRPr/>
            </a:lvl1pPr>
          </a:lstStyle>
          <a:p>
            <a:r>
              <a:rPr lang="fi-FI" smtClean="0"/>
              <a:t>Muokkaa perustyyl. napsautt.</a:t>
            </a:r>
            <a:endParaRPr lang="fi-FI"/>
          </a:p>
        </p:txBody>
      </p:sp>
      <p:sp>
        <p:nvSpPr>
          <p:cNvPr id="3" name="Tekstin paikkamerkki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smtClean="0"/>
              <a:t>Muokkaa tekstin perustyylejä napsauttamalla</a:t>
            </a:r>
          </a:p>
        </p:txBody>
      </p:sp>
      <p:sp>
        <p:nvSpPr>
          <p:cNvPr id="4" name="Sisällön paikkamerkki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5" name="Tekstin paikkamerkki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smtClean="0"/>
              <a:t>Muokkaa tekstin perustyylejä napsauttamalla</a:t>
            </a:r>
          </a:p>
        </p:txBody>
      </p:sp>
      <p:sp>
        <p:nvSpPr>
          <p:cNvPr id="6" name="Sisällön paikkamerkki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7" name="Päivämäärän paikkamerkki 6"/>
          <p:cNvSpPr>
            <a:spLocks noGrp="1"/>
          </p:cNvSpPr>
          <p:nvPr>
            <p:ph type="dt" sz="half" idx="10"/>
          </p:nvPr>
        </p:nvSpPr>
        <p:spPr/>
        <p:txBody>
          <a:bodyPr/>
          <a:lstStyle/>
          <a:p>
            <a:fld id="{3838D8B0-E8CD-436E-ABB3-F71620B24EC5}" type="datetimeFigureOut">
              <a:rPr lang="fi-FI" smtClean="0"/>
              <a:pPr/>
              <a:t>29.10.2012</a:t>
            </a:fld>
            <a:endParaRPr lang="fi-FI"/>
          </a:p>
        </p:txBody>
      </p:sp>
      <p:sp>
        <p:nvSpPr>
          <p:cNvPr id="8" name="Alatunnisteen paikkamerkki 7"/>
          <p:cNvSpPr>
            <a:spLocks noGrp="1"/>
          </p:cNvSpPr>
          <p:nvPr>
            <p:ph type="ftr" sz="quarter" idx="11"/>
          </p:nvPr>
        </p:nvSpPr>
        <p:spPr/>
        <p:txBody>
          <a:bodyPr/>
          <a:lstStyle/>
          <a:p>
            <a:endParaRPr lang="fi-FI"/>
          </a:p>
        </p:txBody>
      </p:sp>
      <p:sp>
        <p:nvSpPr>
          <p:cNvPr id="9" name="Dian numeron paikkamerkki 8"/>
          <p:cNvSpPr>
            <a:spLocks noGrp="1"/>
          </p:cNvSpPr>
          <p:nvPr>
            <p:ph type="sldNum" sz="quarter" idx="12"/>
          </p:nvPr>
        </p:nvSpPr>
        <p:spPr/>
        <p:txBody>
          <a:bodyPr/>
          <a:lstStyle/>
          <a:p>
            <a:fld id="{4923C2AC-2FEC-459F-9950-EC3579AC5BE8}" type="slidenum">
              <a:rPr lang="fi-FI" smtClean="0"/>
              <a:pPr/>
              <a:t>‹#›</a:t>
            </a:fld>
            <a:endParaRPr lang="fi-FI"/>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smtClean="0"/>
              <a:t>Muokkaa perustyyl. napsautt.</a:t>
            </a:r>
            <a:endParaRPr lang="fi-FI"/>
          </a:p>
        </p:txBody>
      </p:sp>
      <p:sp>
        <p:nvSpPr>
          <p:cNvPr id="3" name="Päivämäärän paikkamerkki 2"/>
          <p:cNvSpPr>
            <a:spLocks noGrp="1"/>
          </p:cNvSpPr>
          <p:nvPr>
            <p:ph type="dt" sz="half" idx="10"/>
          </p:nvPr>
        </p:nvSpPr>
        <p:spPr/>
        <p:txBody>
          <a:bodyPr/>
          <a:lstStyle/>
          <a:p>
            <a:fld id="{3838D8B0-E8CD-436E-ABB3-F71620B24EC5}" type="datetimeFigureOut">
              <a:rPr lang="fi-FI" smtClean="0"/>
              <a:pPr/>
              <a:t>29.10.2012</a:t>
            </a:fld>
            <a:endParaRPr lang="fi-FI"/>
          </a:p>
        </p:txBody>
      </p:sp>
      <p:sp>
        <p:nvSpPr>
          <p:cNvPr id="4" name="Alatunnisteen paikkamerkki 3"/>
          <p:cNvSpPr>
            <a:spLocks noGrp="1"/>
          </p:cNvSpPr>
          <p:nvPr>
            <p:ph type="ftr" sz="quarter" idx="11"/>
          </p:nvPr>
        </p:nvSpPr>
        <p:spPr/>
        <p:txBody>
          <a:bodyPr/>
          <a:lstStyle/>
          <a:p>
            <a:endParaRPr lang="fi-FI"/>
          </a:p>
        </p:txBody>
      </p:sp>
      <p:sp>
        <p:nvSpPr>
          <p:cNvPr id="5" name="Dian numeron paikkamerkki 4"/>
          <p:cNvSpPr>
            <a:spLocks noGrp="1"/>
          </p:cNvSpPr>
          <p:nvPr>
            <p:ph type="sldNum" sz="quarter" idx="12"/>
          </p:nvPr>
        </p:nvSpPr>
        <p:spPr/>
        <p:txBody>
          <a:bodyPr/>
          <a:lstStyle/>
          <a:p>
            <a:fld id="{4923C2AC-2FEC-459F-9950-EC3579AC5BE8}" type="slidenum">
              <a:rPr lang="fi-FI" smtClean="0"/>
              <a:pPr/>
              <a:t>‹#›</a:t>
            </a:fld>
            <a:endParaRPr lang="fi-FI"/>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fld id="{3838D8B0-E8CD-436E-ABB3-F71620B24EC5}" type="datetimeFigureOut">
              <a:rPr lang="fi-FI" smtClean="0"/>
              <a:pPr/>
              <a:t>29.10.2012</a:t>
            </a:fld>
            <a:endParaRPr lang="fi-FI"/>
          </a:p>
        </p:txBody>
      </p:sp>
      <p:sp>
        <p:nvSpPr>
          <p:cNvPr id="3" name="Alatunnisteen paikkamerkki 2"/>
          <p:cNvSpPr>
            <a:spLocks noGrp="1"/>
          </p:cNvSpPr>
          <p:nvPr>
            <p:ph type="ftr" sz="quarter" idx="11"/>
          </p:nvPr>
        </p:nvSpPr>
        <p:spPr/>
        <p:txBody>
          <a:bodyPr/>
          <a:lstStyle/>
          <a:p>
            <a:endParaRPr lang="fi-FI"/>
          </a:p>
        </p:txBody>
      </p:sp>
      <p:sp>
        <p:nvSpPr>
          <p:cNvPr id="4" name="Dian numeron paikkamerkki 3"/>
          <p:cNvSpPr>
            <a:spLocks noGrp="1"/>
          </p:cNvSpPr>
          <p:nvPr>
            <p:ph type="sldNum" sz="quarter" idx="12"/>
          </p:nvPr>
        </p:nvSpPr>
        <p:spPr/>
        <p:txBody>
          <a:bodyPr/>
          <a:lstStyle/>
          <a:p>
            <a:fld id="{4923C2AC-2FEC-459F-9950-EC3579AC5BE8}" type="slidenum">
              <a:rPr lang="fi-FI" smtClean="0"/>
              <a:pPr/>
              <a:t>‹#›</a:t>
            </a:fld>
            <a:endParaRPr lang="fi-FI"/>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tsikollinen sisältö">
    <p:spTree>
      <p:nvGrpSpPr>
        <p:cNvPr id="1" name=""/>
        <p:cNvGrpSpPr/>
        <p:nvPr/>
      </p:nvGrpSpPr>
      <p:grpSpPr>
        <a:xfrm>
          <a:off x="0" y="0"/>
          <a:ext cx="0" cy="0"/>
          <a:chOff x="0" y="0"/>
          <a:chExt cx="0" cy="0"/>
        </a:xfrm>
      </p:grpSpPr>
      <p:sp>
        <p:nvSpPr>
          <p:cNvPr id="2" name="Otsikko 1"/>
          <p:cNvSpPr>
            <a:spLocks noGrp="1"/>
          </p:cNvSpPr>
          <p:nvPr>
            <p:ph type="title"/>
          </p:nvPr>
        </p:nvSpPr>
        <p:spPr>
          <a:xfrm>
            <a:off x="457200" y="273050"/>
            <a:ext cx="3008313" cy="1162050"/>
          </a:xfrm>
        </p:spPr>
        <p:txBody>
          <a:bodyPr anchor="b"/>
          <a:lstStyle>
            <a:lvl1pPr algn="l">
              <a:defRPr sz="2000" b="1"/>
            </a:lvl1pPr>
          </a:lstStyle>
          <a:p>
            <a:r>
              <a:rPr lang="fi-FI" smtClean="0"/>
              <a:t>Muokkaa perustyyl. napsautt.</a:t>
            </a:r>
            <a:endParaRPr lang="fi-FI"/>
          </a:p>
        </p:txBody>
      </p:sp>
      <p:sp>
        <p:nvSpPr>
          <p:cNvPr id="3" name="Sisällön paikkamerkki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4" name="Tekstin paikkamerkki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smtClean="0"/>
              <a:t>Muokkaa tekstin perustyylejä napsauttamalla</a:t>
            </a:r>
          </a:p>
        </p:txBody>
      </p:sp>
      <p:sp>
        <p:nvSpPr>
          <p:cNvPr id="5" name="Päivämäärän paikkamerkki 4"/>
          <p:cNvSpPr>
            <a:spLocks noGrp="1"/>
          </p:cNvSpPr>
          <p:nvPr>
            <p:ph type="dt" sz="half" idx="10"/>
          </p:nvPr>
        </p:nvSpPr>
        <p:spPr/>
        <p:txBody>
          <a:bodyPr/>
          <a:lstStyle/>
          <a:p>
            <a:fld id="{3838D8B0-E8CD-436E-ABB3-F71620B24EC5}" type="datetimeFigureOut">
              <a:rPr lang="fi-FI" smtClean="0"/>
              <a:pPr/>
              <a:t>29.10.2012</a:t>
            </a:fld>
            <a:endParaRPr lang="fi-FI"/>
          </a:p>
        </p:txBody>
      </p:sp>
      <p:sp>
        <p:nvSpPr>
          <p:cNvPr id="6" name="Alatunnisteen paikkamerkki 5"/>
          <p:cNvSpPr>
            <a:spLocks noGrp="1"/>
          </p:cNvSpPr>
          <p:nvPr>
            <p:ph type="ftr" sz="quarter" idx="11"/>
          </p:nvPr>
        </p:nvSpPr>
        <p:spPr/>
        <p:txBody>
          <a:bodyPr/>
          <a:lstStyle/>
          <a:p>
            <a:endParaRPr lang="fi-FI"/>
          </a:p>
        </p:txBody>
      </p:sp>
      <p:sp>
        <p:nvSpPr>
          <p:cNvPr id="7" name="Dian numeron paikkamerkki 6"/>
          <p:cNvSpPr>
            <a:spLocks noGrp="1"/>
          </p:cNvSpPr>
          <p:nvPr>
            <p:ph type="sldNum" sz="quarter" idx="12"/>
          </p:nvPr>
        </p:nvSpPr>
        <p:spPr/>
        <p:txBody>
          <a:bodyPr/>
          <a:lstStyle/>
          <a:p>
            <a:fld id="{4923C2AC-2FEC-459F-9950-EC3579AC5BE8}" type="slidenum">
              <a:rPr lang="fi-FI" smtClean="0"/>
              <a:pPr/>
              <a:t>‹#›</a:t>
            </a:fld>
            <a:endParaRPr lang="fi-FI"/>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tsikollinen kuva">
    <p:spTree>
      <p:nvGrpSpPr>
        <p:cNvPr id="1" name=""/>
        <p:cNvGrpSpPr/>
        <p:nvPr/>
      </p:nvGrpSpPr>
      <p:grpSpPr>
        <a:xfrm>
          <a:off x="0" y="0"/>
          <a:ext cx="0" cy="0"/>
          <a:chOff x="0" y="0"/>
          <a:chExt cx="0" cy="0"/>
        </a:xfrm>
      </p:grpSpPr>
      <p:sp>
        <p:nvSpPr>
          <p:cNvPr id="2" name="Otsikko 1"/>
          <p:cNvSpPr>
            <a:spLocks noGrp="1"/>
          </p:cNvSpPr>
          <p:nvPr>
            <p:ph type="title"/>
          </p:nvPr>
        </p:nvSpPr>
        <p:spPr>
          <a:xfrm>
            <a:off x="1792288" y="4800600"/>
            <a:ext cx="5486400" cy="566738"/>
          </a:xfrm>
        </p:spPr>
        <p:txBody>
          <a:bodyPr anchor="b"/>
          <a:lstStyle>
            <a:lvl1pPr algn="l">
              <a:defRPr sz="2000" b="1"/>
            </a:lvl1pPr>
          </a:lstStyle>
          <a:p>
            <a:r>
              <a:rPr lang="fi-FI" smtClean="0"/>
              <a:t>Muokkaa perustyyl. napsautt.</a:t>
            </a:r>
            <a:endParaRPr lang="fi-FI"/>
          </a:p>
        </p:txBody>
      </p:sp>
      <p:sp>
        <p:nvSpPr>
          <p:cNvPr id="3" name="Kuvan paikkamerkki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i-FI"/>
          </a:p>
        </p:txBody>
      </p:sp>
      <p:sp>
        <p:nvSpPr>
          <p:cNvPr id="4" name="Tekstin paikkamerkki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smtClean="0"/>
              <a:t>Muokkaa tekstin perustyylejä napsauttamalla</a:t>
            </a:r>
          </a:p>
        </p:txBody>
      </p:sp>
      <p:sp>
        <p:nvSpPr>
          <p:cNvPr id="5" name="Päivämäärän paikkamerkki 4"/>
          <p:cNvSpPr>
            <a:spLocks noGrp="1"/>
          </p:cNvSpPr>
          <p:nvPr>
            <p:ph type="dt" sz="half" idx="10"/>
          </p:nvPr>
        </p:nvSpPr>
        <p:spPr/>
        <p:txBody>
          <a:bodyPr/>
          <a:lstStyle/>
          <a:p>
            <a:fld id="{3838D8B0-E8CD-436E-ABB3-F71620B24EC5}" type="datetimeFigureOut">
              <a:rPr lang="fi-FI" smtClean="0"/>
              <a:pPr/>
              <a:t>29.10.2012</a:t>
            </a:fld>
            <a:endParaRPr lang="fi-FI"/>
          </a:p>
        </p:txBody>
      </p:sp>
      <p:sp>
        <p:nvSpPr>
          <p:cNvPr id="6" name="Alatunnisteen paikkamerkki 5"/>
          <p:cNvSpPr>
            <a:spLocks noGrp="1"/>
          </p:cNvSpPr>
          <p:nvPr>
            <p:ph type="ftr" sz="quarter" idx="11"/>
          </p:nvPr>
        </p:nvSpPr>
        <p:spPr/>
        <p:txBody>
          <a:bodyPr/>
          <a:lstStyle/>
          <a:p>
            <a:endParaRPr lang="fi-FI"/>
          </a:p>
        </p:txBody>
      </p:sp>
      <p:sp>
        <p:nvSpPr>
          <p:cNvPr id="7" name="Dian numeron paikkamerkki 6"/>
          <p:cNvSpPr>
            <a:spLocks noGrp="1"/>
          </p:cNvSpPr>
          <p:nvPr>
            <p:ph type="sldNum" sz="quarter" idx="12"/>
          </p:nvPr>
        </p:nvSpPr>
        <p:spPr/>
        <p:txBody>
          <a:bodyPr/>
          <a:lstStyle/>
          <a:p>
            <a:fld id="{4923C2AC-2FEC-459F-9950-EC3579AC5BE8}" type="slidenum">
              <a:rPr lang="fi-FI" smtClean="0"/>
              <a:pPr/>
              <a:t>‹#›</a:t>
            </a:fld>
            <a:endParaRPr lang="fi-FI"/>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i-FI" smtClean="0"/>
              <a:t>Muokkaa perustyyl. napsautt.</a:t>
            </a:r>
            <a:endParaRPr lang="fi-FI"/>
          </a:p>
        </p:txBody>
      </p:sp>
      <p:sp>
        <p:nvSpPr>
          <p:cNvPr id="3" name="Tekstin paikkamerkki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4" name="Päivämäärän paikkamerkki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838D8B0-E8CD-436E-ABB3-F71620B24EC5}" type="datetimeFigureOut">
              <a:rPr lang="fi-FI" smtClean="0"/>
              <a:pPr/>
              <a:t>29.10.2012</a:t>
            </a:fld>
            <a:endParaRPr lang="fi-FI"/>
          </a:p>
        </p:txBody>
      </p:sp>
      <p:sp>
        <p:nvSpPr>
          <p:cNvPr id="5" name="Alatunnisteen paikkamerkki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i-FI"/>
          </a:p>
        </p:txBody>
      </p:sp>
      <p:sp>
        <p:nvSpPr>
          <p:cNvPr id="6" name="Dian numeron paikkamerkki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23C2AC-2FEC-459F-9950-EC3579AC5BE8}" type="slidenum">
              <a:rPr lang="fi-FI" smtClean="0"/>
              <a:pPr/>
              <a:t>‹#›</a:t>
            </a:fld>
            <a:endParaRPr lang="fi-FI"/>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7.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11.xml.rels><?xml version="1.0" encoding="UTF-8" standalone="yes"?>
<Relationships xmlns="http://schemas.openxmlformats.org/package/2006/relationships"><Relationship Id="rId8" Type="http://schemas.openxmlformats.org/officeDocument/2006/relationships/diagramData" Target="../diagrams/data14.xml"/><Relationship Id="rId3" Type="http://schemas.openxmlformats.org/officeDocument/2006/relationships/diagramData" Target="../diagrams/data13.xml"/><Relationship Id="rId7" Type="http://schemas.microsoft.com/office/2007/relationships/diagramDrawing" Target="../diagrams/drawing13.xml"/><Relationship Id="rId12" Type="http://schemas.microsoft.com/office/2007/relationships/diagramDrawing" Target="../diagrams/drawing14.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3.xml"/><Relationship Id="rId11" Type="http://schemas.openxmlformats.org/officeDocument/2006/relationships/diagramColors" Target="../diagrams/colors14.xml"/><Relationship Id="rId5" Type="http://schemas.openxmlformats.org/officeDocument/2006/relationships/diagramQuickStyle" Target="../diagrams/quickStyle13.xml"/><Relationship Id="rId10" Type="http://schemas.openxmlformats.org/officeDocument/2006/relationships/diagramQuickStyle" Target="../diagrams/quickStyle14.xml"/><Relationship Id="rId4" Type="http://schemas.openxmlformats.org/officeDocument/2006/relationships/diagramLayout" Target="../diagrams/layout13.xml"/><Relationship Id="rId9" Type="http://schemas.openxmlformats.org/officeDocument/2006/relationships/diagramLayout" Target="../diagrams/layout14.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1.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13.xml.rels><?xml version="1.0" encoding="UTF-8" standalone="yes"?>
<Relationships xmlns="http://schemas.openxmlformats.org/package/2006/relationships"><Relationship Id="rId8" Type="http://schemas.openxmlformats.org/officeDocument/2006/relationships/diagramLayout" Target="../diagrams/layout17.xml"/><Relationship Id="rId3" Type="http://schemas.openxmlformats.org/officeDocument/2006/relationships/diagramLayout" Target="../diagrams/layout16.xml"/><Relationship Id="rId7" Type="http://schemas.openxmlformats.org/officeDocument/2006/relationships/diagramData" Target="../diagrams/data17.xml"/><Relationship Id="rId2" Type="http://schemas.openxmlformats.org/officeDocument/2006/relationships/diagramData" Target="../diagrams/data16.xml"/><Relationship Id="rId1" Type="http://schemas.openxmlformats.org/officeDocument/2006/relationships/slideLayout" Target="../slideLayouts/slideLayout7.xml"/><Relationship Id="rId6" Type="http://schemas.microsoft.com/office/2007/relationships/diagramDrawing" Target="../diagrams/drawing16.xml"/><Relationship Id="rId11" Type="http://schemas.microsoft.com/office/2007/relationships/diagramDrawing" Target="../diagrams/drawing17.xml"/><Relationship Id="rId5" Type="http://schemas.openxmlformats.org/officeDocument/2006/relationships/diagramColors" Target="../diagrams/colors16.xml"/><Relationship Id="rId10" Type="http://schemas.openxmlformats.org/officeDocument/2006/relationships/diagramColors" Target="../diagrams/colors17.xml"/><Relationship Id="rId4" Type="http://schemas.openxmlformats.org/officeDocument/2006/relationships/diagramQuickStyle" Target="../diagrams/quickStyle16.xml"/><Relationship Id="rId9" Type="http://schemas.openxmlformats.org/officeDocument/2006/relationships/diagramQuickStyle" Target="../diagrams/quickStyle17.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2.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2.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16.xml.rels><?xml version="1.0" encoding="UTF-8" standalone="yes"?>
<Relationships xmlns="http://schemas.openxmlformats.org/package/2006/relationships"><Relationship Id="rId8" Type="http://schemas.openxmlformats.org/officeDocument/2006/relationships/diagramLayout" Target="../diagrams/layout21.xml"/><Relationship Id="rId3" Type="http://schemas.openxmlformats.org/officeDocument/2006/relationships/diagramLayout" Target="../diagrams/layout20.xml"/><Relationship Id="rId7" Type="http://schemas.openxmlformats.org/officeDocument/2006/relationships/diagramData" Target="../diagrams/data21.xml"/><Relationship Id="rId2" Type="http://schemas.openxmlformats.org/officeDocument/2006/relationships/diagramData" Target="../diagrams/data20.xml"/><Relationship Id="rId1" Type="http://schemas.openxmlformats.org/officeDocument/2006/relationships/slideLayout" Target="../slideLayouts/slideLayout7.xml"/><Relationship Id="rId6" Type="http://schemas.microsoft.com/office/2007/relationships/diagramDrawing" Target="../diagrams/drawing20.xml"/><Relationship Id="rId11" Type="http://schemas.microsoft.com/office/2007/relationships/diagramDrawing" Target="../diagrams/drawing21.xml"/><Relationship Id="rId5" Type="http://schemas.openxmlformats.org/officeDocument/2006/relationships/diagramColors" Target="../diagrams/colors20.xml"/><Relationship Id="rId10" Type="http://schemas.openxmlformats.org/officeDocument/2006/relationships/diagramColors" Target="../diagrams/colors21.xml"/><Relationship Id="rId4" Type="http://schemas.openxmlformats.org/officeDocument/2006/relationships/diagramQuickStyle" Target="../diagrams/quickStyle20.xml"/><Relationship Id="rId9" Type="http://schemas.openxmlformats.org/officeDocument/2006/relationships/diagramQuickStyle" Target="../diagrams/quickStyle21.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22.xml"/><Relationship Id="rId2" Type="http://schemas.openxmlformats.org/officeDocument/2006/relationships/diagramData" Target="../diagrams/data22.xml"/><Relationship Id="rId1" Type="http://schemas.openxmlformats.org/officeDocument/2006/relationships/slideLayout" Target="../slideLayouts/slideLayout2.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23.xml"/><Relationship Id="rId2" Type="http://schemas.openxmlformats.org/officeDocument/2006/relationships/diagramData" Target="../diagrams/data23.xml"/><Relationship Id="rId1" Type="http://schemas.openxmlformats.org/officeDocument/2006/relationships/slideLayout" Target="../slideLayouts/slideLayout2.xml"/><Relationship Id="rId6" Type="http://schemas.microsoft.com/office/2007/relationships/diagramDrawing" Target="../diagrams/drawing23.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19.xml.rels><?xml version="1.0" encoding="UTF-8" standalone="yes"?>
<Relationships xmlns="http://schemas.openxmlformats.org/package/2006/relationships"><Relationship Id="rId8" Type="http://schemas.openxmlformats.org/officeDocument/2006/relationships/diagramLayout" Target="../diagrams/layout25.xml"/><Relationship Id="rId13" Type="http://schemas.openxmlformats.org/officeDocument/2006/relationships/image" Target="../media/image8.jpeg"/><Relationship Id="rId3" Type="http://schemas.openxmlformats.org/officeDocument/2006/relationships/diagramLayout" Target="../diagrams/layout24.xml"/><Relationship Id="rId7" Type="http://schemas.openxmlformats.org/officeDocument/2006/relationships/diagramData" Target="../diagrams/data25.xml"/><Relationship Id="rId12" Type="http://schemas.openxmlformats.org/officeDocument/2006/relationships/hyperlink" Target="http://images.google.fi/imgres?imgurl=http://www.jiujitsuforums.com/w/images/a/af/Mrsa7.jpg&amp;imgrefurl=http://www.jiujitsuforums.com/wiki/Staph_Infections&amp;usg=__iUuDjaxF0su20RWmF_IhbMnu5dA=&amp;h=320&amp;w=320&amp;sz=39&amp;hl=fi&amp;start=6&amp;tbnid=OkMIdE-fmQXlrM:&amp;tbnh=118&amp;tbnw=118&amp;prev=/images?q=mrsa&amp;gbv=2&amp;hl=fi&amp;sa=G" TargetMode="External"/><Relationship Id="rId2" Type="http://schemas.openxmlformats.org/officeDocument/2006/relationships/diagramData" Target="../diagrams/data24.xml"/><Relationship Id="rId1" Type="http://schemas.openxmlformats.org/officeDocument/2006/relationships/slideLayout" Target="../slideLayouts/slideLayout7.xml"/><Relationship Id="rId6" Type="http://schemas.microsoft.com/office/2007/relationships/diagramDrawing" Target="../diagrams/drawing24.xml"/><Relationship Id="rId11" Type="http://schemas.microsoft.com/office/2007/relationships/diagramDrawing" Target="../diagrams/drawing25.xml"/><Relationship Id="rId5" Type="http://schemas.openxmlformats.org/officeDocument/2006/relationships/diagramColors" Target="../diagrams/colors24.xml"/><Relationship Id="rId15" Type="http://schemas.openxmlformats.org/officeDocument/2006/relationships/image" Target="../media/image9.jpeg"/><Relationship Id="rId10" Type="http://schemas.openxmlformats.org/officeDocument/2006/relationships/diagramColors" Target="../diagrams/colors25.xml"/><Relationship Id="rId4" Type="http://schemas.openxmlformats.org/officeDocument/2006/relationships/diagramQuickStyle" Target="../diagrams/quickStyle24.xml"/><Relationship Id="rId9" Type="http://schemas.openxmlformats.org/officeDocument/2006/relationships/diagramQuickStyle" Target="../diagrams/quickStyle25.xml"/><Relationship Id="rId14" Type="http://schemas.openxmlformats.org/officeDocument/2006/relationships/hyperlink" Target="http://images.google.fi/imgres?imgurl=http://www.terveysportti.fi/xmedia/img/131.056.jpg&amp;imgrefurl=http://www.terveysportti.fi/terveyskirjasto/tk.koti?p_haku=Kynsivallintulehdus%20(Paronychia)&amp;p_artikkeli=dlk00255&amp;p_teos=dlk&amp;usg=__n6XzhWPdmYHiR5HCJqnXJRCkv6I=&amp;h=450&amp;w=636&amp;sz=59&amp;hl=fi&amp;start=1&amp;tbnid=EzOFVHSfSpGpaM:&amp;tbnh=97&amp;tbnw=137&amp;prev=/images?q=kynsivallintulehdus&amp;gbv=2&amp;hl=fi&amp;sa=G" TargetMode="Externa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26.xml"/><Relationship Id="rId2" Type="http://schemas.openxmlformats.org/officeDocument/2006/relationships/diagramData" Target="../diagrams/data26.xml"/><Relationship Id="rId1" Type="http://schemas.openxmlformats.org/officeDocument/2006/relationships/slideLayout" Target="../slideLayouts/slideLayout2.xml"/><Relationship Id="rId6" Type="http://schemas.microsoft.com/office/2007/relationships/diagramDrawing" Target="../diagrams/drawing26.xml"/><Relationship Id="rId5" Type="http://schemas.openxmlformats.org/officeDocument/2006/relationships/diagramColors" Target="../diagrams/colors26.xml"/><Relationship Id="rId4" Type="http://schemas.openxmlformats.org/officeDocument/2006/relationships/diagramQuickStyle" Target="../diagrams/quickStyle26.xml"/></Relationships>
</file>

<file path=ppt/slides/_rels/slide21.xml.rels><?xml version="1.0" encoding="UTF-8" standalone="yes"?>
<Relationships xmlns="http://schemas.openxmlformats.org/package/2006/relationships"><Relationship Id="rId8" Type="http://schemas.openxmlformats.org/officeDocument/2006/relationships/diagramLayout" Target="../diagrams/layout28.xml"/><Relationship Id="rId3" Type="http://schemas.openxmlformats.org/officeDocument/2006/relationships/diagramLayout" Target="../diagrams/layout27.xml"/><Relationship Id="rId7" Type="http://schemas.openxmlformats.org/officeDocument/2006/relationships/diagramData" Target="../diagrams/data28.xml"/><Relationship Id="rId2" Type="http://schemas.openxmlformats.org/officeDocument/2006/relationships/diagramData" Target="../diagrams/data27.xml"/><Relationship Id="rId1" Type="http://schemas.openxmlformats.org/officeDocument/2006/relationships/slideLayout" Target="../slideLayouts/slideLayout7.xml"/><Relationship Id="rId6" Type="http://schemas.microsoft.com/office/2007/relationships/diagramDrawing" Target="../diagrams/drawing27.xml"/><Relationship Id="rId11" Type="http://schemas.microsoft.com/office/2007/relationships/diagramDrawing" Target="../diagrams/drawing28.xml"/><Relationship Id="rId5" Type="http://schemas.openxmlformats.org/officeDocument/2006/relationships/diagramColors" Target="../diagrams/colors27.xml"/><Relationship Id="rId10" Type="http://schemas.openxmlformats.org/officeDocument/2006/relationships/diagramColors" Target="../diagrams/colors28.xml"/><Relationship Id="rId4" Type="http://schemas.openxmlformats.org/officeDocument/2006/relationships/diagramQuickStyle" Target="../diagrams/quickStyle27.xml"/><Relationship Id="rId9" Type="http://schemas.openxmlformats.org/officeDocument/2006/relationships/diagramQuickStyle" Target="../diagrams/quickStyle28.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29.xml"/><Relationship Id="rId2" Type="http://schemas.openxmlformats.org/officeDocument/2006/relationships/diagramData" Target="../diagrams/data29.xml"/><Relationship Id="rId1" Type="http://schemas.openxmlformats.org/officeDocument/2006/relationships/slideLayout" Target="../slideLayouts/slideLayout2.xml"/><Relationship Id="rId6" Type="http://schemas.microsoft.com/office/2007/relationships/diagramDrawing" Target="../diagrams/drawing29.xml"/><Relationship Id="rId5" Type="http://schemas.openxmlformats.org/officeDocument/2006/relationships/diagramColors" Target="../diagrams/colors29.xml"/><Relationship Id="rId4" Type="http://schemas.openxmlformats.org/officeDocument/2006/relationships/diagramQuickStyle" Target="../diagrams/quickStyle29.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30.xml"/><Relationship Id="rId2" Type="http://schemas.openxmlformats.org/officeDocument/2006/relationships/diagramData" Target="../diagrams/data30.xml"/><Relationship Id="rId1" Type="http://schemas.openxmlformats.org/officeDocument/2006/relationships/slideLayout" Target="../slideLayouts/slideLayout2.xml"/><Relationship Id="rId6" Type="http://schemas.microsoft.com/office/2007/relationships/diagramDrawing" Target="../diagrams/drawing30.xml"/><Relationship Id="rId5" Type="http://schemas.openxmlformats.org/officeDocument/2006/relationships/diagramColors" Target="../diagrams/colors30.xml"/><Relationship Id="rId4" Type="http://schemas.openxmlformats.org/officeDocument/2006/relationships/diagramQuickStyle" Target="../diagrams/quickStyle30.xml"/></Relationships>
</file>

<file path=ppt/slides/_rels/slide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upload.wikimedia.org/wikipedia/commons/9/93/Human.svg"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31.xml"/><Relationship Id="rId2" Type="http://schemas.openxmlformats.org/officeDocument/2006/relationships/diagramData" Target="../diagrams/data31.xml"/><Relationship Id="rId1" Type="http://schemas.openxmlformats.org/officeDocument/2006/relationships/slideLayout" Target="../slideLayouts/slideLayout2.xml"/><Relationship Id="rId6" Type="http://schemas.microsoft.com/office/2007/relationships/diagramDrawing" Target="../diagrams/drawing31.xml"/><Relationship Id="rId5" Type="http://schemas.openxmlformats.org/officeDocument/2006/relationships/diagramColors" Target="../diagrams/colors31.xml"/><Relationship Id="rId4" Type="http://schemas.openxmlformats.org/officeDocument/2006/relationships/diagramQuickStyle" Target="../diagrams/quickStyle31.xml"/></Relationships>
</file>

<file path=ppt/slides/_rels/slide2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27.xml.rels><?xml version="1.0" encoding="UTF-8" standalone="yes"?>
<Relationships xmlns="http://schemas.openxmlformats.org/package/2006/relationships"><Relationship Id="rId8" Type="http://schemas.openxmlformats.org/officeDocument/2006/relationships/diagramLayout" Target="../diagrams/layout33.xml"/><Relationship Id="rId3" Type="http://schemas.openxmlformats.org/officeDocument/2006/relationships/diagramLayout" Target="../diagrams/layout32.xml"/><Relationship Id="rId7" Type="http://schemas.openxmlformats.org/officeDocument/2006/relationships/diagramData" Target="../diagrams/data33.xml"/><Relationship Id="rId2" Type="http://schemas.openxmlformats.org/officeDocument/2006/relationships/diagramData" Target="../diagrams/data32.xml"/><Relationship Id="rId1" Type="http://schemas.openxmlformats.org/officeDocument/2006/relationships/slideLayout" Target="../slideLayouts/slideLayout7.xml"/><Relationship Id="rId6" Type="http://schemas.microsoft.com/office/2007/relationships/diagramDrawing" Target="../diagrams/drawing32.xml"/><Relationship Id="rId11" Type="http://schemas.microsoft.com/office/2007/relationships/diagramDrawing" Target="../diagrams/drawing33.xml"/><Relationship Id="rId5" Type="http://schemas.openxmlformats.org/officeDocument/2006/relationships/diagramColors" Target="../diagrams/colors32.xml"/><Relationship Id="rId10" Type="http://schemas.openxmlformats.org/officeDocument/2006/relationships/diagramColors" Target="../diagrams/colors33.xml"/><Relationship Id="rId4" Type="http://schemas.openxmlformats.org/officeDocument/2006/relationships/diagramQuickStyle" Target="../diagrams/quickStyle32.xml"/><Relationship Id="rId9" Type="http://schemas.openxmlformats.org/officeDocument/2006/relationships/diagramQuickStyle" Target="../diagrams/quickStyle33.xml"/></Relationships>
</file>

<file path=ppt/slides/_rels/slide28.xml.rels><?xml version="1.0" encoding="UTF-8" standalone="yes"?>
<Relationships xmlns="http://schemas.openxmlformats.org/package/2006/relationships"><Relationship Id="rId8" Type="http://schemas.openxmlformats.org/officeDocument/2006/relationships/diagramLayout" Target="../diagrams/layout35.xml"/><Relationship Id="rId3" Type="http://schemas.openxmlformats.org/officeDocument/2006/relationships/diagramLayout" Target="../diagrams/layout34.xml"/><Relationship Id="rId7" Type="http://schemas.openxmlformats.org/officeDocument/2006/relationships/diagramData" Target="../diagrams/data35.xml"/><Relationship Id="rId2" Type="http://schemas.openxmlformats.org/officeDocument/2006/relationships/diagramData" Target="../diagrams/data34.xml"/><Relationship Id="rId1" Type="http://schemas.openxmlformats.org/officeDocument/2006/relationships/slideLayout" Target="../slideLayouts/slideLayout7.xml"/><Relationship Id="rId6" Type="http://schemas.microsoft.com/office/2007/relationships/diagramDrawing" Target="../diagrams/drawing34.xml"/><Relationship Id="rId11" Type="http://schemas.microsoft.com/office/2007/relationships/diagramDrawing" Target="../diagrams/drawing35.xml"/><Relationship Id="rId5" Type="http://schemas.openxmlformats.org/officeDocument/2006/relationships/diagramColors" Target="../diagrams/colors34.xml"/><Relationship Id="rId10" Type="http://schemas.openxmlformats.org/officeDocument/2006/relationships/diagramColors" Target="../diagrams/colors35.xml"/><Relationship Id="rId4" Type="http://schemas.openxmlformats.org/officeDocument/2006/relationships/diagramQuickStyle" Target="../diagrams/quickStyle34.xml"/><Relationship Id="rId9" Type="http://schemas.openxmlformats.org/officeDocument/2006/relationships/diagramQuickStyle" Target="../diagrams/quickStyle35.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36.xml"/><Relationship Id="rId2" Type="http://schemas.openxmlformats.org/officeDocument/2006/relationships/diagramData" Target="../diagrams/data36.xml"/><Relationship Id="rId1" Type="http://schemas.openxmlformats.org/officeDocument/2006/relationships/slideLayout" Target="../slideLayouts/slideLayout2.xml"/><Relationship Id="rId6" Type="http://schemas.microsoft.com/office/2007/relationships/diagramDrawing" Target="../diagrams/drawing36.xml"/><Relationship Id="rId5" Type="http://schemas.openxmlformats.org/officeDocument/2006/relationships/diagramColors" Target="../diagrams/colors36.xml"/><Relationship Id="rId4" Type="http://schemas.openxmlformats.org/officeDocument/2006/relationships/diagramQuickStyle" Target="../diagrams/quickStyle36.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37.xml"/><Relationship Id="rId2" Type="http://schemas.openxmlformats.org/officeDocument/2006/relationships/diagramData" Target="../diagrams/data37.xml"/><Relationship Id="rId1" Type="http://schemas.openxmlformats.org/officeDocument/2006/relationships/slideLayout" Target="../slideLayouts/slideLayout2.xml"/><Relationship Id="rId6" Type="http://schemas.microsoft.com/office/2007/relationships/diagramDrawing" Target="../diagrams/drawing37.xml"/><Relationship Id="rId5" Type="http://schemas.openxmlformats.org/officeDocument/2006/relationships/diagramColors" Target="../diagrams/colors37.xml"/><Relationship Id="rId4" Type="http://schemas.openxmlformats.org/officeDocument/2006/relationships/diagramQuickStyle" Target="../diagrams/quickStyle37.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38.xml"/><Relationship Id="rId2" Type="http://schemas.openxmlformats.org/officeDocument/2006/relationships/diagramData" Target="../diagrams/data38.xml"/><Relationship Id="rId1" Type="http://schemas.openxmlformats.org/officeDocument/2006/relationships/slideLayout" Target="../slideLayouts/slideLayout2.xml"/><Relationship Id="rId6" Type="http://schemas.microsoft.com/office/2007/relationships/diagramDrawing" Target="../diagrams/drawing38.xml"/><Relationship Id="rId5" Type="http://schemas.openxmlformats.org/officeDocument/2006/relationships/diagramColors" Target="../diagrams/colors38.xml"/><Relationship Id="rId4" Type="http://schemas.openxmlformats.org/officeDocument/2006/relationships/diagramQuickStyle" Target="../diagrams/quickStyle38.xml"/></Relationships>
</file>

<file path=ppt/slides/_rels/slide32.xml.rels><?xml version="1.0" encoding="UTF-8" standalone="yes"?>
<Relationships xmlns="http://schemas.openxmlformats.org/package/2006/relationships"><Relationship Id="rId8" Type="http://schemas.openxmlformats.org/officeDocument/2006/relationships/diagramLayout" Target="../diagrams/layout40.xml"/><Relationship Id="rId3" Type="http://schemas.openxmlformats.org/officeDocument/2006/relationships/diagramLayout" Target="../diagrams/layout39.xml"/><Relationship Id="rId7" Type="http://schemas.openxmlformats.org/officeDocument/2006/relationships/diagramData" Target="../diagrams/data40.xml"/><Relationship Id="rId2" Type="http://schemas.openxmlformats.org/officeDocument/2006/relationships/diagramData" Target="../diagrams/data39.xml"/><Relationship Id="rId1" Type="http://schemas.openxmlformats.org/officeDocument/2006/relationships/slideLayout" Target="../slideLayouts/slideLayout2.xml"/><Relationship Id="rId6" Type="http://schemas.microsoft.com/office/2007/relationships/diagramDrawing" Target="../diagrams/drawing39.xml"/><Relationship Id="rId11" Type="http://schemas.microsoft.com/office/2007/relationships/diagramDrawing" Target="../diagrams/drawing40.xml"/><Relationship Id="rId5" Type="http://schemas.openxmlformats.org/officeDocument/2006/relationships/diagramColors" Target="../diagrams/colors39.xml"/><Relationship Id="rId10" Type="http://schemas.openxmlformats.org/officeDocument/2006/relationships/diagramColors" Target="../diagrams/colors40.xml"/><Relationship Id="rId4" Type="http://schemas.openxmlformats.org/officeDocument/2006/relationships/diagramQuickStyle" Target="../diagrams/quickStyle39.xml"/><Relationship Id="rId9" Type="http://schemas.openxmlformats.org/officeDocument/2006/relationships/diagramQuickStyle" Target="../diagrams/quickStyle40.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41.xml"/><Relationship Id="rId2" Type="http://schemas.openxmlformats.org/officeDocument/2006/relationships/diagramData" Target="../diagrams/data41.xml"/><Relationship Id="rId1" Type="http://schemas.openxmlformats.org/officeDocument/2006/relationships/slideLayout" Target="../slideLayouts/slideLayout2.xml"/><Relationship Id="rId6" Type="http://schemas.microsoft.com/office/2007/relationships/diagramDrawing" Target="../diagrams/drawing41.xml"/><Relationship Id="rId5" Type="http://schemas.openxmlformats.org/officeDocument/2006/relationships/diagramColors" Target="../diagrams/colors41.xml"/><Relationship Id="rId4" Type="http://schemas.openxmlformats.org/officeDocument/2006/relationships/diagramQuickStyle" Target="../diagrams/quickStyle41.xml"/></Relationships>
</file>

<file path=ppt/slides/_rels/slide34.xml.rels><?xml version="1.0" encoding="UTF-8" standalone="yes"?>
<Relationships xmlns="http://schemas.openxmlformats.org/package/2006/relationships"><Relationship Id="rId8" Type="http://schemas.openxmlformats.org/officeDocument/2006/relationships/diagramData" Target="../diagrams/data43.xml"/><Relationship Id="rId13" Type="http://schemas.openxmlformats.org/officeDocument/2006/relationships/image" Target="../media/image17.jpeg"/><Relationship Id="rId3" Type="http://schemas.openxmlformats.org/officeDocument/2006/relationships/diagramData" Target="../diagrams/data42.xml"/><Relationship Id="rId7" Type="http://schemas.microsoft.com/office/2007/relationships/diagramDrawing" Target="../diagrams/drawing42.xml"/><Relationship Id="rId12" Type="http://schemas.microsoft.com/office/2007/relationships/diagramDrawing" Target="../diagrams/drawing43.xml"/><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diagramColors" Target="../diagrams/colors42.xml"/><Relationship Id="rId11" Type="http://schemas.openxmlformats.org/officeDocument/2006/relationships/diagramColors" Target="../diagrams/colors43.xml"/><Relationship Id="rId5" Type="http://schemas.openxmlformats.org/officeDocument/2006/relationships/diagramQuickStyle" Target="../diagrams/quickStyle42.xml"/><Relationship Id="rId10" Type="http://schemas.openxmlformats.org/officeDocument/2006/relationships/diagramQuickStyle" Target="../diagrams/quickStyle43.xml"/><Relationship Id="rId4" Type="http://schemas.openxmlformats.org/officeDocument/2006/relationships/diagramLayout" Target="../diagrams/layout42.xml"/><Relationship Id="rId9" Type="http://schemas.openxmlformats.org/officeDocument/2006/relationships/diagramLayout" Target="../diagrams/layout43.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44.xml"/><Relationship Id="rId2" Type="http://schemas.openxmlformats.org/officeDocument/2006/relationships/diagramData" Target="../diagrams/data44.xml"/><Relationship Id="rId1" Type="http://schemas.openxmlformats.org/officeDocument/2006/relationships/slideLayout" Target="../slideLayouts/slideLayout2.xml"/><Relationship Id="rId6" Type="http://schemas.microsoft.com/office/2007/relationships/diagramDrawing" Target="../diagrams/drawing44.xml"/><Relationship Id="rId5" Type="http://schemas.openxmlformats.org/officeDocument/2006/relationships/diagramColors" Target="../diagrams/colors44.xml"/><Relationship Id="rId4" Type="http://schemas.openxmlformats.org/officeDocument/2006/relationships/diagramQuickStyle" Target="../diagrams/quickStyle44.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8.xml.rels><?xml version="1.0" encoding="UTF-8" standalone="yes"?>
<Relationships xmlns="http://schemas.openxmlformats.org/package/2006/relationships"><Relationship Id="rId8" Type="http://schemas.openxmlformats.org/officeDocument/2006/relationships/diagramLayout" Target="../diagrams/layout10.xml"/><Relationship Id="rId3" Type="http://schemas.openxmlformats.org/officeDocument/2006/relationships/diagramLayout" Target="../diagrams/layout9.xml"/><Relationship Id="rId7" Type="http://schemas.openxmlformats.org/officeDocument/2006/relationships/diagramData" Target="../diagrams/data10.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11" Type="http://schemas.microsoft.com/office/2007/relationships/diagramDrawing" Target="../diagrams/drawing10.xml"/><Relationship Id="rId5" Type="http://schemas.openxmlformats.org/officeDocument/2006/relationships/diagramColors" Target="../diagrams/colors9.xml"/><Relationship Id="rId10" Type="http://schemas.openxmlformats.org/officeDocument/2006/relationships/diagramColors" Target="../diagrams/colors10.xml"/><Relationship Id="rId4" Type="http://schemas.openxmlformats.org/officeDocument/2006/relationships/diagramQuickStyle" Target="../diagrams/quickStyle9.xml"/><Relationship Id="rId9" Type="http://schemas.openxmlformats.org/officeDocument/2006/relationships/diagramQuickStyle" Target="../diagrams/quickStyle10.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Kaaviokuva 3"/>
          <p:cNvGraphicFramePr/>
          <p:nvPr/>
        </p:nvGraphicFramePr>
        <p:xfrm>
          <a:off x="685800" y="2130425"/>
          <a:ext cx="7772400" cy="14700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Kaaviokuva 4"/>
          <p:cNvGraphicFramePr/>
          <p:nvPr/>
        </p:nvGraphicFramePr>
        <p:xfrm>
          <a:off x="1371600" y="3886200"/>
          <a:ext cx="6400800" cy="17526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4" name="Kaaviokuva 23"/>
          <p:cNvGraphicFramePr/>
          <p:nvPr/>
        </p:nvGraphicFramePr>
        <p:xfrm>
          <a:off x="755650" y="285728"/>
          <a:ext cx="7674002" cy="103189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219" name="Text Box 3"/>
          <p:cNvSpPr txBox="1">
            <a:spLocks noChangeArrowheads="1"/>
          </p:cNvSpPr>
          <p:nvPr/>
        </p:nvSpPr>
        <p:spPr bwMode="auto">
          <a:xfrm>
            <a:off x="231775" y="1606550"/>
            <a:ext cx="184150" cy="641350"/>
          </a:xfrm>
          <a:prstGeom prst="rect">
            <a:avLst/>
          </a:prstGeom>
          <a:noFill/>
          <a:ln w="12700">
            <a:noFill/>
            <a:miter lim="800000"/>
            <a:headEnd type="none" w="sm" len="sm"/>
            <a:tailEnd type="none" w="sm" len="sm"/>
          </a:ln>
        </p:spPr>
        <p:txBody>
          <a:bodyPr wrap="none">
            <a:spAutoFit/>
          </a:bodyPr>
          <a:lstStyle/>
          <a:p>
            <a:pPr eaLnBrk="0" hangingPunct="0"/>
            <a:endParaRPr lang="fi-FI" sz="3600">
              <a:latin typeface="Times New Roman" pitchFamily="18" charset="0"/>
            </a:endParaRPr>
          </a:p>
        </p:txBody>
      </p:sp>
      <p:sp>
        <p:nvSpPr>
          <p:cNvPr id="9220" name="Oval 4"/>
          <p:cNvSpPr>
            <a:spLocks noChangeArrowheads="1"/>
          </p:cNvSpPr>
          <p:nvPr/>
        </p:nvSpPr>
        <p:spPr bwMode="auto">
          <a:xfrm>
            <a:off x="495300" y="1549400"/>
            <a:ext cx="2978150" cy="914400"/>
          </a:xfrm>
          <a:prstGeom prst="ellipse">
            <a:avLst/>
          </a:prstGeom>
          <a:solidFill>
            <a:schemeClr val="accent1"/>
          </a:solidFill>
          <a:ln w="12700">
            <a:solidFill>
              <a:schemeClr val="tx1"/>
            </a:solidFill>
            <a:round/>
            <a:headEnd type="none" w="sm" len="sm"/>
            <a:tailEnd type="none" w="sm" len="sm"/>
          </a:ln>
        </p:spPr>
        <p:txBody>
          <a:bodyPr wrap="none" anchor="ctr"/>
          <a:lstStyle/>
          <a:p>
            <a:pPr algn="ctr" eaLnBrk="0" hangingPunct="0"/>
            <a:r>
              <a:rPr lang="fi-FI" sz="2800" b="1">
                <a:latin typeface="Comic Sans MS" pitchFamily="66" charset="0"/>
              </a:rPr>
              <a:t>Mikrobi</a:t>
            </a:r>
          </a:p>
        </p:txBody>
      </p:sp>
      <p:sp>
        <p:nvSpPr>
          <p:cNvPr id="9221" name="Oval 5"/>
          <p:cNvSpPr>
            <a:spLocks noChangeArrowheads="1"/>
          </p:cNvSpPr>
          <p:nvPr/>
        </p:nvSpPr>
        <p:spPr bwMode="auto">
          <a:xfrm>
            <a:off x="558800" y="5765800"/>
            <a:ext cx="2952750" cy="933450"/>
          </a:xfrm>
          <a:prstGeom prst="ellipse">
            <a:avLst/>
          </a:prstGeom>
          <a:solidFill>
            <a:schemeClr val="accent1"/>
          </a:solidFill>
          <a:ln w="12700">
            <a:solidFill>
              <a:schemeClr val="tx1"/>
            </a:solidFill>
            <a:round/>
            <a:headEnd type="none" w="sm" len="sm"/>
            <a:tailEnd type="none" w="sm" len="sm"/>
          </a:ln>
        </p:spPr>
        <p:txBody>
          <a:bodyPr wrap="none" anchor="ctr"/>
          <a:lstStyle/>
          <a:p>
            <a:pPr algn="ctr" eaLnBrk="0" hangingPunct="0"/>
            <a:r>
              <a:rPr lang="fi-FI" sz="2800" b="1">
                <a:latin typeface="Comic Sans MS" pitchFamily="66" charset="0"/>
              </a:rPr>
              <a:t>Vastustuskyky</a:t>
            </a:r>
            <a:endParaRPr lang="fi-FI" sz="2800">
              <a:latin typeface="Comic Sans MS" pitchFamily="66" charset="0"/>
            </a:endParaRPr>
          </a:p>
        </p:txBody>
      </p:sp>
      <p:sp>
        <p:nvSpPr>
          <p:cNvPr id="9222" name="Oval 6"/>
          <p:cNvSpPr>
            <a:spLocks noChangeArrowheads="1"/>
          </p:cNvSpPr>
          <p:nvPr/>
        </p:nvSpPr>
        <p:spPr bwMode="auto">
          <a:xfrm>
            <a:off x="457200" y="2549525"/>
            <a:ext cx="3009900" cy="971550"/>
          </a:xfrm>
          <a:prstGeom prst="ellipse">
            <a:avLst/>
          </a:prstGeom>
          <a:solidFill>
            <a:schemeClr val="accent1"/>
          </a:solidFill>
          <a:ln w="12700">
            <a:solidFill>
              <a:schemeClr val="tx1"/>
            </a:solidFill>
            <a:round/>
            <a:headEnd type="none" w="sm" len="sm"/>
            <a:tailEnd type="none" w="sm" len="sm"/>
          </a:ln>
        </p:spPr>
        <p:txBody>
          <a:bodyPr wrap="none" anchor="ctr"/>
          <a:lstStyle/>
          <a:p>
            <a:pPr algn="ctr" eaLnBrk="0" hangingPunct="0"/>
            <a:r>
              <a:rPr lang="fi-FI" sz="2800" b="1">
                <a:latin typeface="Comic Sans MS" pitchFamily="66" charset="0"/>
              </a:rPr>
              <a:t>Lisääntymiskyky</a:t>
            </a:r>
            <a:endParaRPr lang="fi-FI" sz="2800">
              <a:latin typeface="Comic Sans MS" pitchFamily="66" charset="0"/>
            </a:endParaRPr>
          </a:p>
        </p:txBody>
      </p:sp>
      <p:sp>
        <p:nvSpPr>
          <p:cNvPr id="9223" name="Oval 7"/>
          <p:cNvSpPr>
            <a:spLocks noChangeArrowheads="1"/>
          </p:cNvSpPr>
          <p:nvPr/>
        </p:nvSpPr>
        <p:spPr bwMode="auto">
          <a:xfrm>
            <a:off x="561975" y="4705350"/>
            <a:ext cx="2867025" cy="908050"/>
          </a:xfrm>
          <a:prstGeom prst="ellipse">
            <a:avLst/>
          </a:prstGeom>
          <a:solidFill>
            <a:schemeClr val="accent1"/>
          </a:solidFill>
          <a:ln w="12700">
            <a:solidFill>
              <a:schemeClr val="tx1"/>
            </a:solidFill>
            <a:round/>
            <a:headEnd type="none" w="sm" len="sm"/>
            <a:tailEnd type="none" w="sm" len="sm"/>
          </a:ln>
        </p:spPr>
        <p:txBody>
          <a:bodyPr wrap="none" anchor="ctr"/>
          <a:lstStyle/>
          <a:p>
            <a:pPr algn="ctr" eaLnBrk="0" hangingPunct="0"/>
            <a:r>
              <a:rPr lang="fi-FI" sz="2800" b="1">
                <a:latin typeface="Comic Sans MS" pitchFamily="66" charset="0"/>
              </a:rPr>
              <a:t>Infektioportti</a:t>
            </a:r>
            <a:endParaRPr lang="fi-FI" sz="2800">
              <a:latin typeface="Comic Sans MS" pitchFamily="66" charset="0"/>
            </a:endParaRPr>
          </a:p>
        </p:txBody>
      </p:sp>
      <p:sp>
        <p:nvSpPr>
          <p:cNvPr id="9224" name="Oval 8"/>
          <p:cNvSpPr>
            <a:spLocks noChangeArrowheads="1"/>
          </p:cNvSpPr>
          <p:nvPr/>
        </p:nvSpPr>
        <p:spPr bwMode="auto">
          <a:xfrm>
            <a:off x="539750" y="3716338"/>
            <a:ext cx="2828925" cy="904875"/>
          </a:xfrm>
          <a:prstGeom prst="ellipse">
            <a:avLst/>
          </a:prstGeom>
          <a:solidFill>
            <a:schemeClr val="accent1"/>
          </a:solidFill>
          <a:ln w="12700">
            <a:solidFill>
              <a:schemeClr val="tx1"/>
            </a:solidFill>
            <a:round/>
            <a:headEnd type="none" w="sm" len="sm"/>
            <a:tailEnd type="none" w="sm" len="sm"/>
          </a:ln>
        </p:spPr>
        <p:txBody>
          <a:bodyPr wrap="none" anchor="ctr"/>
          <a:lstStyle/>
          <a:p>
            <a:pPr algn="ctr" eaLnBrk="0" hangingPunct="0"/>
            <a:r>
              <a:rPr lang="fi-FI" sz="2800" b="1">
                <a:latin typeface="Comic Sans MS" pitchFamily="66" charset="0"/>
              </a:rPr>
              <a:t>Tartuntatiet</a:t>
            </a:r>
          </a:p>
        </p:txBody>
      </p:sp>
      <p:sp>
        <p:nvSpPr>
          <p:cNvPr id="9225" name="Text Box 9"/>
          <p:cNvSpPr txBox="1">
            <a:spLocks noChangeArrowheads="1"/>
          </p:cNvSpPr>
          <p:nvPr/>
        </p:nvSpPr>
        <p:spPr bwMode="auto">
          <a:xfrm>
            <a:off x="3679825" y="1530350"/>
            <a:ext cx="184150" cy="641350"/>
          </a:xfrm>
          <a:prstGeom prst="rect">
            <a:avLst/>
          </a:prstGeom>
          <a:noFill/>
          <a:ln w="12700">
            <a:noFill/>
            <a:miter lim="800000"/>
            <a:headEnd type="none" w="sm" len="sm"/>
            <a:tailEnd type="none" w="sm" len="sm"/>
          </a:ln>
        </p:spPr>
        <p:txBody>
          <a:bodyPr wrap="none">
            <a:spAutoFit/>
          </a:bodyPr>
          <a:lstStyle/>
          <a:p>
            <a:pPr eaLnBrk="0" hangingPunct="0"/>
            <a:endParaRPr lang="fi-FI" sz="3600">
              <a:latin typeface="Times New Roman" pitchFamily="18" charset="0"/>
            </a:endParaRPr>
          </a:p>
        </p:txBody>
      </p:sp>
      <p:sp>
        <p:nvSpPr>
          <p:cNvPr id="9226" name="AutoShape 10"/>
          <p:cNvSpPr>
            <a:spLocks noChangeArrowheads="1"/>
          </p:cNvSpPr>
          <p:nvPr/>
        </p:nvSpPr>
        <p:spPr bwMode="auto">
          <a:xfrm>
            <a:off x="3733800" y="1752600"/>
            <a:ext cx="976313" cy="485775"/>
          </a:xfrm>
          <a:prstGeom prst="notchedRightArrow">
            <a:avLst>
              <a:gd name="adj1" fmla="val 50000"/>
              <a:gd name="adj2" fmla="val 50245"/>
            </a:avLst>
          </a:prstGeom>
          <a:solidFill>
            <a:schemeClr val="accent1"/>
          </a:solidFill>
          <a:ln w="12700">
            <a:solidFill>
              <a:schemeClr val="tx1"/>
            </a:solidFill>
            <a:miter lim="800000"/>
            <a:headEnd type="none" w="sm" len="sm"/>
            <a:tailEnd type="none" w="sm" len="sm"/>
          </a:ln>
        </p:spPr>
        <p:txBody>
          <a:bodyPr wrap="none" anchor="ctr"/>
          <a:lstStyle/>
          <a:p>
            <a:endParaRPr lang="fi-FI"/>
          </a:p>
        </p:txBody>
      </p:sp>
      <p:sp>
        <p:nvSpPr>
          <p:cNvPr id="9227" name="Text Box 11"/>
          <p:cNvSpPr txBox="1">
            <a:spLocks noChangeArrowheads="1"/>
          </p:cNvSpPr>
          <p:nvPr/>
        </p:nvSpPr>
        <p:spPr bwMode="auto">
          <a:xfrm>
            <a:off x="3705225" y="2609850"/>
            <a:ext cx="184150" cy="641350"/>
          </a:xfrm>
          <a:prstGeom prst="rect">
            <a:avLst/>
          </a:prstGeom>
          <a:noFill/>
          <a:ln w="12700">
            <a:noFill/>
            <a:miter lim="800000"/>
            <a:headEnd type="none" w="sm" len="sm"/>
            <a:tailEnd type="none" w="sm" len="sm"/>
          </a:ln>
        </p:spPr>
        <p:txBody>
          <a:bodyPr wrap="none">
            <a:spAutoFit/>
          </a:bodyPr>
          <a:lstStyle/>
          <a:p>
            <a:pPr eaLnBrk="0" hangingPunct="0"/>
            <a:endParaRPr lang="fi-FI" sz="3600">
              <a:latin typeface="Times New Roman" pitchFamily="18" charset="0"/>
            </a:endParaRPr>
          </a:p>
        </p:txBody>
      </p:sp>
      <p:sp>
        <p:nvSpPr>
          <p:cNvPr id="9228" name="AutoShape 12"/>
          <p:cNvSpPr>
            <a:spLocks noChangeArrowheads="1"/>
          </p:cNvSpPr>
          <p:nvPr/>
        </p:nvSpPr>
        <p:spPr bwMode="auto">
          <a:xfrm>
            <a:off x="3721100" y="2844800"/>
            <a:ext cx="976313" cy="485775"/>
          </a:xfrm>
          <a:prstGeom prst="notchedRightArrow">
            <a:avLst>
              <a:gd name="adj1" fmla="val 50000"/>
              <a:gd name="adj2" fmla="val 50245"/>
            </a:avLst>
          </a:prstGeom>
          <a:solidFill>
            <a:schemeClr val="accent1"/>
          </a:solidFill>
          <a:ln w="12700">
            <a:solidFill>
              <a:schemeClr val="tx1"/>
            </a:solidFill>
            <a:miter lim="800000"/>
            <a:headEnd type="none" w="sm" len="sm"/>
            <a:tailEnd type="none" w="sm" len="sm"/>
          </a:ln>
        </p:spPr>
        <p:txBody>
          <a:bodyPr wrap="none" anchor="ctr"/>
          <a:lstStyle/>
          <a:p>
            <a:endParaRPr lang="fi-FI"/>
          </a:p>
        </p:txBody>
      </p:sp>
      <p:sp>
        <p:nvSpPr>
          <p:cNvPr id="9229" name="AutoShape 13"/>
          <p:cNvSpPr>
            <a:spLocks noChangeArrowheads="1"/>
          </p:cNvSpPr>
          <p:nvPr/>
        </p:nvSpPr>
        <p:spPr bwMode="auto">
          <a:xfrm>
            <a:off x="3670300" y="3975100"/>
            <a:ext cx="976313" cy="485775"/>
          </a:xfrm>
          <a:prstGeom prst="notchedRightArrow">
            <a:avLst>
              <a:gd name="adj1" fmla="val 50000"/>
              <a:gd name="adj2" fmla="val 50245"/>
            </a:avLst>
          </a:prstGeom>
          <a:solidFill>
            <a:schemeClr val="accent1"/>
          </a:solidFill>
          <a:ln w="12700">
            <a:solidFill>
              <a:schemeClr val="tx1"/>
            </a:solidFill>
            <a:miter lim="800000"/>
            <a:headEnd type="none" w="sm" len="sm"/>
            <a:tailEnd type="none" w="sm" len="sm"/>
          </a:ln>
        </p:spPr>
        <p:txBody>
          <a:bodyPr wrap="none" anchor="ctr"/>
          <a:lstStyle/>
          <a:p>
            <a:endParaRPr lang="fi-FI"/>
          </a:p>
        </p:txBody>
      </p:sp>
      <p:sp>
        <p:nvSpPr>
          <p:cNvPr id="9230" name="AutoShape 14"/>
          <p:cNvSpPr>
            <a:spLocks noChangeArrowheads="1"/>
          </p:cNvSpPr>
          <p:nvPr/>
        </p:nvSpPr>
        <p:spPr bwMode="auto">
          <a:xfrm>
            <a:off x="3632200" y="5981700"/>
            <a:ext cx="976313" cy="485775"/>
          </a:xfrm>
          <a:prstGeom prst="notchedRightArrow">
            <a:avLst>
              <a:gd name="adj1" fmla="val 50000"/>
              <a:gd name="adj2" fmla="val 50245"/>
            </a:avLst>
          </a:prstGeom>
          <a:solidFill>
            <a:schemeClr val="accent1"/>
          </a:solidFill>
          <a:ln w="12700">
            <a:solidFill>
              <a:schemeClr val="tx1"/>
            </a:solidFill>
            <a:miter lim="800000"/>
            <a:headEnd type="none" w="sm" len="sm"/>
            <a:tailEnd type="none" w="sm" len="sm"/>
          </a:ln>
        </p:spPr>
        <p:txBody>
          <a:bodyPr wrap="none" anchor="ctr"/>
          <a:lstStyle/>
          <a:p>
            <a:endParaRPr lang="fi-FI"/>
          </a:p>
        </p:txBody>
      </p:sp>
      <p:sp>
        <p:nvSpPr>
          <p:cNvPr id="9231" name="AutoShape 15"/>
          <p:cNvSpPr>
            <a:spLocks noChangeArrowheads="1"/>
          </p:cNvSpPr>
          <p:nvPr/>
        </p:nvSpPr>
        <p:spPr bwMode="auto">
          <a:xfrm>
            <a:off x="3644900" y="4965700"/>
            <a:ext cx="976313" cy="485775"/>
          </a:xfrm>
          <a:prstGeom prst="notchedRightArrow">
            <a:avLst>
              <a:gd name="adj1" fmla="val 50000"/>
              <a:gd name="adj2" fmla="val 50245"/>
            </a:avLst>
          </a:prstGeom>
          <a:solidFill>
            <a:schemeClr val="accent1"/>
          </a:solidFill>
          <a:ln w="12700">
            <a:solidFill>
              <a:schemeClr val="tx1"/>
            </a:solidFill>
            <a:miter lim="800000"/>
            <a:headEnd type="none" w="sm" len="sm"/>
            <a:tailEnd type="none" w="sm" len="sm"/>
          </a:ln>
        </p:spPr>
        <p:txBody>
          <a:bodyPr wrap="none" anchor="ctr"/>
          <a:lstStyle/>
          <a:p>
            <a:endParaRPr lang="fi-FI"/>
          </a:p>
        </p:txBody>
      </p:sp>
      <p:sp>
        <p:nvSpPr>
          <p:cNvPr id="9232" name="Text Box 16"/>
          <p:cNvSpPr txBox="1">
            <a:spLocks noChangeArrowheads="1"/>
          </p:cNvSpPr>
          <p:nvPr/>
        </p:nvSpPr>
        <p:spPr bwMode="auto">
          <a:xfrm>
            <a:off x="4932363" y="1628775"/>
            <a:ext cx="3292475" cy="1015663"/>
          </a:xfrm>
          <a:prstGeom prst="rect">
            <a:avLst/>
          </a:prstGeom>
          <a:noFill/>
          <a:ln w="12700">
            <a:noFill/>
            <a:miter lim="800000"/>
            <a:headEnd type="none" w="sm" len="sm"/>
            <a:tailEnd type="none" w="sm" len="sm"/>
          </a:ln>
        </p:spPr>
        <p:txBody>
          <a:bodyPr>
            <a:spAutoFit/>
          </a:bodyPr>
          <a:lstStyle/>
          <a:p>
            <a:pPr eaLnBrk="0" hangingPunct="0"/>
            <a:r>
              <a:rPr lang="fi-FI" sz="2000" b="1" dirty="0">
                <a:latin typeface="+mj-lt"/>
              </a:rPr>
              <a:t>mikrobin ominaisuudet</a:t>
            </a:r>
          </a:p>
          <a:p>
            <a:pPr eaLnBrk="0" hangingPunct="0"/>
            <a:r>
              <a:rPr lang="fi-FI" sz="2000" b="1" dirty="0">
                <a:latin typeface="+mj-lt"/>
              </a:rPr>
              <a:t>taudinaiheuttamiskyky</a:t>
            </a:r>
            <a:endParaRPr lang="fi-FI" sz="2000" dirty="0">
              <a:latin typeface="+mj-lt"/>
            </a:endParaRPr>
          </a:p>
          <a:p>
            <a:pPr eaLnBrk="0" hangingPunct="0"/>
            <a:endParaRPr lang="fi-FI" sz="2000" b="1" dirty="0">
              <a:latin typeface="Comic Sans MS" pitchFamily="66" charset="0"/>
            </a:endParaRPr>
          </a:p>
        </p:txBody>
      </p:sp>
      <p:sp>
        <p:nvSpPr>
          <p:cNvPr id="9233" name="Text Box 17"/>
          <p:cNvSpPr txBox="1">
            <a:spLocks noChangeArrowheads="1"/>
          </p:cNvSpPr>
          <p:nvPr/>
        </p:nvSpPr>
        <p:spPr bwMode="auto">
          <a:xfrm>
            <a:off x="5003800" y="2924175"/>
            <a:ext cx="2765052" cy="400110"/>
          </a:xfrm>
          <a:prstGeom prst="rect">
            <a:avLst/>
          </a:prstGeom>
          <a:noFill/>
          <a:ln w="12700">
            <a:noFill/>
            <a:miter lim="800000"/>
            <a:headEnd type="none" w="sm" len="sm"/>
            <a:tailEnd type="none" w="sm" len="sm"/>
          </a:ln>
        </p:spPr>
        <p:txBody>
          <a:bodyPr wrap="none">
            <a:spAutoFit/>
          </a:bodyPr>
          <a:lstStyle/>
          <a:p>
            <a:pPr eaLnBrk="0" hangingPunct="0"/>
            <a:r>
              <a:rPr lang="fi-FI" sz="2000" b="1" dirty="0">
                <a:latin typeface="Calibri" pitchFamily="34" charset="0"/>
              </a:rPr>
              <a:t>infektioannoksen määrä</a:t>
            </a:r>
          </a:p>
        </p:txBody>
      </p:sp>
      <p:sp>
        <p:nvSpPr>
          <p:cNvPr id="9234" name="Text Box 18"/>
          <p:cNvSpPr txBox="1">
            <a:spLocks noChangeArrowheads="1"/>
          </p:cNvSpPr>
          <p:nvPr/>
        </p:nvSpPr>
        <p:spPr bwMode="auto">
          <a:xfrm>
            <a:off x="5004048" y="3717032"/>
            <a:ext cx="3852863" cy="1006475"/>
          </a:xfrm>
          <a:prstGeom prst="rect">
            <a:avLst/>
          </a:prstGeom>
          <a:noFill/>
          <a:ln w="12700">
            <a:noFill/>
            <a:miter lim="800000"/>
            <a:headEnd type="none" w="sm" len="sm"/>
            <a:tailEnd type="none" w="sm" len="sm"/>
          </a:ln>
        </p:spPr>
        <p:txBody>
          <a:bodyPr>
            <a:spAutoFit/>
          </a:bodyPr>
          <a:lstStyle/>
          <a:p>
            <a:pPr eaLnBrk="0" hangingPunct="0"/>
            <a:r>
              <a:rPr lang="fi-FI" sz="2000" b="1" dirty="0">
                <a:latin typeface="Calibri" pitchFamily="34" charset="0"/>
              </a:rPr>
              <a:t>kosketustartunta, </a:t>
            </a:r>
            <a:r>
              <a:rPr lang="fi-FI" sz="2000" b="1" dirty="0">
                <a:solidFill>
                  <a:srgbClr val="FF0000"/>
                </a:solidFill>
                <a:latin typeface="Calibri" pitchFamily="34" charset="0"/>
              </a:rPr>
              <a:t>KÄDET</a:t>
            </a:r>
            <a:endParaRPr lang="fi-FI" sz="2000" b="1" dirty="0">
              <a:latin typeface="Calibri" pitchFamily="34" charset="0"/>
            </a:endParaRPr>
          </a:p>
          <a:p>
            <a:pPr eaLnBrk="0" hangingPunct="0"/>
            <a:r>
              <a:rPr lang="fi-FI" sz="2000" b="1" dirty="0">
                <a:latin typeface="Calibri" pitchFamily="34" charset="0"/>
              </a:rPr>
              <a:t>välineen välityksellä</a:t>
            </a:r>
          </a:p>
          <a:p>
            <a:pPr eaLnBrk="0" hangingPunct="0"/>
            <a:r>
              <a:rPr lang="fi-FI" sz="2000" b="1" dirty="0">
                <a:latin typeface="Calibri" pitchFamily="34" charset="0"/>
              </a:rPr>
              <a:t>ilman välityksellä</a:t>
            </a:r>
          </a:p>
        </p:txBody>
      </p:sp>
      <p:sp>
        <p:nvSpPr>
          <p:cNvPr id="9235" name="Text Box 19"/>
          <p:cNvSpPr txBox="1">
            <a:spLocks noChangeArrowheads="1"/>
          </p:cNvSpPr>
          <p:nvPr/>
        </p:nvSpPr>
        <p:spPr bwMode="auto">
          <a:xfrm>
            <a:off x="4873625" y="3914775"/>
            <a:ext cx="184150" cy="1187450"/>
          </a:xfrm>
          <a:prstGeom prst="rect">
            <a:avLst/>
          </a:prstGeom>
          <a:noFill/>
          <a:ln w="12700">
            <a:noFill/>
            <a:miter lim="800000"/>
            <a:headEnd type="none" w="sm" len="sm"/>
            <a:tailEnd type="none" w="sm" len="sm"/>
          </a:ln>
        </p:spPr>
        <p:txBody>
          <a:bodyPr wrap="none">
            <a:spAutoFit/>
          </a:bodyPr>
          <a:lstStyle/>
          <a:p>
            <a:pPr eaLnBrk="0" hangingPunct="0"/>
            <a:endParaRPr lang="fi-FI" sz="2400" b="1">
              <a:latin typeface="Times New Roman" pitchFamily="18" charset="0"/>
            </a:endParaRPr>
          </a:p>
          <a:p>
            <a:pPr eaLnBrk="0" hangingPunct="0"/>
            <a:endParaRPr lang="fi-FI" sz="2400" b="1">
              <a:latin typeface="Times New Roman" pitchFamily="18" charset="0"/>
            </a:endParaRPr>
          </a:p>
          <a:p>
            <a:pPr eaLnBrk="0" hangingPunct="0"/>
            <a:endParaRPr lang="fi-FI" sz="2400" b="1">
              <a:latin typeface="Times New Roman" pitchFamily="18" charset="0"/>
            </a:endParaRPr>
          </a:p>
        </p:txBody>
      </p:sp>
      <p:sp>
        <p:nvSpPr>
          <p:cNvPr id="9236" name="Text Box 20"/>
          <p:cNvSpPr txBox="1">
            <a:spLocks noChangeArrowheads="1"/>
          </p:cNvSpPr>
          <p:nvPr/>
        </p:nvSpPr>
        <p:spPr bwMode="auto">
          <a:xfrm>
            <a:off x="5004048" y="4797152"/>
            <a:ext cx="2960687" cy="1006475"/>
          </a:xfrm>
          <a:prstGeom prst="rect">
            <a:avLst/>
          </a:prstGeom>
          <a:noFill/>
          <a:ln w="12700">
            <a:noFill/>
            <a:miter lim="800000"/>
            <a:headEnd type="none" w="sm" len="sm"/>
            <a:tailEnd type="none" w="sm" len="sm"/>
          </a:ln>
        </p:spPr>
        <p:txBody>
          <a:bodyPr>
            <a:spAutoFit/>
          </a:bodyPr>
          <a:lstStyle/>
          <a:p>
            <a:pPr eaLnBrk="0" hangingPunct="0"/>
            <a:r>
              <a:rPr lang="fi-FI" sz="2000" b="1" dirty="0">
                <a:latin typeface="Calibri" pitchFamily="34" charset="0"/>
              </a:rPr>
              <a:t>haavat</a:t>
            </a:r>
          </a:p>
          <a:p>
            <a:pPr eaLnBrk="0" hangingPunct="0"/>
            <a:r>
              <a:rPr lang="fi-FI" sz="2000" b="1" dirty="0">
                <a:latin typeface="Calibri" pitchFamily="34" charset="0"/>
              </a:rPr>
              <a:t>limakalvot</a:t>
            </a:r>
          </a:p>
          <a:p>
            <a:pPr eaLnBrk="0" hangingPunct="0"/>
            <a:r>
              <a:rPr lang="fi-FI" sz="2000" b="1" dirty="0" err="1">
                <a:latin typeface="Calibri" pitchFamily="34" charset="0"/>
              </a:rPr>
              <a:t>dreenit</a:t>
            </a:r>
            <a:r>
              <a:rPr lang="fi-FI" sz="2000" b="1" dirty="0">
                <a:latin typeface="Calibri" pitchFamily="34" charset="0"/>
              </a:rPr>
              <a:t>, katetrit</a:t>
            </a:r>
          </a:p>
        </p:txBody>
      </p:sp>
      <p:sp>
        <p:nvSpPr>
          <p:cNvPr id="9237" name="Text Box 21"/>
          <p:cNvSpPr txBox="1">
            <a:spLocks noChangeArrowheads="1"/>
          </p:cNvSpPr>
          <p:nvPr/>
        </p:nvSpPr>
        <p:spPr bwMode="auto">
          <a:xfrm>
            <a:off x="5004048" y="5877272"/>
            <a:ext cx="3260957" cy="707886"/>
          </a:xfrm>
          <a:prstGeom prst="rect">
            <a:avLst/>
          </a:prstGeom>
          <a:noFill/>
          <a:ln w="12700">
            <a:noFill/>
            <a:miter lim="800000"/>
            <a:headEnd type="none" w="sm" len="sm"/>
            <a:tailEnd type="none" w="sm" len="sm"/>
          </a:ln>
        </p:spPr>
        <p:txBody>
          <a:bodyPr wrap="none">
            <a:spAutoFit/>
          </a:bodyPr>
          <a:lstStyle/>
          <a:p>
            <a:pPr eaLnBrk="0" hangingPunct="0"/>
            <a:r>
              <a:rPr lang="fi-FI" sz="2000" b="1" dirty="0">
                <a:latin typeface="Calibri" pitchFamily="34" charset="0"/>
              </a:rPr>
              <a:t>Vähentää: ikä, sairaus, hoito-</a:t>
            </a:r>
          </a:p>
          <a:p>
            <a:pPr eaLnBrk="0" hangingPunct="0"/>
            <a:r>
              <a:rPr lang="fi-FI" sz="2000" b="1" dirty="0">
                <a:latin typeface="Calibri" pitchFamily="34" charset="0"/>
              </a:rPr>
              <a:t>toimenpiteet, lääkitys</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Kaaviokuva 6"/>
          <p:cNvGraphicFramePr/>
          <p:nvPr/>
        </p:nvGraphicFramePr>
        <p:xfrm>
          <a:off x="457200" y="274638"/>
          <a:ext cx="8229600" cy="86834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6" name="Kaaviokuva 5"/>
          <p:cNvGraphicFramePr/>
          <p:nvPr/>
        </p:nvGraphicFramePr>
        <p:xfrm>
          <a:off x="457200" y="1357298"/>
          <a:ext cx="8229600" cy="5240352"/>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Kaaviokuva 3"/>
          <p:cNvGraphicFramePr/>
          <p:nvPr/>
        </p:nvGraphicFramePr>
        <p:xfrm>
          <a:off x="685800" y="2130425"/>
          <a:ext cx="7772400" cy="14700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Alaotsikko 2"/>
          <p:cNvSpPr>
            <a:spLocks noGrp="1"/>
          </p:cNvSpPr>
          <p:nvPr>
            <p:ph type="subTitle" idx="1"/>
          </p:nvPr>
        </p:nvSpPr>
        <p:spPr/>
        <p:txBody>
          <a:bodyPr/>
          <a:lstStyle/>
          <a:p>
            <a:endParaRPr lang="fi-FI"/>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Kaaviokuva 5"/>
          <p:cNvGraphicFramePr/>
          <p:nvPr/>
        </p:nvGraphicFramePr>
        <p:xfrm>
          <a:off x="457200" y="274638"/>
          <a:ext cx="8229600" cy="114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Sisällön paikkamerkki 4"/>
          <p:cNvGraphicFramePr>
            <a:graphicFrameLocks noGrp="1"/>
          </p:cNvGraphicFramePr>
          <p:nvPr>
            <p:ph idx="4294967295"/>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Ongelmamikrobit</a:t>
            </a:r>
            <a:endParaRPr lang="fi-FI" dirty="0"/>
          </a:p>
        </p:txBody>
      </p:sp>
      <p:graphicFrame>
        <p:nvGraphicFramePr>
          <p:cNvPr id="4" name="Sisällön paikkamerkki 3"/>
          <p:cNvGraphicFramePr>
            <a:graphicFrameLocks noGrp="1"/>
          </p:cNvGraphicFramePr>
          <p:nvPr>
            <p:ph idx="1"/>
          </p:nvPr>
        </p:nvGraphicFramePr>
        <p:xfrm>
          <a:off x="457200" y="1224136"/>
          <a:ext cx="8229600" cy="56612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Ongelmamikrobien merkitys</a:t>
            </a:r>
            <a:endParaRPr lang="fi-FI" dirty="0"/>
          </a:p>
        </p:txBody>
      </p:sp>
      <p:graphicFrame>
        <p:nvGraphicFramePr>
          <p:cNvPr id="4" name="Sisällön paikkamerkki 3"/>
          <p:cNvGraphicFramePr>
            <a:graphicFrameLocks noGrp="1"/>
          </p:cNvGraphicFramePr>
          <p:nvPr>
            <p:ph idx="1"/>
          </p:nvPr>
        </p:nvGraphicFramePr>
        <p:xfrm>
          <a:off x="251520" y="1196752"/>
          <a:ext cx="8640960" cy="51845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Kaaviokuva 4"/>
          <p:cNvGraphicFramePr/>
          <p:nvPr/>
        </p:nvGraphicFramePr>
        <p:xfrm>
          <a:off x="457200" y="274638"/>
          <a:ext cx="8229600" cy="114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 name="Sisällön paikkamerkki 3"/>
          <p:cNvGraphicFramePr>
            <a:graphicFrameLocks noGrp="1"/>
          </p:cNvGraphicFramePr>
          <p:nvPr>
            <p:ph idx="4294967295"/>
          </p:nvPr>
        </p:nvGraphicFramePr>
        <p:xfrm>
          <a:off x="179512" y="1556792"/>
          <a:ext cx="8640960" cy="468052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Miten ongelmamikrobit tarttuvat</a:t>
            </a:r>
            <a:endParaRPr lang="fi-FI" dirty="0"/>
          </a:p>
        </p:txBody>
      </p:sp>
      <p:graphicFrame>
        <p:nvGraphicFramePr>
          <p:cNvPr id="4" name="Sisällön paikkamerkki 3"/>
          <p:cNvGraphicFramePr>
            <a:graphicFrameLocks noGrp="1"/>
          </p:cNvGraphicFramePr>
          <p:nvPr>
            <p:ph idx="1"/>
          </p:nvPr>
        </p:nvGraphicFramePr>
        <p:xfrm>
          <a:off x="457200" y="1268760"/>
          <a:ext cx="8229600" cy="53285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Miksi ongelmamikrobeja torjutaan</a:t>
            </a:r>
            <a:endParaRPr lang="fi-FI" dirty="0"/>
          </a:p>
        </p:txBody>
      </p:sp>
      <p:graphicFrame>
        <p:nvGraphicFramePr>
          <p:cNvPr id="4" name="Sisällön paikkamerkki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Kaaviokuva 5"/>
          <p:cNvGraphicFramePr/>
          <p:nvPr/>
        </p:nvGraphicFramePr>
        <p:xfrm>
          <a:off x="457200" y="274638"/>
          <a:ext cx="8229600" cy="114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Kaaviokuva 4"/>
          <p:cNvGraphicFramePr/>
          <p:nvPr>
            <p:extLst>
              <p:ext uri="{D42A27DB-BD31-4B8C-83A1-F6EECF244321}">
                <p14:modId xmlns:p14="http://schemas.microsoft.com/office/powerpoint/2010/main" val="1042304300"/>
              </p:ext>
            </p:extLst>
          </p:nvPr>
        </p:nvGraphicFramePr>
        <p:xfrm>
          <a:off x="-285784" y="1600200"/>
          <a:ext cx="7643866" cy="44196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33796" name="Picture 5" descr="Mrsa7">
            <a:hlinkClick r:id="rId12"/>
          </p:cNvPr>
          <p:cNvPicPr>
            <a:picLocks noChangeAspect="1" noChangeArrowheads="1"/>
          </p:cNvPicPr>
          <p:nvPr/>
        </p:nvPicPr>
        <p:blipFill>
          <a:blip r:embed="rId13" cstate="print"/>
          <a:srcRect/>
          <a:stretch>
            <a:fillRect/>
          </a:stretch>
        </p:blipFill>
        <p:spPr bwMode="auto">
          <a:xfrm>
            <a:off x="6500813" y="1571625"/>
            <a:ext cx="2286000" cy="2286000"/>
          </a:xfrm>
          <a:prstGeom prst="rect">
            <a:avLst/>
          </a:prstGeom>
          <a:noFill/>
          <a:ln w="9525">
            <a:noFill/>
            <a:miter lim="800000"/>
            <a:headEnd/>
            <a:tailEnd/>
          </a:ln>
        </p:spPr>
      </p:pic>
      <p:pic>
        <p:nvPicPr>
          <p:cNvPr id="33797" name="Picture 5" descr="131">
            <a:hlinkClick r:id="rId14"/>
          </p:cNvPr>
          <p:cNvPicPr>
            <a:picLocks noChangeAspect="1" noChangeArrowheads="1"/>
          </p:cNvPicPr>
          <p:nvPr/>
        </p:nvPicPr>
        <p:blipFill>
          <a:blip r:embed="rId15" cstate="print"/>
          <a:srcRect/>
          <a:stretch>
            <a:fillRect/>
          </a:stretch>
        </p:blipFill>
        <p:spPr bwMode="auto">
          <a:xfrm>
            <a:off x="6572250" y="4286250"/>
            <a:ext cx="2262188" cy="1600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Tänään</a:t>
            </a:r>
            <a:endParaRPr lang="fi-FI" dirty="0"/>
          </a:p>
        </p:txBody>
      </p:sp>
      <p:graphicFrame>
        <p:nvGraphicFramePr>
          <p:cNvPr id="4" name="Sisällön paikkamerkki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95288" y="0"/>
            <a:ext cx="8229600" cy="908050"/>
          </a:xfrm>
        </p:spPr>
        <p:txBody>
          <a:bodyPr/>
          <a:lstStyle/>
          <a:p>
            <a:r>
              <a:rPr lang="fi-FI"/>
              <a:t>Mitä tarkoittaa MRSA kantaja</a:t>
            </a:r>
          </a:p>
        </p:txBody>
      </p:sp>
      <p:graphicFrame>
        <p:nvGraphicFramePr>
          <p:cNvPr id="5" name="Kaaviokuva 4"/>
          <p:cNvGraphicFramePr/>
          <p:nvPr/>
        </p:nvGraphicFramePr>
        <p:xfrm>
          <a:off x="4511" y="1231093"/>
          <a:ext cx="9133430" cy="55586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Kaaviokuva 3"/>
          <p:cNvGraphicFramePr/>
          <p:nvPr/>
        </p:nvGraphicFramePr>
        <p:xfrm>
          <a:off x="457200" y="274638"/>
          <a:ext cx="8229600" cy="114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Sisällön paikkamerkki 4"/>
          <p:cNvGraphicFramePr>
            <a:graphicFrameLocks noGrp="1"/>
          </p:cNvGraphicFramePr>
          <p:nvPr>
            <p:ph idx="4294967295"/>
          </p:nvPr>
        </p:nvGraphicFramePr>
        <p:xfrm>
          <a:off x="0" y="1600200"/>
          <a:ext cx="9001125" cy="504348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fi-FI" dirty="0" smtClean="0"/>
              <a:t>Mistä </a:t>
            </a:r>
            <a:r>
              <a:rPr lang="fi-FI" dirty="0"/>
              <a:t>ESBL tartunnat tulevat</a:t>
            </a:r>
          </a:p>
        </p:txBody>
      </p:sp>
      <p:graphicFrame>
        <p:nvGraphicFramePr>
          <p:cNvPr id="2" name="Kaaviokuva 1"/>
          <p:cNvGraphicFramePr/>
          <p:nvPr>
            <p:extLst>
              <p:ext uri="{D42A27DB-BD31-4B8C-83A1-F6EECF244321}">
                <p14:modId xmlns:p14="http://schemas.microsoft.com/office/powerpoint/2010/main" val="3636990369"/>
              </p:ext>
            </p:extLst>
          </p:nvPr>
        </p:nvGraphicFramePr>
        <p:xfrm>
          <a:off x="457200" y="1196752"/>
          <a:ext cx="8229600" cy="54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9949328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95288" y="0"/>
            <a:ext cx="8229600" cy="908050"/>
          </a:xfrm>
        </p:spPr>
        <p:txBody>
          <a:bodyPr/>
          <a:lstStyle/>
          <a:p>
            <a:r>
              <a:rPr lang="fi-FI" dirty="0"/>
              <a:t>Mitä </a:t>
            </a:r>
            <a:r>
              <a:rPr lang="fi-FI" dirty="0" smtClean="0"/>
              <a:t>tarkoittaa ESBL </a:t>
            </a:r>
            <a:r>
              <a:rPr lang="fi-FI" dirty="0"/>
              <a:t>kantaja</a:t>
            </a:r>
          </a:p>
        </p:txBody>
      </p:sp>
      <p:graphicFrame>
        <p:nvGraphicFramePr>
          <p:cNvPr id="5" name="Kaaviokuva 4"/>
          <p:cNvGraphicFramePr/>
          <p:nvPr/>
        </p:nvGraphicFramePr>
        <p:xfrm>
          <a:off x="4511" y="1231093"/>
          <a:ext cx="9133430" cy="55586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descr="Tumma vaakaviivoitus"/>
          <p:cNvSpPr>
            <a:spLocks noChangeArrowheads="1"/>
          </p:cNvSpPr>
          <p:nvPr/>
        </p:nvSpPr>
        <p:spPr bwMode="auto">
          <a:xfrm>
            <a:off x="4427538" y="3213100"/>
            <a:ext cx="360362" cy="1152525"/>
          </a:xfrm>
          <a:prstGeom prst="rect">
            <a:avLst/>
          </a:prstGeom>
          <a:pattFill prst="dkHorz">
            <a:fgClr>
              <a:srgbClr val="FF6600"/>
            </a:fgClr>
            <a:bgClr>
              <a:schemeClr val="bg1"/>
            </a:bgClr>
          </a:pattFill>
          <a:ln w="9525">
            <a:solidFill>
              <a:schemeClr val="tx1"/>
            </a:solidFill>
            <a:miter lim="800000"/>
            <a:headEnd/>
            <a:tailEnd/>
          </a:ln>
          <a:effectLst/>
        </p:spPr>
        <p:txBody>
          <a:bodyPr wrap="none" anchor="ctr"/>
          <a:lstStyle/>
          <a:p>
            <a:endParaRPr lang="fi-FI"/>
          </a:p>
        </p:txBody>
      </p:sp>
      <p:sp>
        <p:nvSpPr>
          <p:cNvPr id="9219" name="Rectangle 3"/>
          <p:cNvSpPr>
            <a:spLocks noGrp="1" noChangeArrowheads="1"/>
          </p:cNvSpPr>
          <p:nvPr>
            <p:ph type="title"/>
          </p:nvPr>
        </p:nvSpPr>
        <p:spPr>
          <a:xfrm>
            <a:off x="468313" y="0"/>
            <a:ext cx="8229600" cy="1143000"/>
          </a:xfrm>
        </p:spPr>
        <p:txBody>
          <a:bodyPr/>
          <a:lstStyle/>
          <a:p>
            <a:r>
              <a:rPr lang="fi-FI" sz="3600"/>
              <a:t>ESBL:n kliininen merkitys</a:t>
            </a:r>
            <a:endParaRPr lang="fi-FI" sz="1300"/>
          </a:p>
        </p:txBody>
      </p:sp>
      <p:pic>
        <p:nvPicPr>
          <p:cNvPr id="9220" name="Picture 4" descr="Tiedosto:Human.svg">
            <a:hlinkClick r:id="rId2"/>
          </p:cNvPr>
          <p:cNvPicPr>
            <a:picLocks noChangeAspect="1" noChangeArrowheads="1"/>
          </p:cNvPicPr>
          <p:nvPr/>
        </p:nvPicPr>
        <p:blipFill>
          <a:blip r:embed="rId3" cstate="print"/>
          <a:srcRect r="43501"/>
          <a:stretch>
            <a:fillRect/>
          </a:stretch>
        </p:blipFill>
        <p:spPr bwMode="auto">
          <a:xfrm>
            <a:off x="246063" y="1530350"/>
            <a:ext cx="2525712" cy="5354638"/>
          </a:xfrm>
          <a:prstGeom prst="rect">
            <a:avLst/>
          </a:prstGeom>
          <a:noFill/>
        </p:spPr>
      </p:pic>
      <p:sp>
        <p:nvSpPr>
          <p:cNvPr id="9221" name="Rectangle 5" descr="Leveä vinoviivoitus ylös"/>
          <p:cNvSpPr>
            <a:spLocks noChangeArrowheads="1"/>
          </p:cNvSpPr>
          <p:nvPr/>
        </p:nvSpPr>
        <p:spPr bwMode="auto">
          <a:xfrm>
            <a:off x="1403350" y="3455988"/>
            <a:ext cx="215900" cy="720725"/>
          </a:xfrm>
          <a:prstGeom prst="rect">
            <a:avLst/>
          </a:prstGeom>
          <a:pattFill prst="wdUpDiag">
            <a:fgClr>
              <a:srgbClr val="333399"/>
            </a:fgClr>
            <a:bgClr>
              <a:schemeClr val="bg1"/>
            </a:bgClr>
          </a:pattFill>
          <a:ln w="9525">
            <a:solidFill>
              <a:schemeClr val="tx1"/>
            </a:solidFill>
            <a:miter lim="800000"/>
            <a:headEnd/>
            <a:tailEnd/>
          </a:ln>
          <a:effectLst/>
        </p:spPr>
        <p:txBody>
          <a:bodyPr wrap="none" anchor="ctr"/>
          <a:lstStyle/>
          <a:p>
            <a:endParaRPr lang="fi-FI"/>
          </a:p>
        </p:txBody>
      </p:sp>
      <p:sp>
        <p:nvSpPr>
          <p:cNvPr id="9222" name="Rectangle 6" descr="Tumma vaakaviivoitus"/>
          <p:cNvSpPr>
            <a:spLocks noChangeArrowheads="1"/>
          </p:cNvSpPr>
          <p:nvPr/>
        </p:nvSpPr>
        <p:spPr bwMode="auto">
          <a:xfrm>
            <a:off x="4787900" y="3789363"/>
            <a:ext cx="215900" cy="360362"/>
          </a:xfrm>
          <a:prstGeom prst="rect">
            <a:avLst/>
          </a:prstGeom>
          <a:pattFill prst="dkHorz">
            <a:fgClr>
              <a:srgbClr val="FF6600"/>
            </a:fgClr>
            <a:bgClr>
              <a:schemeClr val="bg1"/>
            </a:bgClr>
          </a:pattFill>
          <a:ln w="9525">
            <a:solidFill>
              <a:schemeClr val="tx1"/>
            </a:solidFill>
            <a:miter lim="800000"/>
            <a:headEnd/>
            <a:tailEnd/>
          </a:ln>
          <a:effectLst/>
        </p:spPr>
        <p:txBody>
          <a:bodyPr wrap="none" anchor="ctr"/>
          <a:lstStyle/>
          <a:p>
            <a:endParaRPr lang="fi-FI"/>
          </a:p>
        </p:txBody>
      </p:sp>
      <p:sp>
        <p:nvSpPr>
          <p:cNvPr id="9223" name="Rectangle 7" descr="Tumma vaakaviivoitus"/>
          <p:cNvSpPr>
            <a:spLocks noChangeArrowheads="1"/>
          </p:cNvSpPr>
          <p:nvPr/>
        </p:nvSpPr>
        <p:spPr bwMode="auto">
          <a:xfrm>
            <a:off x="4570413" y="5013325"/>
            <a:ext cx="73025" cy="431800"/>
          </a:xfrm>
          <a:prstGeom prst="rect">
            <a:avLst/>
          </a:prstGeom>
          <a:pattFill prst="dkHorz">
            <a:fgClr>
              <a:srgbClr val="FF6600"/>
            </a:fgClr>
            <a:bgClr>
              <a:schemeClr val="bg1"/>
            </a:bgClr>
          </a:pattFill>
          <a:ln w="9525">
            <a:solidFill>
              <a:schemeClr val="tx1"/>
            </a:solidFill>
            <a:miter lim="800000"/>
            <a:headEnd/>
            <a:tailEnd/>
          </a:ln>
          <a:effectLst/>
        </p:spPr>
        <p:txBody>
          <a:bodyPr wrap="none" anchor="ctr"/>
          <a:lstStyle/>
          <a:p>
            <a:endParaRPr lang="fi-FI"/>
          </a:p>
        </p:txBody>
      </p:sp>
      <p:sp>
        <p:nvSpPr>
          <p:cNvPr id="9224" name="Rectangle 8" descr="Tumma vaakaviivoitus"/>
          <p:cNvSpPr>
            <a:spLocks noChangeArrowheads="1"/>
          </p:cNvSpPr>
          <p:nvPr/>
        </p:nvSpPr>
        <p:spPr bwMode="auto">
          <a:xfrm>
            <a:off x="4498975" y="2205038"/>
            <a:ext cx="288925" cy="144462"/>
          </a:xfrm>
          <a:prstGeom prst="rect">
            <a:avLst/>
          </a:prstGeom>
          <a:pattFill prst="dkHorz">
            <a:fgClr>
              <a:srgbClr val="FF6600"/>
            </a:fgClr>
            <a:bgClr>
              <a:schemeClr val="bg1"/>
            </a:bgClr>
          </a:pattFill>
          <a:ln w="9525">
            <a:solidFill>
              <a:schemeClr val="tx1"/>
            </a:solidFill>
            <a:miter lim="800000"/>
            <a:headEnd/>
            <a:tailEnd/>
          </a:ln>
          <a:effectLst/>
        </p:spPr>
        <p:txBody>
          <a:bodyPr wrap="none" anchor="ctr"/>
          <a:lstStyle/>
          <a:p>
            <a:endParaRPr lang="fi-FI"/>
          </a:p>
        </p:txBody>
      </p:sp>
      <p:sp>
        <p:nvSpPr>
          <p:cNvPr id="9225" name="Rectangle 9" descr="Tumma vaakaviivoitus"/>
          <p:cNvSpPr>
            <a:spLocks noChangeArrowheads="1"/>
          </p:cNvSpPr>
          <p:nvPr/>
        </p:nvSpPr>
        <p:spPr bwMode="auto">
          <a:xfrm>
            <a:off x="4211638" y="3789363"/>
            <a:ext cx="215900" cy="360362"/>
          </a:xfrm>
          <a:prstGeom prst="rect">
            <a:avLst/>
          </a:prstGeom>
          <a:pattFill prst="dkHorz">
            <a:fgClr>
              <a:srgbClr val="FF6600"/>
            </a:fgClr>
            <a:bgClr>
              <a:schemeClr val="bg1"/>
            </a:bgClr>
          </a:pattFill>
          <a:ln w="9525">
            <a:solidFill>
              <a:schemeClr val="tx1"/>
            </a:solidFill>
            <a:miter lim="800000"/>
            <a:headEnd/>
            <a:tailEnd/>
          </a:ln>
          <a:effectLst/>
        </p:spPr>
        <p:txBody>
          <a:bodyPr wrap="none" anchor="ctr"/>
          <a:lstStyle/>
          <a:p>
            <a:endParaRPr lang="fi-FI"/>
          </a:p>
        </p:txBody>
      </p:sp>
      <p:pic>
        <p:nvPicPr>
          <p:cNvPr id="9226" name="Picture 10" descr="Tiedosto:Human.svg">
            <a:hlinkClick r:id="rId2"/>
          </p:cNvPr>
          <p:cNvPicPr>
            <a:picLocks noChangeAspect="1" noChangeArrowheads="1"/>
          </p:cNvPicPr>
          <p:nvPr/>
        </p:nvPicPr>
        <p:blipFill>
          <a:blip r:embed="rId3" cstate="print"/>
          <a:srcRect r="43501"/>
          <a:stretch>
            <a:fillRect/>
          </a:stretch>
        </p:blipFill>
        <p:spPr bwMode="auto">
          <a:xfrm>
            <a:off x="3348038" y="1503363"/>
            <a:ext cx="2525712" cy="5354637"/>
          </a:xfrm>
          <a:prstGeom prst="rect">
            <a:avLst/>
          </a:prstGeom>
          <a:noFill/>
        </p:spPr>
      </p:pic>
      <p:sp>
        <p:nvSpPr>
          <p:cNvPr id="9227" name="Text Box 11"/>
          <p:cNvSpPr txBox="1">
            <a:spLocks noChangeArrowheads="1"/>
          </p:cNvSpPr>
          <p:nvPr/>
        </p:nvSpPr>
        <p:spPr bwMode="auto">
          <a:xfrm>
            <a:off x="950913" y="1000125"/>
            <a:ext cx="1149350" cy="366713"/>
          </a:xfrm>
          <a:prstGeom prst="rect">
            <a:avLst/>
          </a:prstGeom>
          <a:noFill/>
          <a:ln w="9525">
            <a:noFill/>
            <a:miter lim="800000"/>
            <a:headEnd/>
            <a:tailEnd/>
          </a:ln>
          <a:effectLst/>
        </p:spPr>
        <p:txBody>
          <a:bodyPr wrap="none">
            <a:spAutoFit/>
          </a:bodyPr>
          <a:lstStyle/>
          <a:p>
            <a:r>
              <a:rPr lang="fi-FI"/>
              <a:t>KOTONA</a:t>
            </a:r>
          </a:p>
        </p:txBody>
      </p:sp>
      <p:sp>
        <p:nvSpPr>
          <p:cNvPr id="9228" name="Text Box 12"/>
          <p:cNvSpPr txBox="1">
            <a:spLocks noChangeArrowheads="1"/>
          </p:cNvSpPr>
          <p:nvPr/>
        </p:nvSpPr>
        <p:spPr bwMode="auto">
          <a:xfrm>
            <a:off x="3995738" y="1052513"/>
            <a:ext cx="1758950" cy="366712"/>
          </a:xfrm>
          <a:prstGeom prst="rect">
            <a:avLst/>
          </a:prstGeom>
          <a:noFill/>
          <a:ln w="9525">
            <a:noFill/>
            <a:miter lim="800000"/>
            <a:headEnd/>
            <a:tailEnd/>
          </a:ln>
          <a:effectLst/>
        </p:spPr>
        <p:txBody>
          <a:bodyPr wrap="none">
            <a:spAutoFit/>
          </a:bodyPr>
          <a:lstStyle/>
          <a:p>
            <a:r>
              <a:rPr lang="fi-FI"/>
              <a:t>SAIRAALASSA</a:t>
            </a:r>
          </a:p>
        </p:txBody>
      </p:sp>
      <p:sp>
        <p:nvSpPr>
          <p:cNvPr id="9229" name="Text Box 13"/>
          <p:cNvSpPr txBox="1">
            <a:spLocks noChangeArrowheads="1"/>
          </p:cNvSpPr>
          <p:nvPr/>
        </p:nvSpPr>
        <p:spPr bwMode="auto">
          <a:xfrm>
            <a:off x="5795963" y="2111375"/>
            <a:ext cx="3422650" cy="4246563"/>
          </a:xfrm>
          <a:prstGeom prst="rect">
            <a:avLst/>
          </a:prstGeom>
          <a:noFill/>
          <a:ln w="9525">
            <a:noFill/>
            <a:miter lim="800000"/>
            <a:headEnd/>
            <a:tailEnd/>
          </a:ln>
          <a:effectLst/>
        </p:spPr>
        <p:txBody>
          <a:bodyPr>
            <a:spAutoFit/>
          </a:bodyPr>
          <a:lstStyle/>
          <a:p>
            <a:pPr>
              <a:lnSpc>
                <a:spcPct val="110000"/>
              </a:lnSpc>
            </a:pPr>
            <a:r>
              <a:rPr lang="fi-FI">
                <a:solidFill>
                  <a:schemeClr val="accent2"/>
                </a:solidFill>
              </a:rPr>
              <a:t>Kotona:</a:t>
            </a:r>
          </a:p>
          <a:p>
            <a:pPr>
              <a:lnSpc>
                <a:spcPct val="110000"/>
              </a:lnSpc>
            </a:pPr>
            <a:r>
              <a:rPr lang="fi-FI"/>
              <a:t>-Suoliston oireeton kantajuus</a:t>
            </a:r>
          </a:p>
          <a:p>
            <a:pPr>
              <a:lnSpc>
                <a:spcPct val="110000"/>
              </a:lnSpc>
            </a:pPr>
            <a:r>
              <a:rPr lang="fi-FI"/>
              <a:t>-Infektiot</a:t>
            </a:r>
          </a:p>
          <a:p>
            <a:pPr>
              <a:lnSpc>
                <a:spcPct val="110000"/>
              </a:lnSpc>
              <a:buFontTx/>
              <a:buChar char="•"/>
            </a:pPr>
            <a:r>
              <a:rPr lang="fi-FI"/>
              <a:t> virtsatieinfektioita (niistä </a:t>
            </a:r>
          </a:p>
          <a:p>
            <a:pPr>
              <a:lnSpc>
                <a:spcPct val="110000"/>
              </a:lnSpc>
            </a:pPr>
            <a:r>
              <a:rPr lang="fi-FI"/>
              <a:t> yleensä kärsiville)</a:t>
            </a:r>
          </a:p>
          <a:p>
            <a:pPr>
              <a:lnSpc>
                <a:spcPct val="110000"/>
              </a:lnSpc>
            </a:pPr>
            <a:endParaRPr lang="fi-FI">
              <a:solidFill>
                <a:srgbClr val="FF6600"/>
              </a:solidFill>
            </a:endParaRPr>
          </a:p>
          <a:p>
            <a:pPr>
              <a:lnSpc>
                <a:spcPct val="110000"/>
              </a:lnSpc>
            </a:pPr>
            <a:r>
              <a:rPr lang="fi-FI">
                <a:solidFill>
                  <a:srgbClr val="FF6600"/>
                </a:solidFill>
              </a:rPr>
              <a:t>Sairaalassa:</a:t>
            </a:r>
          </a:p>
          <a:p>
            <a:pPr>
              <a:lnSpc>
                <a:spcPct val="110000"/>
              </a:lnSpc>
            </a:pPr>
            <a:r>
              <a:rPr lang="fi-FI"/>
              <a:t>-Suoliston, ihon, suun kantajuus</a:t>
            </a:r>
          </a:p>
          <a:p>
            <a:pPr>
              <a:lnSpc>
                <a:spcPct val="110000"/>
              </a:lnSpc>
            </a:pPr>
            <a:r>
              <a:rPr lang="fi-FI"/>
              <a:t>-Infektiot</a:t>
            </a:r>
          </a:p>
          <a:p>
            <a:pPr>
              <a:lnSpc>
                <a:spcPct val="110000"/>
              </a:lnSpc>
              <a:buFontTx/>
              <a:buChar char="•"/>
            </a:pPr>
            <a:r>
              <a:rPr lang="fi-FI"/>
              <a:t> virtsatieinfektioita </a:t>
            </a:r>
            <a:r>
              <a:rPr lang="fi-FI" sz="1400">
                <a:solidFill>
                  <a:srgbClr val="FF0066"/>
                </a:solidFill>
              </a:rPr>
              <a:t>(katetrit!)</a:t>
            </a:r>
          </a:p>
          <a:p>
            <a:pPr>
              <a:lnSpc>
                <a:spcPct val="110000"/>
              </a:lnSpc>
              <a:buFontTx/>
              <a:buChar char="•"/>
            </a:pPr>
            <a:r>
              <a:rPr lang="fi-FI"/>
              <a:t> haavatulehduksia </a:t>
            </a:r>
          </a:p>
          <a:p>
            <a:pPr>
              <a:lnSpc>
                <a:spcPct val="110000"/>
              </a:lnSpc>
              <a:buFontTx/>
              <a:buChar char="•"/>
            </a:pPr>
            <a:r>
              <a:rPr lang="fi-FI"/>
              <a:t> keuhkokuumeita </a:t>
            </a:r>
            <a:r>
              <a:rPr lang="fi-FI" sz="1400">
                <a:solidFill>
                  <a:srgbClr val="FF0066"/>
                </a:solidFill>
              </a:rPr>
              <a:t>(respiraattorihoito, makuuasento)</a:t>
            </a:r>
          </a:p>
          <a:p>
            <a:pPr>
              <a:lnSpc>
                <a:spcPct val="110000"/>
              </a:lnSpc>
              <a:buFontTx/>
              <a:buChar char="•"/>
            </a:pPr>
            <a:r>
              <a:rPr lang="fi-FI"/>
              <a:t> sepsiksiä </a:t>
            </a:r>
            <a:r>
              <a:rPr lang="fi-FI" sz="1400">
                <a:solidFill>
                  <a:srgbClr val="FF0066"/>
                </a:solidFill>
              </a:rPr>
              <a:t>(CV-katetrit, dreenit)</a:t>
            </a:r>
          </a:p>
        </p:txBody>
      </p:sp>
      <p:sp>
        <p:nvSpPr>
          <p:cNvPr id="9230" name="Line 14"/>
          <p:cNvSpPr>
            <a:spLocks noChangeShapeType="1"/>
          </p:cNvSpPr>
          <p:nvPr/>
        </p:nvSpPr>
        <p:spPr bwMode="auto">
          <a:xfrm>
            <a:off x="611188" y="981075"/>
            <a:ext cx="7632700" cy="0"/>
          </a:xfrm>
          <a:prstGeom prst="line">
            <a:avLst/>
          </a:prstGeom>
          <a:noFill/>
          <a:ln w="57150">
            <a:solidFill>
              <a:schemeClr val="folHlink"/>
            </a:solidFill>
            <a:round/>
            <a:headEnd/>
            <a:tailEnd/>
          </a:ln>
          <a:effectLst/>
        </p:spPr>
        <p:txBody>
          <a:bodyPr/>
          <a:lstStyle/>
          <a:p>
            <a:endParaRPr lang="fi-FI"/>
          </a:p>
        </p:txBody>
      </p:sp>
      <p:sp>
        <p:nvSpPr>
          <p:cNvPr id="9231" name="AutoShape 15"/>
          <p:cNvSpPr>
            <a:spLocks noChangeArrowheads="1"/>
          </p:cNvSpPr>
          <p:nvPr/>
        </p:nvSpPr>
        <p:spPr bwMode="auto">
          <a:xfrm>
            <a:off x="3276600" y="4581525"/>
            <a:ext cx="769938" cy="1401763"/>
          </a:xfrm>
          <a:prstGeom prst="leftArrowCallout">
            <a:avLst>
              <a:gd name="adj1" fmla="val 45515"/>
              <a:gd name="adj2" fmla="val 45515"/>
              <a:gd name="adj3" fmla="val 16667"/>
              <a:gd name="adj4" fmla="val 66667"/>
            </a:avLst>
          </a:prstGeom>
          <a:solidFill>
            <a:srgbClr val="FF9900">
              <a:alpha val="55000"/>
            </a:srgbClr>
          </a:solidFill>
          <a:ln w="9525">
            <a:solidFill>
              <a:srgbClr val="FF9900"/>
            </a:solidFill>
            <a:miter lim="800000"/>
            <a:headEnd/>
            <a:tailEnd/>
          </a:ln>
          <a:effectLst/>
        </p:spPr>
        <p:txBody>
          <a:bodyPr wrap="none" anchor="ctr"/>
          <a:lstStyle/>
          <a:p>
            <a:pPr algn="ctr"/>
            <a:r>
              <a:rPr lang="fi-FI" sz="900"/>
              <a:t>Hoitoympäristö </a:t>
            </a:r>
          </a:p>
          <a:p>
            <a:pPr algn="ctr"/>
            <a:r>
              <a:rPr lang="fi-FI" sz="900"/>
              <a:t>E.Coli 24h</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2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22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22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22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22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22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923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92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8" grpId="0" animBg="1"/>
      <p:bldP spid="9222" grpId="0" animBg="1"/>
      <p:bldP spid="9223" grpId="0" animBg="1"/>
      <p:bldP spid="9224" grpId="0" animBg="1"/>
      <p:bldP spid="9225" grpId="0" animBg="1"/>
      <p:bldP spid="9228" grpId="0"/>
      <p:bldP spid="9229" grpId="0"/>
      <p:bldP spid="9231"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Mikä on VRE</a:t>
            </a:r>
            <a:endParaRPr lang="fi-FI" dirty="0"/>
          </a:p>
        </p:txBody>
      </p:sp>
      <p:graphicFrame>
        <p:nvGraphicFramePr>
          <p:cNvPr id="4" name="Sisällön paikkamerkki 3"/>
          <p:cNvGraphicFramePr>
            <a:graphicFrameLocks noGrp="1"/>
          </p:cNvGraphicFramePr>
          <p:nvPr>
            <p:ph idx="1"/>
            <p:extLst>
              <p:ext uri="{D42A27DB-BD31-4B8C-83A1-F6EECF244321}">
                <p14:modId xmlns:p14="http://schemas.microsoft.com/office/powerpoint/2010/main" val="1999576803"/>
              </p:ext>
            </p:extLst>
          </p:nvPr>
        </p:nvGraphicFramePr>
        <p:xfrm>
          <a:off x="457200" y="1124744"/>
          <a:ext cx="8229600" cy="54726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3"/>
          <p:cNvPicPr>
            <a:picLocks noChangeAspect="1" noChangeArrowheads="1"/>
          </p:cNvPicPr>
          <p:nvPr/>
        </p:nvPicPr>
        <p:blipFill>
          <a:blip r:embed="rId2" cstate="print">
            <a:extLst/>
          </a:blip>
          <a:srcRect l="13293" t="48779" r="46254" b="7166"/>
          <a:stretch>
            <a:fillRect/>
          </a:stretch>
        </p:blipFill>
        <p:spPr bwMode="auto">
          <a:xfrm>
            <a:off x="107504" y="163681"/>
            <a:ext cx="5252312" cy="3672135"/>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p:spPr>
      </p:pic>
      <p:pic>
        <p:nvPicPr>
          <p:cNvPr id="11267" name="Picture 3"/>
          <p:cNvPicPr>
            <a:picLocks noChangeAspect="1" noChangeArrowheads="1"/>
          </p:cNvPicPr>
          <p:nvPr/>
        </p:nvPicPr>
        <p:blipFill>
          <a:blip r:embed="rId3" cstate="print">
            <a:extLst/>
          </a:blip>
          <a:srcRect/>
          <a:stretch>
            <a:fillRect/>
          </a:stretch>
        </p:blipFill>
        <p:spPr bwMode="auto">
          <a:xfrm>
            <a:off x="4941862" y="171380"/>
            <a:ext cx="4229558" cy="5445224"/>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p:spPr>
      </p:pic>
      <p:pic>
        <p:nvPicPr>
          <p:cNvPr id="11269" name="Picture 5"/>
          <p:cNvPicPr>
            <a:picLocks noChangeAspect="1" noChangeArrowheads="1"/>
          </p:cNvPicPr>
          <p:nvPr/>
        </p:nvPicPr>
        <p:blipFill>
          <a:blip r:embed="rId4" cstate="print">
            <a:extLst/>
          </a:blip>
          <a:srcRect/>
          <a:stretch>
            <a:fillRect/>
          </a:stretch>
        </p:blipFill>
        <p:spPr bwMode="auto">
          <a:xfrm>
            <a:off x="107504" y="2636912"/>
            <a:ext cx="5807277" cy="3663429"/>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Kaaviokuva 4"/>
          <p:cNvGraphicFramePr/>
          <p:nvPr>
            <p:extLst>
              <p:ext uri="{D42A27DB-BD31-4B8C-83A1-F6EECF244321}">
                <p14:modId xmlns:p14="http://schemas.microsoft.com/office/powerpoint/2010/main" val="208208907"/>
              </p:ext>
            </p:extLst>
          </p:nvPr>
        </p:nvGraphicFramePr>
        <p:xfrm>
          <a:off x="457200" y="274638"/>
          <a:ext cx="8229600" cy="114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 name="Sisällön paikkamerkki 3"/>
          <p:cNvGraphicFramePr>
            <a:graphicFrameLocks noGrp="1"/>
          </p:cNvGraphicFramePr>
          <p:nvPr>
            <p:ph idx="4294967295"/>
            <p:extLst>
              <p:ext uri="{D42A27DB-BD31-4B8C-83A1-F6EECF244321}">
                <p14:modId xmlns:p14="http://schemas.microsoft.com/office/powerpoint/2010/main" val="1027715421"/>
              </p:ext>
            </p:extLst>
          </p:nvPr>
        </p:nvGraphicFramePr>
        <p:xfrm>
          <a:off x="467544" y="1600200"/>
          <a:ext cx="8208912" cy="4525963"/>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Kaaviokuva 4"/>
          <p:cNvGraphicFramePr/>
          <p:nvPr/>
        </p:nvGraphicFramePr>
        <p:xfrm>
          <a:off x="457200" y="274638"/>
          <a:ext cx="8229600" cy="114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7" name="Sisällön paikkamerkki 6"/>
          <p:cNvGraphicFramePr>
            <a:graphicFrameLocks noGrp="1"/>
          </p:cNvGraphicFramePr>
          <p:nvPr>
            <p:ph idx="4294967295"/>
          </p:nvPr>
        </p:nvGraphicFramePr>
        <p:xfrm>
          <a:off x="457200" y="1600201"/>
          <a:ext cx="8507288" cy="502602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err="1" smtClean="0"/>
              <a:t>Pseu-MDR</a:t>
            </a:r>
            <a:endParaRPr lang="fi-FI" dirty="0"/>
          </a:p>
        </p:txBody>
      </p:sp>
      <p:graphicFrame>
        <p:nvGraphicFramePr>
          <p:cNvPr id="4" name="Sisällön paikkamerkki 3"/>
          <p:cNvGraphicFramePr>
            <a:graphicFrameLocks noGrp="1"/>
          </p:cNvGraphicFramePr>
          <p:nvPr>
            <p:ph idx="1"/>
          </p:nvPr>
        </p:nvGraphicFramePr>
        <p:xfrm>
          <a:off x="0" y="1196752"/>
          <a:ext cx="9396536" cy="54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395536" y="116632"/>
            <a:ext cx="8229600" cy="1143000"/>
          </a:xfrm>
        </p:spPr>
        <p:txBody>
          <a:bodyPr/>
          <a:lstStyle/>
          <a:p>
            <a:r>
              <a:rPr lang="fi-FI" dirty="0" smtClean="0"/>
              <a:t>Mikä on infektiotauti</a:t>
            </a:r>
            <a:endParaRPr lang="fi-FI" dirty="0"/>
          </a:p>
        </p:txBody>
      </p:sp>
      <p:graphicFrame>
        <p:nvGraphicFramePr>
          <p:cNvPr id="4" name="Sisällön paikkamerkki 3"/>
          <p:cNvGraphicFramePr>
            <a:graphicFrameLocks noGrp="1"/>
          </p:cNvGraphicFramePr>
          <p:nvPr>
            <p:ph idx="1"/>
          </p:nvPr>
        </p:nvGraphicFramePr>
        <p:xfrm>
          <a:off x="457200" y="1124744"/>
          <a:ext cx="8229600" cy="57332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err="1" smtClean="0"/>
              <a:t>Acin-MDR</a:t>
            </a:r>
            <a:endParaRPr lang="fi-FI" dirty="0"/>
          </a:p>
        </p:txBody>
      </p:sp>
      <p:graphicFrame>
        <p:nvGraphicFramePr>
          <p:cNvPr id="4" name="Sisällön paikkamerkki 3"/>
          <p:cNvGraphicFramePr>
            <a:graphicFrameLocks noGrp="1"/>
          </p:cNvGraphicFramePr>
          <p:nvPr>
            <p:ph idx="1"/>
          </p:nvPr>
        </p:nvGraphicFramePr>
        <p:xfrm>
          <a:off x="457200" y="1124744"/>
          <a:ext cx="8229600" cy="54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err="1" smtClean="0"/>
              <a:t>Clostridium</a:t>
            </a:r>
            <a:r>
              <a:rPr lang="fi-FI" dirty="0" smtClean="0"/>
              <a:t> </a:t>
            </a:r>
            <a:r>
              <a:rPr lang="fi-FI" dirty="0" err="1" smtClean="0"/>
              <a:t>Difficile</a:t>
            </a:r>
            <a:endParaRPr lang="fi-FI" dirty="0"/>
          </a:p>
        </p:txBody>
      </p:sp>
      <p:graphicFrame>
        <p:nvGraphicFramePr>
          <p:cNvPr id="4" name="Sisällön paikkamerkki 3"/>
          <p:cNvGraphicFramePr>
            <a:graphicFrameLocks noGrp="1"/>
          </p:cNvGraphicFramePr>
          <p:nvPr>
            <p:ph idx="1"/>
          </p:nvPr>
        </p:nvGraphicFramePr>
        <p:xfrm>
          <a:off x="395536" y="1124744"/>
          <a:ext cx="8496944" cy="55446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Kaaviokuva 3"/>
          <p:cNvGraphicFramePr/>
          <p:nvPr>
            <p:extLst>
              <p:ext uri="{D42A27DB-BD31-4B8C-83A1-F6EECF244321}">
                <p14:modId xmlns:p14="http://schemas.microsoft.com/office/powerpoint/2010/main" val="590767070"/>
              </p:ext>
            </p:extLst>
          </p:nvPr>
        </p:nvGraphicFramePr>
        <p:xfrm>
          <a:off x="457200" y="274638"/>
          <a:ext cx="8229600" cy="114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Sisällön paikkamerkki 4"/>
          <p:cNvGraphicFramePr>
            <a:graphicFrameLocks noGrp="1"/>
          </p:cNvGraphicFramePr>
          <p:nvPr>
            <p:ph idx="1"/>
            <p:extLst>
              <p:ext uri="{D42A27DB-BD31-4B8C-83A1-F6EECF244321}">
                <p14:modId xmlns:p14="http://schemas.microsoft.com/office/powerpoint/2010/main" val="204192167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301651380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Otsikko 1"/>
          <p:cNvSpPr>
            <a:spLocks noGrp="1"/>
          </p:cNvSpPr>
          <p:nvPr>
            <p:ph type="title"/>
          </p:nvPr>
        </p:nvSpPr>
        <p:spPr/>
        <p:txBody>
          <a:bodyPr/>
          <a:lstStyle/>
          <a:p>
            <a:pPr eaLnBrk="1" hangingPunct="1"/>
            <a:r>
              <a:rPr lang="fi-FI" smtClean="0"/>
              <a:t>Ongelmamikrobit</a:t>
            </a:r>
          </a:p>
        </p:txBody>
      </p:sp>
      <p:graphicFrame>
        <p:nvGraphicFramePr>
          <p:cNvPr id="4" name="Sisällön paikkamerkki 3"/>
          <p:cNvGraphicFramePr>
            <a:graphicFrameLocks noGrp="1"/>
          </p:cNvGraphicFramePr>
          <p:nvPr>
            <p:ph idx="1"/>
            <p:extLst>
              <p:ext uri="{D42A27DB-BD31-4B8C-83A1-F6EECF244321}">
                <p14:modId xmlns:p14="http://schemas.microsoft.com/office/powerpoint/2010/main" val="26042288"/>
              </p:ext>
            </p:extLst>
          </p:nvPr>
        </p:nvGraphicFramePr>
        <p:xfrm>
          <a:off x="251520" y="476672"/>
          <a:ext cx="8640960" cy="59766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462991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4"/>
          <p:cNvPicPr>
            <a:picLocks noGrp="1" noChangeAspect="1" noChangeArrowheads="1"/>
          </p:cNvPicPr>
          <p:nvPr>
            <p:ph idx="4294967295"/>
          </p:nvPr>
        </p:nvPicPr>
        <p:blipFill>
          <a:blip r:embed="rId2" cstate="print"/>
          <a:srcRect l="22191" t="13419" r="28596" b="23589"/>
          <a:stretch>
            <a:fillRect/>
          </a:stretch>
        </p:blipFill>
        <p:spPr>
          <a:xfrm>
            <a:off x="179388" y="-1025525"/>
            <a:ext cx="10080625" cy="7324725"/>
          </a:xfrm>
          <a:noFill/>
        </p:spPr>
      </p:pic>
      <p:sp>
        <p:nvSpPr>
          <p:cNvPr id="7171" name="Rectangle 6"/>
          <p:cNvSpPr>
            <a:spLocks noChangeArrowheads="1"/>
          </p:cNvSpPr>
          <p:nvPr/>
        </p:nvSpPr>
        <p:spPr bwMode="auto">
          <a:xfrm>
            <a:off x="2555875" y="-171450"/>
            <a:ext cx="6588125" cy="2663825"/>
          </a:xfrm>
          <a:prstGeom prst="rect">
            <a:avLst/>
          </a:prstGeom>
          <a:solidFill>
            <a:schemeClr val="bg1"/>
          </a:solidFill>
          <a:ln w="9525">
            <a:noFill/>
            <a:miter lim="800000"/>
            <a:headEnd/>
            <a:tailEnd/>
          </a:ln>
        </p:spPr>
        <p:txBody>
          <a:bodyPr wrap="none" anchor="ctr"/>
          <a:lstStyle/>
          <a:p>
            <a:endParaRPr lang="fi-FI">
              <a:cs typeface="Arial" charset="0"/>
            </a:endParaRPr>
          </a:p>
        </p:txBody>
      </p:sp>
      <p:graphicFrame>
        <p:nvGraphicFramePr>
          <p:cNvPr id="4" name="Kaaviokuva 3"/>
          <p:cNvGraphicFramePr/>
          <p:nvPr/>
        </p:nvGraphicFramePr>
        <p:xfrm>
          <a:off x="-214345" y="285728"/>
          <a:ext cx="9572691" cy="1143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7" name="Kaaviokuva 6"/>
          <p:cNvGraphicFramePr/>
          <p:nvPr/>
        </p:nvGraphicFramePr>
        <p:xfrm>
          <a:off x="571471" y="1571613"/>
          <a:ext cx="8215341" cy="920762"/>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7174" name="Picture 9" descr="vanhus_hoitaja_hoit_142227b"/>
          <p:cNvPicPr>
            <a:picLocks noChangeAspect="1" noChangeArrowheads="1"/>
          </p:cNvPicPr>
          <p:nvPr/>
        </p:nvPicPr>
        <p:blipFill>
          <a:blip r:embed="rId13" cstate="print"/>
          <a:srcRect/>
          <a:stretch>
            <a:fillRect/>
          </a:stretch>
        </p:blipFill>
        <p:spPr bwMode="auto">
          <a:xfrm>
            <a:off x="4214813" y="3286125"/>
            <a:ext cx="4572000" cy="25717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fontScale="90000"/>
          </a:bodyPr>
          <a:lstStyle/>
          <a:p>
            <a:r>
              <a:rPr lang="fi-FI" dirty="0" smtClean="0"/>
              <a:t>Ongelmamikrobien leviämisen ehkäisy</a:t>
            </a:r>
            <a:endParaRPr lang="fi-FI" dirty="0"/>
          </a:p>
        </p:txBody>
      </p:sp>
      <p:graphicFrame>
        <p:nvGraphicFramePr>
          <p:cNvPr id="4" name="Sisällön paikkamerkki 3"/>
          <p:cNvGraphicFramePr>
            <a:graphicFrameLocks noGrp="1"/>
          </p:cNvGraphicFramePr>
          <p:nvPr>
            <p:ph idx="1"/>
          </p:nvPr>
        </p:nvGraphicFramePr>
        <p:xfrm>
          <a:off x="457200" y="1196752"/>
          <a:ext cx="8229600" cy="54726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Mikä on infektiotauti</a:t>
            </a:r>
            <a:endParaRPr lang="fi-FI" dirty="0"/>
          </a:p>
        </p:txBody>
      </p:sp>
      <p:graphicFrame>
        <p:nvGraphicFramePr>
          <p:cNvPr id="4" name="Sisällön paikkamerkki 3"/>
          <p:cNvGraphicFramePr>
            <a:graphicFrameLocks noGrp="1"/>
          </p:cNvGraphicFramePr>
          <p:nvPr>
            <p:ph idx="1"/>
          </p:nvPr>
        </p:nvGraphicFramePr>
        <p:xfrm>
          <a:off x="457200" y="476672"/>
          <a:ext cx="8229600" cy="60486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467544" y="188640"/>
            <a:ext cx="8229600" cy="994122"/>
          </a:xfrm>
        </p:spPr>
        <p:txBody>
          <a:bodyPr/>
          <a:lstStyle/>
          <a:p>
            <a:r>
              <a:rPr lang="fi-FI" dirty="0" smtClean="0"/>
              <a:t>Virukset</a:t>
            </a:r>
            <a:endParaRPr lang="fi-FI" dirty="0"/>
          </a:p>
        </p:txBody>
      </p:sp>
      <p:graphicFrame>
        <p:nvGraphicFramePr>
          <p:cNvPr id="4" name="Sisällön paikkamerkki 3"/>
          <p:cNvGraphicFramePr>
            <a:graphicFrameLocks noGrp="1"/>
          </p:cNvGraphicFramePr>
          <p:nvPr>
            <p:ph idx="1"/>
          </p:nvPr>
        </p:nvGraphicFramePr>
        <p:xfrm>
          <a:off x="467544" y="692696"/>
          <a:ext cx="8229600" cy="61653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467544" y="116632"/>
            <a:ext cx="8229600" cy="1143000"/>
          </a:xfrm>
        </p:spPr>
        <p:txBody>
          <a:bodyPr/>
          <a:lstStyle/>
          <a:p>
            <a:r>
              <a:rPr lang="fi-FI" dirty="0" smtClean="0"/>
              <a:t>Virukset</a:t>
            </a:r>
            <a:endParaRPr lang="fi-FI" dirty="0"/>
          </a:p>
        </p:txBody>
      </p:sp>
      <p:graphicFrame>
        <p:nvGraphicFramePr>
          <p:cNvPr id="4" name="Sisällön paikkamerkki 3"/>
          <p:cNvGraphicFramePr>
            <a:graphicFrameLocks noGrp="1"/>
          </p:cNvGraphicFramePr>
          <p:nvPr>
            <p:ph idx="1"/>
          </p:nvPr>
        </p:nvGraphicFramePr>
        <p:xfrm>
          <a:off x="457200" y="1052736"/>
          <a:ext cx="8229600" cy="55446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Bakteerit</a:t>
            </a:r>
            <a:endParaRPr lang="fi-FI" dirty="0"/>
          </a:p>
        </p:txBody>
      </p:sp>
      <p:graphicFrame>
        <p:nvGraphicFramePr>
          <p:cNvPr id="4" name="Sisällön paikkamerkki 3"/>
          <p:cNvGraphicFramePr>
            <a:graphicFrameLocks noGrp="1"/>
          </p:cNvGraphicFramePr>
          <p:nvPr>
            <p:ph idx="1"/>
          </p:nvPr>
        </p:nvGraphicFramePr>
        <p:xfrm>
          <a:off x="457200" y="1268760"/>
          <a:ext cx="8229600" cy="53285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Kaaviokuva 5"/>
          <p:cNvGraphicFramePr/>
          <p:nvPr/>
        </p:nvGraphicFramePr>
        <p:xfrm>
          <a:off x="457200" y="274638"/>
          <a:ext cx="3898776" cy="114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6627" name="Otsikko 7"/>
          <p:cNvSpPr>
            <a:spLocks noGrp="1"/>
          </p:cNvSpPr>
          <p:nvPr>
            <p:ph type="title"/>
          </p:nvPr>
        </p:nvSpPr>
        <p:spPr>
          <a:xfrm>
            <a:off x="457200" y="274638"/>
            <a:ext cx="3898900" cy="1143000"/>
          </a:xfrm>
        </p:spPr>
        <p:txBody>
          <a:bodyPr/>
          <a:lstStyle/>
          <a:p>
            <a:endParaRPr lang="fi-FI" smtClean="0"/>
          </a:p>
        </p:txBody>
      </p:sp>
      <p:graphicFrame>
        <p:nvGraphicFramePr>
          <p:cNvPr id="10" name="Sisällön paikkamerkki 9"/>
          <p:cNvGraphicFramePr>
            <a:graphicFrameLocks noGrp="1"/>
          </p:cNvGraphicFramePr>
          <p:nvPr>
            <p:ph idx="1"/>
          </p:nvPr>
        </p:nvGraphicFramePr>
        <p:xfrm>
          <a:off x="-1785698" y="-72008"/>
          <a:ext cx="12745416" cy="70294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8005536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a:bodyPr>
          <a:lstStyle/>
          <a:p>
            <a:r>
              <a:rPr lang="fi-FI" dirty="0" smtClean="0"/>
              <a:t>Sienet</a:t>
            </a:r>
            <a:endParaRPr lang="fi-FI" dirty="0"/>
          </a:p>
        </p:txBody>
      </p:sp>
      <p:graphicFrame>
        <p:nvGraphicFramePr>
          <p:cNvPr id="4" name="Sisällön paikkamerkki 3"/>
          <p:cNvGraphicFramePr>
            <a:graphicFrameLocks noGrp="1"/>
          </p:cNvGraphicFramePr>
          <p:nvPr>
            <p:ph idx="1"/>
          </p:nvPr>
        </p:nvGraphicFramePr>
        <p:xfrm>
          <a:off x="457200" y="1124744"/>
          <a:ext cx="8229600" cy="54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Office-teema">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e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862</TotalTime>
  <Words>833</Words>
  <Application>Microsoft Office PowerPoint</Application>
  <PresentationFormat>Näytössä katseltava diaesitys (4:3)</PresentationFormat>
  <Paragraphs>226</Paragraphs>
  <Slides>35</Slides>
  <Notes>1</Notes>
  <HiddenSlides>0</HiddenSlides>
  <MMClips>0</MMClips>
  <ScaleCrop>false</ScaleCrop>
  <HeadingPairs>
    <vt:vector size="4" baseType="variant">
      <vt:variant>
        <vt:lpstr>Teema</vt:lpstr>
      </vt:variant>
      <vt:variant>
        <vt:i4>1</vt:i4>
      </vt:variant>
      <vt:variant>
        <vt:lpstr>Dian otsikot</vt:lpstr>
      </vt:variant>
      <vt:variant>
        <vt:i4>35</vt:i4>
      </vt:variant>
    </vt:vector>
  </HeadingPairs>
  <TitlesOfParts>
    <vt:vector size="36" baseType="lpstr">
      <vt:lpstr>Office-teema</vt:lpstr>
      <vt:lpstr>PowerPoint-esitys</vt:lpstr>
      <vt:lpstr>Tänään</vt:lpstr>
      <vt:lpstr>Mikä on infektiotauti</vt:lpstr>
      <vt:lpstr>Mikä on infektiotauti</vt:lpstr>
      <vt:lpstr>Virukset</vt:lpstr>
      <vt:lpstr>Virukset</vt:lpstr>
      <vt:lpstr>Bakteerit</vt:lpstr>
      <vt:lpstr>PowerPoint-esitys</vt:lpstr>
      <vt:lpstr>Sienet</vt:lpstr>
      <vt:lpstr>PowerPoint-esitys</vt:lpstr>
      <vt:lpstr>PowerPoint-esitys</vt:lpstr>
      <vt:lpstr>PowerPoint-esitys</vt:lpstr>
      <vt:lpstr>PowerPoint-esitys</vt:lpstr>
      <vt:lpstr>Ongelmamikrobit</vt:lpstr>
      <vt:lpstr>Ongelmamikrobien merkitys</vt:lpstr>
      <vt:lpstr>PowerPoint-esitys</vt:lpstr>
      <vt:lpstr>Miten ongelmamikrobit tarttuvat</vt:lpstr>
      <vt:lpstr>Miksi ongelmamikrobeja torjutaan</vt:lpstr>
      <vt:lpstr>PowerPoint-esitys</vt:lpstr>
      <vt:lpstr>Mitä tarkoittaa MRSA kantaja</vt:lpstr>
      <vt:lpstr>PowerPoint-esitys</vt:lpstr>
      <vt:lpstr>Mistä ESBL tartunnat tulevat</vt:lpstr>
      <vt:lpstr>Mitä tarkoittaa ESBL kantaja</vt:lpstr>
      <vt:lpstr>ESBL:n kliininen merkitys</vt:lpstr>
      <vt:lpstr>Mikä on VRE</vt:lpstr>
      <vt:lpstr>PowerPoint-esitys</vt:lpstr>
      <vt:lpstr>PowerPoint-esitys</vt:lpstr>
      <vt:lpstr>PowerPoint-esitys</vt:lpstr>
      <vt:lpstr>Pseu-MDR</vt:lpstr>
      <vt:lpstr>Acin-MDR</vt:lpstr>
      <vt:lpstr>Clostridium Difficile</vt:lpstr>
      <vt:lpstr>PowerPoint-esitys</vt:lpstr>
      <vt:lpstr>Ongelmamikrobit</vt:lpstr>
      <vt:lpstr>PowerPoint-esitys</vt:lpstr>
      <vt:lpstr>Ongelmamikrobien leviämisen ehkäisy</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Mikrobeja, infektiota ja sairaalahygieniaa</dc:title>
  <dc:creator>Anu</dc:creator>
  <cp:lastModifiedBy>Katri Mäkelä-Näkki</cp:lastModifiedBy>
  <cp:revision>51</cp:revision>
  <dcterms:created xsi:type="dcterms:W3CDTF">2011-10-28T12:27:31Z</dcterms:created>
  <dcterms:modified xsi:type="dcterms:W3CDTF">2012-10-29T12:55:19Z</dcterms:modified>
</cp:coreProperties>
</file>