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57" r:id="rId4"/>
    <p:sldId id="258" r:id="rId5"/>
    <p:sldId id="260" r:id="rId6"/>
    <p:sldId id="261" r:id="rId7"/>
    <p:sldId id="262" r:id="rId8"/>
    <p:sldId id="266" r:id="rId9"/>
    <p:sldId id="263" r:id="rId10"/>
    <p:sldId id="268" r:id="rId11"/>
    <p:sldId id="269" r:id="rId12"/>
    <p:sldId id="264" r:id="rId13"/>
    <p:sldId id="280" r:id="rId14"/>
    <p:sldId id="265" r:id="rId15"/>
    <p:sldId id="267" r:id="rId16"/>
    <p:sldId id="281" r:id="rId17"/>
    <p:sldId id="285" r:id="rId18"/>
    <p:sldId id="286" r:id="rId19"/>
    <p:sldId id="270" r:id="rId20"/>
    <p:sldId id="277" r:id="rId21"/>
    <p:sldId id="271" r:id="rId22"/>
    <p:sldId id="289" r:id="rId23"/>
    <p:sldId id="278" r:id="rId24"/>
    <p:sldId id="287" r:id="rId25"/>
    <p:sldId id="288" r:id="rId26"/>
    <p:sldId id="282" r:id="rId27"/>
    <p:sldId id="272" r:id="rId28"/>
    <p:sldId id="283" r:id="rId29"/>
    <p:sldId id="274" r:id="rId30"/>
    <p:sldId id="275" r:id="rId31"/>
    <p:sldId id="276" r:id="rId32"/>
    <p:sldId id="290" r:id="rId33"/>
    <p:sldId id="291" r:id="rId34"/>
    <p:sldId id="284" r:id="rId35"/>
    <p:sldId id="279" r:id="rId3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E2F4B-4315-4397-84B3-80DF9531EF26}" type="doc">
      <dgm:prSet loTypeId="urn:microsoft.com/office/officeart/2005/8/layout/vList2" loCatId="list" qsTypeId="urn:microsoft.com/office/officeart/2005/8/quickstyle/3d2" qsCatId="3D" csTypeId="urn:microsoft.com/office/officeart/2005/8/colors/accent1_2" csCatId="accent1"/>
      <dgm:spPr/>
      <dgm:t>
        <a:bodyPr/>
        <a:lstStyle/>
        <a:p>
          <a:endParaRPr lang="fi-FI"/>
        </a:p>
      </dgm:t>
    </dgm:pt>
    <dgm:pt modelId="{AA26B189-4A04-40CE-BA0F-27591C1467E2}">
      <dgm:prSet custT="1"/>
      <dgm:spPr/>
      <dgm:t>
        <a:bodyPr/>
        <a:lstStyle/>
        <a:p>
          <a:pPr algn="ctr" rtl="0"/>
          <a:r>
            <a:rPr lang="fi-FI" sz="4400" b="1" dirty="0" smtClean="0"/>
            <a:t>Mikrobeja, infektiota ja sairaalahygieniaa</a:t>
          </a:r>
          <a:endParaRPr lang="fi-FI" sz="4400" b="1" dirty="0"/>
        </a:p>
      </dgm:t>
    </dgm:pt>
    <dgm:pt modelId="{55452BA6-A9F0-4485-8F8F-5639F5956830}" type="parTrans" cxnId="{B034DD1C-1D35-4399-89FF-4FF6E2E1E1DD}">
      <dgm:prSet/>
      <dgm:spPr/>
      <dgm:t>
        <a:bodyPr/>
        <a:lstStyle/>
        <a:p>
          <a:endParaRPr lang="fi-FI"/>
        </a:p>
      </dgm:t>
    </dgm:pt>
    <dgm:pt modelId="{55688CF3-40B9-44F6-B885-D8EAD9FD59CA}" type="sibTrans" cxnId="{B034DD1C-1D35-4399-89FF-4FF6E2E1E1DD}">
      <dgm:prSet/>
      <dgm:spPr/>
      <dgm:t>
        <a:bodyPr/>
        <a:lstStyle/>
        <a:p>
          <a:endParaRPr lang="fi-FI"/>
        </a:p>
      </dgm:t>
    </dgm:pt>
    <dgm:pt modelId="{1F2AACC3-20B1-42A0-B23B-15955CABBCAB}" type="pres">
      <dgm:prSet presAssocID="{29DE2F4B-4315-4397-84B3-80DF9531EF26}" presName="linear" presStyleCnt="0">
        <dgm:presLayoutVars>
          <dgm:animLvl val="lvl"/>
          <dgm:resizeHandles val="exact"/>
        </dgm:presLayoutVars>
      </dgm:prSet>
      <dgm:spPr/>
      <dgm:t>
        <a:bodyPr/>
        <a:lstStyle/>
        <a:p>
          <a:endParaRPr lang="fi-FI"/>
        </a:p>
      </dgm:t>
    </dgm:pt>
    <dgm:pt modelId="{2C5C2632-9028-453B-B1DE-6935E461C571}" type="pres">
      <dgm:prSet presAssocID="{AA26B189-4A04-40CE-BA0F-27591C1467E2}" presName="parentText" presStyleLbl="node1" presStyleIdx="0" presStyleCnt="1">
        <dgm:presLayoutVars>
          <dgm:chMax val="0"/>
          <dgm:bulletEnabled val="1"/>
        </dgm:presLayoutVars>
      </dgm:prSet>
      <dgm:spPr/>
      <dgm:t>
        <a:bodyPr/>
        <a:lstStyle/>
        <a:p>
          <a:endParaRPr lang="fi-FI"/>
        </a:p>
      </dgm:t>
    </dgm:pt>
  </dgm:ptLst>
  <dgm:cxnLst>
    <dgm:cxn modelId="{323608F5-D547-4218-A84F-82AC1C35E853}" type="presOf" srcId="{AA26B189-4A04-40CE-BA0F-27591C1467E2}" destId="{2C5C2632-9028-453B-B1DE-6935E461C571}" srcOrd="0" destOrd="0" presId="urn:microsoft.com/office/officeart/2005/8/layout/vList2"/>
    <dgm:cxn modelId="{B034DD1C-1D35-4399-89FF-4FF6E2E1E1DD}" srcId="{29DE2F4B-4315-4397-84B3-80DF9531EF26}" destId="{AA26B189-4A04-40CE-BA0F-27591C1467E2}" srcOrd="0" destOrd="0" parTransId="{55452BA6-A9F0-4485-8F8F-5639F5956830}" sibTransId="{55688CF3-40B9-44F6-B885-D8EAD9FD59CA}"/>
    <dgm:cxn modelId="{4B66F4A9-7340-4CF3-9328-D80E337CB8ED}" type="presOf" srcId="{29DE2F4B-4315-4397-84B3-80DF9531EF26}" destId="{1F2AACC3-20B1-42A0-B23B-15955CABBCAB}" srcOrd="0" destOrd="0" presId="urn:microsoft.com/office/officeart/2005/8/layout/vList2"/>
    <dgm:cxn modelId="{9AF51B39-245B-4E93-9C5F-EBE993477D36}" type="presParOf" srcId="{1F2AACC3-20B1-42A0-B23B-15955CABBCAB}" destId="{2C5C2632-9028-453B-B1DE-6935E461C5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FBDF4D-4E6D-4FEA-887A-3550E3D59C9D}" type="doc">
      <dgm:prSet loTypeId="urn:microsoft.com/office/officeart/2008/layout/AscendingPictureAccentProcess" loCatId="process" qsTypeId="urn:microsoft.com/office/officeart/2005/8/quickstyle/3d1" qsCatId="3D" csTypeId="urn:microsoft.com/office/officeart/2005/8/colors/colorful5" csCatId="colorful" phldr="1"/>
      <dgm:spPr/>
      <dgm:t>
        <a:bodyPr/>
        <a:lstStyle/>
        <a:p>
          <a:endParaRPr lang="fi-FI"/>
        </a:p>
      </dgm:t>
    </dgm:pt>
    <dgm:pt modelId="{03F290BE-0157-4076-8A50-0747E4345B25}">
      <dgm:prSet custT="1"/>
      <dgm:spPr/>
      <dgm:t>
        <a:bodyPr/>
        <a:lstStyle/>
        <a:p>
          <a:pPr rtl="0"/>
          <a:r>
            <a:rPr lang="fi-FI" sz="1600" b="1" dirty="0" err="1" smtClean="0">
              <a:solidFill>
                <a:schemeClr val="tx1"/>
              </a:solidFill>
            </a:rPr>
            <a:t>Staph</a:t>
          </a:r>
          <a:r>
            <a:rPr lang="fi-FI" sz="1600" b="1" dirty="0" smtClean="0">
              <a:solidFill>
                <a:schemeClr val="tx1"/>
              </a:solidFill>
            </a:rPr>
            <a:t> </a:t>
          </a:r>
          <a:r>
            <a:rPr lang="fi-FI" sz="1600" b="1" dirty="0" err="1" smtClean="0">
              <a:solidFill>
                <a:schemeClr val="tx1"/>
              </a:solidFill>
            </a:rPr>
            <a:t>epidermidis</a:t>
          </a:r>
          <a:endParaRPr lang="fi-FI" sz="1600" b="1" dirty="0">
            <a:solidFill>
              <a:schemeClr val="tx1"/>
            </a:solidFill>
          </a:endParaRPr>
        </a:p>
      </dgm:t>
    </dgm:pt>
    <dgm:pt modelId="{36E9D31A-DFBC-4975-BCAD-22AFAA1425BF}" type="parTrans" cxnId="{809CD500-2260-4796-9CED-9378D74BCE20}">
      <dgm:prSet/>
      <dgm:spPr/>
      <dgm:t>
        <a:bodyPr/>
        <a:lstStyle/>
        <a:p>
          <a:endParaRPr lang="fi-FI"/>
        </a:p>
      </dgm:t>
    </dgm:pt>
    <dgm:pt modelId="{AA337C81-5117-47B9-BD76-2397AF231B30}" type="sibTrans" cxnId="{809CD500-2260-4796-9CED-9378D74BCE20}">
      <dgm:prSet/>
      <dgm:spPr/>
      <dgm:t>
        <a:bodyPr/>
        <a:lstStyle/>
        <a:p>
          <a:endParaRPr lang="fi-FI"/>
        </a:p>
      </dgm:t>
    </dgm:pt>
    <dgm:pt modelId="{0C8C711B-E2BC-4D85-8733-EC0C3F81E1F4}">
      <dgm:prSet custT="1"/>
      <dgm:spPr/>
      <dgm:t>
        <a:bodyPr/>
        <a:lstStyle/>
        <a:p>
          <a:pPr rtl="0"/>
          <a:r>
            <a:rPr lang="fi-FI" sz="1600" b="1" dirty="0" err="1" smtClean="0">
              <a:solidFill>
                <a:schemeClr val="tx1"/>
              </a:solidFill>
            </a:rPr>
            <a:t>Pseudomonas</a:t>
          </a:r>
          <a:endParaRPr lang="fi-FI" sz="1600" b="1" dirty="0">
            <a:solidFill>
              <a:schemeClr val="tx1"/>
            </a:solidFill>
          </a:endParaRPr>
        </a:p>
      </dgm:t>
    </dgm:pt>
    <dgm:pt modelId="{9DB36953-9053-4224-97BA-3CC9BD79FE58}" type="parTrans" cxnId="{5270BDD2-1FF9-4A9E-A66B-96C352070B89}">
      <dgm:prSet/>
      <dgm:spPr/>
      <dgm:t>
        <a:bodyPr/>
        <a:lstStyle/>
        <a:p>
          <a:endParaRPr lang="fi-FI"/>
        </a:p>
      </dgm:t>
    </dgm:pt>
    <dgm:pt modelId="{05D99CA7-922D-4A16-BAFA-6B94B0D6002C}" type="sibTrans" cxnId="{5270BDD2-1FF9-4A9E-A66B-96C352070B89}">
      <dgm:prSet/>
      <dgm:spPr/>
      <dgm:t>
        <a:bodyPr/>
        <a:lstStyle/>
        <a:p>
          <a:endParaRPr lang="fi-FI"/>
        </a:p>
      </dgm:t>
    </dgm:pt>
    <dgm:pt modelId="{D8F5416D-F8EC-4ABE-8643-D1C86E9F22DD}">
      <dgm:prSet custT="1"/>
      <dgm:spPr/>
      <dgm:t>
        <a:bodyPr/>
        <a:lstStyle/>
        <a:p>
          <a:pPr rtl="0"/>
          <a:r>
            <a:rPr lang="fi-FI" sz="1600" b="1" dirty="0" err="1" smtClean="0">
              <a:solidFill>
                <a:schemeClr val="tx1"/>
              </a:solidFill>
            </a:rPr>
            <a:t>Klebsiella</a:t>
          </a:r>
          <a:endParaRPr lang="fi-FI" sz="1600" b="1" dirty="0">
            <a:solidFill>
              <a:schemeClr val="tx1"/>
            </a:solidFill>
          </a:endParaRPr>
        </a:p>
      </dgm:t>
    </dgm:pt>
    <dgm:pt modelId="{66D1B00B-D935-4E4A-9DF7-798FF2DA2563}" type="parTrans" cxnId="{3031DDC5-37F6-4C29-997D-D4E217BF72AE}">
      <dgm:prSet/>
      <dgm:spPr/>
      <dgm:t>
        <a:bodyPr/>
        <a:lstStyle/>
        <a:p>
          <a:endParaRPr lang="fi-FI"/>
        </a:p>
      </dgm:t>
    </dgm:pt>
    <dgm:pt modelId="{8FB63661-5080-4231-B470-65BEDDE7A69E}" type="sibTrans" cxnId="{3031DDC5-37F6-4C29-997D-D4E217BF72AE}">
      <dgm:prSet/>
      <dgm:spPr/>
      <dgm:t>
        <a:bodyPr/>
        <a:lstStyle/>
        <a:p>
          <a:endParaRPr lang="fi-FI"/>
        </a:p>
      </dgm:t>
    </dgm:pt>
    <dgm:pt modelId="{40DBAF63-D2C1-42BE-93DB-C3AC6FBC3B99}">
      <dgm:prSet custT="1"/>
      <dgm:spPr/>
      <dgm:t>
        <a:bodyPr/>
        <a:lstStyle/>
        <a:p>
          <a:pPr rtl="0"/>
          <a:r>
            <a:rPr lang="fi-FI" sz="1600" b="1" dirty="0" err="1" smtClean="0">
              <a:solidFill>
                <a:schemeClr val="tx1"/>
              </a:solidFill>
            </a:rPr>
            <a:t>E.coli</a:t>
          </a:r>
          <a:endParaRPr lang="fi-FI" sz="1600" b="1" dirty="0">
            <a:solidFill>
              <a:schemeClr val="tx1"/>
            </a:solidFill>
          </a:endParaRPr>
        </a:p>
      </dgm:t>
    </dgm:pt>
    <dgm:pt modelId="{CEFCD7B0-19A3-4E78-94BB-160A2167CFAF}" type="parTrans" cxnId="{49921553-6951-46EC-9101-0AA768FB68F1}">
      <dgm:prSet/>
      <dgm:spPr/>
      <dgm:t>
        <a:bodyPr/>
        <a:lstStyle/>
        <a:p>
          <a:endParaRPr lang="fi-FI"/>
        </a:p>
      </dgm:t>
    </dgm:pt>
    <dgm:pt modelId="{1F2BE097-8967-46CB-B4CB-538A9EA789F0}" type="sibTrans" cxnId="{49921553-6951-46EC-9101-0AA768FB68F1}">
      <dgm:prSet/>
      <dgm:spPr/>
      <dgm:t>
        <a:bodyPr/>
        <a:lstStyle/>
        <a:p>
          <a:endParaRPr lang="fi-FI"/>
        </a:p>
      </dgm:t>
    </dgm:pt>
    <dgm:pt modelId="{24CC5F3C-D565-426B-A1A4-C27B744B733C}">
      <dgm:prSet custT="1"/>
      <dgm:spPr/>
      <dgm:t>
        <a:bodyPr/>
        <a:lstStyle/>
        <a:p>
          <a:pPr rtl="0"/>
          <a:r>
            <a:rPr lang="fi-FI" sz="1600" b="1" dirty="0" err="1" smtClean="0">
              <a:solidFill>
                <a:schemeClr val="tx1"/>
              </a:solidFill>
            </a:rPr>
            <a:t>Staph</a:t>
          </a:r>
          <a:r>
            <a:rPr lang="fi-FI" sz="1600" b="1" dirty="0" smtClean="0">
              <a:solidFill>
                <a:schemeClr val="tx1"/>
              </a:solidFill>
            </a:rPr>
            <a:t> </a:t>
          </a:r>
          <a:r>
            <a:rPr lang="fi-FI" sz="1600" b="1" dirty="0" err="1" smtClean="0">
              <a:solidFill>
                <a:schemeClr val="tx1"/>
              </a:solidFill>
            </a:rPr>
            <a:t>aureus</a:t>
          </a:r>
          <a:r>
            <a:rPr lang="fi-FI" sz="1600" b="1" dirty="0" smtClean="0">
              <a:solidFill>
                <a:schemeClr val="tx1"/>
              </a:solidFill>
            </a:rPr>
            <a:t>, </a:t>
          </a:r>
          <a:r>
            <a:rPr lang="fi-FI" sz="1600" b="1" dirty="0" err="1" smtClean="0">
              <a:solidFill>
                <a:schemeClr val="tx1"/>
              </a:solidFill>
            </a:rPr>
            <a:t>meningokokki</a:t>
          </a:r>
          <a:endParaRPr lang="fi-FI" sz="1600" b="1" dirty="0">
            <a:solidFill>
              <a:schemeClr val="tx1"/>
            </a:solidFill>
          </a:endParaRPr>
        </a:p>
      </dgm:t>
    </dgm:pt>
    <dgm:pt modelId="{8FB25A6B-9BA0-43C3-8390-554C01D4C891}" type="parTrans" cxnId="{D3DD0407-2168-4FD1-8850-5F08C10B9619}">
      <dgm:prSet/>
      <dgm:spPr/>
      <dgm:t>
        <a:bodyPr/>
        <a:lstStyle/>
        <a:p>
          <a:endParaRPr lang="fi-FI"/>
        </a:p>
      </dgm:t>
    </dgm:pt>
    <dgm:pt modelId="{54C39222-FB87-4E1A-BC7F-C15B5A7BCEA7}" type="sibTrans" cxnId="{D3DD0407-2168-4FD1-8850-5F08C10B9619}">
      <dgm:prSet/>
      <dgm:spPr/>
      <dgm:t>
        <a:bodyPr/>
        <a:lstStyle/>
        <a:p>
          <a:endParaRPr lang="fi-FI"/>
        </a:p>
      </dgm:t>
    </dgm:pt>
    <dgm:pt modelId="{D5AF64FC-E091-471A-8FA0-3EDC8D2AA1D9}">
      <dgm:prSet custT="1"/>
      <dgm:spPr/>
      <dgm:t>
        <a:bodyPr/>
        <a:lstStyle/>
        <a:p>
          <a:pPr rtl="0"/>
          <a:r>
            <a:rPr lang="fi-FI" sz="1600" b="1" dirty="0" err="1" smtClean="0">
              <a:solidFill>
                <a:schemeClr val="tx1"/>
              </a:solidFill>
            </a:rPr>
            <a:t>Enterokokki</a:t>
          </a:r>
          <a:endParaRPr lang="fi-FI" sz="1600" b="1" dirty="0">
            <a:solidFill>
              <a:schemeClr val="tx1"/>
            </a:solidFill>
          </a:endParaRPr>
        </a:p>
      </dgm:t>
    </dgm:pt>
    <dgm:pt modelId="{04AEF587-801E-42E8-BF20-DC2E04672AB2}" type="parTrans" cxnId="{7D82D751-6FAB-4C58-8024-78A969B30AB5}">
      <dgm:prSet/>
      <dgm:spPr/>
      <dgm:t>
        <a:bodyPr/>
        <a:lstStyle/>
        <a:p>
          <a:endParaRPr lang="fi-FI"/>
        </a:p>
      </dgm:t>
    </dgm:pt>
    <dgm:pt modelId="{117BCBFE-B2B7-4730-90B8-261B2DD38D95}" type="sibTrans" cxnId="{7D82D751-6FAB-4C58-8024-78A969B30AB5}">
      <dgm:prSet/>
      <dgm:spPr/>
      <dgm:t>
        <a:bodyPr/>
        <a:lstStyle/>
        <a:p>
          <a:endParaRPr lang="fi-FI"/>
        </a:p>
      </dgm:t>
    </dgm:pt>
    <dgm:pt modelId="{23D2F11B-530D-46C7-8AEA-515367B27A68}">
      <dgm:prSet custT="1"/>
      <dgm:spPr/>
      <dgm:t>
        <a:bodyPr/>
        <a:lstStyle/>
        <a:p>
          <a:pPr rtl="0"/>
          <a:r>
            <a:rPr lang="fi-FI" sz="1600" b="1" dirty="0" smtClean="0">
              <a:solidFill>
                <a:schemeClr val="tx1"/>
              </a:solidFill>
            </a:rPr>
            <a:t>A-streptokokki, pneumokokki</a:t>
          </a:r>
          <a:endParaRPr lang="fi-FI" sz="1600" b="1" dirty="0">
            <a:solidFill>
              <a:schemeClr val="tx1"/>
            </a:solidFill>
          </a:endParaRPr>
        </a:p>
      </dgm:t>
    </dgm:pt>
    <dgm:pt modelId="{9B96F9BF-F36C-4E77-AF76-8C2792DA6ED8}" type="parTrans" cxnId="{F87F4452-0EF1-4F8B-89E1-6F883A35F156}">
      <dgm:prSet/>
      <dgm:spPr/>
      <dgm:t>
        <a:bodyPr/>
        <a:lstStyle/>
        <a:p>
          <a:endParaRPr lang="fi-FI"/>
        </a:p>
      </dgm:t>
    </dgm:pt>
    <dgm:pt modelId="{F006FAD6-94BC-4F58-B355-A796AEFC022E}" type="sibTrans" cxnId="{F87F4452-0EF1-4F8B-89E1-6F883A35F156}">
      <dgm:prSet/>
      <dgm:spPr/>
      <dgm:t>
        <a:bodyPr/>
        <a:lstStyle/>
        <a:p>
          <a:endParaRPr lang="fi-FI"/>
        </a:p>
      </dgm:t>
    </dgm:pt>
    <dgm:pt modelId="{2BF517A8-7EF4-4722-8E92-3AF7AF16F23B}" type="pres">
      <dgm:prSet presAssocID="{1FFBDF4D-4E6D-4FEA-887A-3550E3D59C9D}" presName="Name0" presStyleCnt="0">
        <dgm:presLayoutVars>
          <dgm:chMax val="7"/>
          <dgm:chPref val="7"/>
          <dgm:dir/>
        </dgm:presLayoutVars>
      </dgm:prSet>
      <dgm:spPr/>
      <dgm:t>
        <a:bodyPr/>
        <a:lstStyle/>
        <a:p>
          <a:endParaRPr lang="fi-FI"/>
        </a:p>
      </dgm:t>
    </dgm:pt>
    <dgm:pt modelId="{A83458B9-EC7B-41B3-8FAE-DD84F8BB5438}" type="pres">
      <dgm:prSet presAssocID="{1FFBDF4D-4E6D-4FEA-887A-3550E3D59C9D}" presName="dot1" presStyleLbl="alignNode1" presStyleIdx="0" presStyleCnt="18"/>
      <dgm:spPr/>
    </dgm:pt>
    <dgm:pt modelId="{BAF33427-93F9-44DF-86BB-7F8FFDF249D8}" type="pres">
      <dgm:prSet presAssocID="{1FFBDF4D-4E6D-4FEA-887A-3550E3D59C9D}" presName="dot2" presStyleLbl="alignNode1" presStyleIdx="1" presStyleCnt="18"/>
      <dgm:spPr/>
    </dgm:pt>
    <dgm:pt modelId="{29A54F84-0867-4871-9692-B88C01C9B607}" type="pres">
      <dgm:prSet presAssocID="{1FFBDF4D-4E6D-4FEA-887A-3550E3D59C9D}" presName="dot3" presStyleLbl="alignNode1" presStyleIdx="2" presStyleCnt="18"/>
      <dgm:spPr/>
    </dgm:pt>
    <dgm:pt modelId="{F5E81F32-6AC4-4AAC-9F4E-280C2161A68C}" type="pres">
      <dgm:prSet presAssocID="{1FFBDF4D-4E6D-4FEA-887A-3550E3D59C9D}" presName="dot4" presStyleLbl="alignNode1" presStyleIdx="3" presStyleCnt="18"/>
      <dgm:spPr/>
    </dgm:pt>
    <dgm:pt modelId="{A9C92956-7F7F-4E05-B520-676CC856B6A7}" type="pres">
      <dgm:prSet presAssocID="{1FFBDF4D-4E6D-4FEA-887A-3550E3D59C9D}" presName="dot5" presStyleLbl="alignNode1" presStyleIdx="4" presStyleCnt="18"/>
      <dgm:spPr/>
    </dgm:pt>
    <dgm:pt modelId="{5F460CB6-E98B-4807-9BF1-8F014254D1B0}" type="pres">
      <dgm:prSet presAssocID="{1FFBDF4D-4E6D-4FEA-887A-3550E3D59C9D}" presName="dot6" presStyleLbl="alignNode1" presStyleIdx="5" presStyleCnt="18"/>
      <dgm:spPr/>
    </dgm:pt>
    <dgm:pt modelId="{D01513FF-5F8C-4EEB-A0E2-CAD340979F1E}" type="pres">
      <dgm:prSet presAssocID="{1FFBDF4D-4E6D-4FEA-887A-3550E3D59C9D}" presName="dot7" presStyleLbl="alignNode1" presStyleIdx="6" presStyleCnt="18"/>
      <dgm:spPr/>
    </dgm:pt>
    <dgm:pt modelId="{2919C5BD-30E2-4101-B7DC-2119EE2EA6CA}" type="pres">
      <dgm:prSet presAssocID="{1FFBDF4D-4E6D-4FEA-887A-3550E3D59C9D}" presName="dot8" presStyleLbl="alignNode1" presStyleIdx="7" presStyleCnt="18"/>
      <dgm:spPr/>
    </dgm:pt>
    <dgm:pt modelId="{DD7038FA-998C-4249-8C1D-5A1D6FDB2EAA}" type="pres">
      <dgm:prSet presAssocID="{1FFBDF4D-4E6D-4FEA-887A-3550E3D59C9D}" presName="dot9" presStyleLbl="alignNode1" presStyleIdx="8" presStyleCnt="18"/>
      <dgm:spPr/>
    </dgm:pt>
    <dgm:pt modelId="{4A20D114-B63A-4CDC-B741-B12F4F6C7AAF}" type="pres">
      <dgm:prSet presAssocID="{1FFBDF4D-4E6D-4FEA-887A-3550E3D59C9D}" presName="dot10" presStyleLbl="alignNode1" presStyleIdx="9" presStyleCnt="18"/>
      <dgm:spPr/>
    </dgm:pt>
    <dgm:pt modelId="{0ECF6B40-1158-45DB-9B39-93B632FF5F07}" type="pres">
      <dgm:prSet presAssocID="{1FFBDF4D-4E6D-4FEA-887A-3550E3D59C9D}" presName="dot11" presStyleLbl="alignNode1" presStyleIdx="10" presStyleCnt="18"/>
      <dgm:spPr/>
    </dgm:pt>
    <dgm:pt modelId="{9EAECF81-101E-4B7B-997A-48479489B04E}" type="pres">
      <dgm:prSet presAssocID="{1FFBDF4D-4E6D-4FEA-887A-3550E3D59C9D}" presName="dotArrow1" presStyleLbl="alignNode1" presStyleIdx="11" presStyleCnt="18"/>
      <dgm:spPr/>
    </dgm:pt>
    <dgm:pt modelId="{B3EB346F-9419-4D09-B908-9F4D21A98EA7}" type="pres">
      <dgm:prSet presAssocID="{1FFBDF4D-4E6D-4FEA-887A-3550E3D59C9D}" presName="dotArrow2" presStyleLbl="alignNode1" presStyleIdx="12" presStyleCnt="18"/>
      <dgm:spPr/>
    </dgm:pt>
    <dgm:pt modelId="{59D8A5C7-40F4-41D7-B982-822F8E6BE87E}" type="pres">
      <dgm:prSet presAssocID="{1FFBDF4D-4E6D-4FEA-887A-3550E3D59C9D}" presName="dotArrow3" presStyleLbl="alignNode1" presStyleIdx="13" presStyleCnt="18"/>
      <dgm:spPr/>
    </dgm:pt>
    <dgm:pt modelId="{75A120DE-1D4F-4057-A918-3E038EF74C95}" type="pres">
      <dgm:prSet presAssocID="{1FFBDF4D-4E6D-4FEA-887A-3550E3D59C9D}" presName="dotArrow4" presStyleLbl="alignNode1" presStyleIdx="14" presStyleCnt="18"/>
      <dgm:spPr/>
    </dgm:pt>
    <dgm:pt modelId="{63890497-AD65-431F-8577-0FACBB82F62C}" type="pres">
      <dgm:prSet presAssocID="{1FFBDF4D-4E6D-4FEA-887A-3550E3D59C9D}" presName="dotArrow5" presStyleLbl="alignNode1" presStyleIdx="15" presStyleCnt="18"/>
      <dgm:spPr/>
    </dgm:pt>
    <dgm:pt modelId="{29F39C62-0C38-487E-BB74-7D0C7D300BA5}" type="pres">
      <dgm:prSet presAssocID="{1FFBDF4D-4E6D-4FEA-887A-3550E3D59C9D}" presName="dotArrow6" presStyleLbl="alignNode1" presStyleIdx="16" presStyleCnt="18"/>
      <dgm:spPr/>
    </dgm:pt>
    <dgm:pt modelId="{09C6F9EA-C8F5-4180-A245-F6C2A435CF88}" type="pres">
      <dgm:prSet presAssocID="{1FFBDF4D-4E6D-4FEA-887A-3550E3D59C9D}" presName="dotArrow7" presStyleLbl="alignNode1" presStyleIdx="17" presStyleCnt="18"/>
      <dgm:spPr/>
    </dgm:pt>
    <dgm:pt modelId="{F227474E-6D31-48A6-BA72-195986ADFCEB}" type="pres">
      <dgm:prSet presAssocID="{03F290BE-0157-4076-8A50-0747E4345B25}" presName="parTx1" presStyleLbl="node1" presStyleIdx="0" presStyleCnt="7"/>
      <dgm:spPr/>
      <dgm:t>
        <a:bodyPr/>
        <a:lstStyle/>
        <a:p>
          <a:endParaRPr lang="fi-FI"/>
        </a:p>
      </dgm:t>
    </dgm:pt>
    <dgm:pt modelId="{4D9BA9EF-5E92-4F67-B2C3-87EB9F96EE11}" type="pres">
      <dgm:prSet presAssocID="{AA337C81-5117-47B9-BD76-2397AF231B30}" presName="picture1" presStyleCnt="0"/>
      <dgm:spPr/>
    </dgm:pt>
    <dgm:pt modelId="{827B0A13-A2A0-4DB5-B78C-E3D732116F24}" type="pres">
      <dgm:prSet presAssocID="{AA337C81-5117-47B9-BD76-2397AF231B30}" presName="imageRepeatNode" presStyleLbl="fgImgPlace1" presStyleIdx="0" presStyleCnt="7"/>
      <dgm:spPr/>
      <dgm:t>
        <a:bodyPr/>
        <a:lstStyle/>
        <a:p>
          <a:endParaRPr lang="fi-FI"/>
        </a:p>
      </dgm:t>
    </dgm:pt>
    <dgm:pt modelId="{318428B9-9C59-474D-AE77-B6178582B6EE}" type="pres">
      <dgm:prSet presAssocID="{0C8C711B-E2BC-4D85-8733-EC0C3F81E1F4}" presName="parTx2" presStyleLbl="node1" presStyleIdx="1" presStyleCnt="7"/>
      <dgm:spPr/>
      <dgm:t>
        <a:bodyPr/>
        <a:lstStyle/>
        <a:p>
          <a:endParaRPr lang="fi-FI"/>
        </a:p>
      </dgm:t>
    </dgm:pt>
    <dgm:pt modelId="{0FDC26D6-E22E-4DA8-97BB-68CD7200154D}" type="pres">
      <dgm:prSet presAssocID="{05D99CA7-922D-4A16-BAFA-6B94B0D6002C}" presName="picture2" presStyleCnt="0"/>
      <dgm:spPr/>
    </dgm:pt>
    <dgm:pt modelId="{E031B7EA-556A-45B9-A318-C212602E42B4}" type="pres">
      <dgm:prSet presAssocID="{05D99CA7-922D-4A16-BAFA-6B94B0D6002C}" presName="imageRepeatNode" presStyleLbl="fgImgPlace1" presStyleIdx="1" presStyleCnt="7"/>
      <dgm:spPr/>
      <dgm:t>
        <a:bodyPr/>
        <a:lstStyle/>
        <a:p>
          <a:endParaRPr lang="fi-FI"/>
        </a:p>
      </dgm:t>
    </dgm:pt>
    <dgm:pt modelId="{02B63F15-CFE4-4E81-B121-8A61E7CCFC35}" type="pres">
      <dgm:prSet presAssocID="{D5AF64FC-E091-471A-8FA0-3EDC8D2AA1D9}" presName="parTx3" presStyleLbl="node1" presStyleIdx="2" presStyleCnt="7"/>
      <dgm:spPr/>
      <dgm:t>
        <a:bodyPr/>
        <a:lstStyle/>
        <a:p>
          <a:endParaRPr lang="fi-FI"/>
        </a:p>
      </dgm:t>
    </dgm:pt>
    <dgm:pt modelId="{B70DA7DA-FCB3-423A-BD4C-5B12CF854D31}" type="pres">
      <dgm:prSet presAssocID="{117BCBFE-B2B7-4730-90B8-261B2DD38D95}" presName="picture3" presStyleCnt="0"/>
      <dgm:spPr/>
    </dgm:pt>
    <dgm:pt modelId="{CFD0DF29-BE62-4AAA-BA21-57B288730C4C}" type="pres">
      <dgm:prSet presAssocID="{117BCBFE-B2B7-4730-90B8-261B2DD38D95}" presName="imageRepeatNode" presStyleLbl="fgImgPlace1" presStyleIdx="2" presStyleCnt="7"/>
      <dgm:spPr/>
      <dgm:t>
        <a:bodyPr/>
        <a:lstStyle/>
        <a:p>
          <a:endParaRPr lang="fi-FI"/>
        </a:p>
      </dgm:t>
    </dgm:pt>
    <dgm:pt modelId="{C4748E6D-46AF-4A24-A93D-1E25C647F2F5}" type="pres">
      <dgm:prSet presAssocID="{D8F5416D-F8EC-4ABE-8643-D1C86E9F22DD}" presName="parTx4" presStyleLbl="node1" presStyleIdx="3" presStyleCnt="7"/>
      <dgm:spPr/>
      <dgm:t>
        <a:bodyPr/>
        <a:lstStyle/>
        <a:p>
          <a:endParaRPr lang="fi-FI"/>
        </a:p>
      </dgm:t>
    </dgm:pt>
    <dgm:pt modelId="{3155EBF9-7F47-46A7-880E-06B7039CD1D2}" type="pres">
      <dgm:prSet presAssocID="{8FB63661-5080-4231-B470-65BEDDE7A69E}" presName="picture4" presStyleCnt="0"/>
      <dgm:spPr/>
    </dgm:pt>
    <dgm:pt modelId="{3C7D8844-E40A-4428-8DD4-B961E54F464D}" type="pres">
      <dgm:prSet presAssocID="{8FB63661-5080-4231-B470-65BEDDE7A69E}" presName="imageRepeatNode" presStyleLbl="fgImgPlace1" presStyleIdx="3" presStyleCnt="7"/>
      <dgm:spPr/>
      <dgm:t>
        <a:bodyPr/>
        <a:lstStyle/>
        <a:p>
          <a:endParaRPr lang="fi-FI"/>
        </a:p>
      </dgm:t>
    </dgm:pt>
    <dgm:pt modelId="{025DA423-BA09-4B55-A7E6-048BFCD80BC4}" type="pres">
      <dgm:prSet presAssocID="{40DBAF63-D2C1-42BE-93DB-C3AC6FBC3B99}" presName="parTx5" presStyleLbl="node1" presStyleIdx="4" presStyleCnt="7"/>
      <dgm:spPr/>
      <dgm:t>
        <a:bodyPr/>
        <a:lstStyle/>
        <a:p>
          <a:endParaRPr lang="fi-FI"/>
        </a:p>
      </dgm:t>
    </dgm:pt>
    <dgm:pt modelId="{AC4C7541-9699-4CBB-98B7-CA9EC4A2E3FB}" type="pres">
      <dgm:prSet presAssocID="{1F2BE097-8967-46CB-B4CB-538A9EA789F0}" presName="picture5" presStyleCnt="0"/>
      <dgm:spPr/>
    </dgm:pt>
    <dgm:pt modelId="{6DAF52FC-78BD-4E71-9F67-4DA469FF8A5C}" type="pres">
      <dgm:prSet presAssocID="{1F2BE097-8967-46CB-B4CB-538A9EA789F0}" presName="imageRepeatNode" presStyleLbl="fgImgPlace1" presStyleIdx="4" presStyleCnt="7"/>
      <dgm:spPr/>
      <dgm:t>
        <a:bodyPr/>
        <a:lstStyle/>
        <a:p>
          <a:endParaRPr lang="fi-FI"/>
        </a:p>
      </dgm:t>
    </dgm:pt>
    <dgm:pt modelId="{F7BF586F-E248-4CA7-8278-7E911A85FC7C}" type="pres">
      <dgm:prSet presAssocID="{24CC5F3C-D565-426B-A1A4-C27B744B733C}" presName="parTx6" presStyleLbl="node1" presStyleIdx="5" presStyleCnt="7"/>
      <dgm:spPr/>
      <dgm:t>
        <a:bodyPr/>
        <a:lstStyle/>
        <a:p>
          <a:endParaRPr lang="fi-FI"/>
        </a:p>
      </dgm:t>
    </dgm:pt>
    <dgm:pt modelId="{A2E00935-973C-46CE-BABB-3F4088236B77}" type="pres">
      <dgm:prSet presAssocID="{54C39222-FB87-4E1A-BC7F-C15B5A7BCEA7}" presName="picture6" presStyleCnt="0"/>
      <dgm:spPr/>
    </dgm:pt>
    <dgm:pt modelId="{5A724B8D-387F-453F-B403-62CD3A4A2ACF}" type="pres">
      <dgm:prSet presAssocID="{54C39222-FB87-4E1A-BC7F-C15B5A7BCEA7}" presName="imageRepeatNode" presStyleLbl="fgImgPlace1" presStyleIdx="5" presStyleCnt="7"/>
      <dgm:spPr/>
      <dgm:t>
        <a:bodyPr/>
        <a:lstStyle/>
        <a:p>
          <a:endParaRPr lang="fi-FI"/>
        </a:p>
      </dgm:t>
    </dgm:pt>
    <dgm:pt modelId="{038975CD-4B42-4D25-9CAD-F084D05E5384}" type="pres">
      <dgm:prSet presAssocID="{23D2F11B-530D-46C7-8AEA-515367B27A68}" presName="parTx7" presStyleLbl="node1" presStyleIdx="6" presStyleCnt="7"/>
      <dgm:spPr/>
      <dgm:t>
        <a:bodyPr/>
        <a:lstStyle/>
        <a:p>
          <a:endParaRPr lang="fi-FI"/>
        </a:p>
      </dgm:t>
    </dgm:pt>
    <dgm:pt modelId="{26C719B7-1775-4573-B997-4A2EDE0A255E}" type="pres">
      <dgm:prSet presAssocID="{F006FAD6-94BC-4F58-B355-A796AEFC022E}" presName="picture7" presStyleCnt="0"/>
      <dgm:spPr/>
    </dgm:pt>
    <dgm:pt modelId="{BEE30738-09C7-48AE-BC4A-A41537B7A77B}" type="pres">
      <dgm:prSet presAssocID="{F006FAD6-94BC-4F58-B355-A796AEFC022E}" presName="imageRepeatNode" presStyleLbl="fgImgPlace1" presStyleIdx="6" presStyleCnt="7"/>
      <dgm:spPr/>
      <dgm:t>
        <a:bodyPr/>
        <a:lstStyle/>
        <a:p>
          <a:endParaRPr lang="fi-FI"/>
        </a:p>
      </dgm:t>
    </dgm:pt>
  </dgm:ptLst>
  <dgm:cxnLst>
    <dgm:cxn modelId="{C0343B59-F71D-460B-9797-75F377817B0E}" type="presOf" srcId="{54C39222-FB87-4E1A-BC7F-C15B5A7BCEA7}" destId="{5A724B8D-387F-453F-B403-62CD3A4A2ACF}" srcOrd="0" destOrd="0" presId="urn:microsoft.com/office/officeart/2008/layout/AscendingPictureAccentProcess"/>
    <dgm:cxn modelId="{608A25AE-8A33-4C1D-B96F-2E2E7D82FA95}" type="presOf" srcId="{117BCBFE-B2B7-4730-90B8-261B2DD38D95}" destId="{CFD0DF29-BE62-4AAA-BA21-57B288730C4C}" srcOrd="0" destOrd="0" presId="urn:microsoft.com/office/officeart/2008/layout/AscendingPictureAccentProcess"/>
    <dgm:cxn modelId="{5270BDD2-1FF9-4A9E-A66B-96C352070B89}" srcId="{1FFBDF4D-4E6D-4FEA-887A-3550E3D59C9D}" destId="{0C8C711B-E2BC-4D85-8733-EC0C3F81E1F4}" srcOrd="1" destOrd="0" parTransId="{9DB36953-9053-4224-97BA-3CC9BD79FE58}" sibTransId="{05D99CA7-922D-4A16-BAFA-6B94B0D6002C}"/>
    <dgm:cxn modelId="{809CD500-2260-4796-9CED-9378D74BCE20}" srcId="{1FFBDF4D-4E6D-4FEA-887A-3550E3D59C9D}" destId="{03F290BE-0157-4076-8A50-0747E4345B25}" srcOrd="0" destOrd="0" parTransId="{36E9D31A-DFBC-4975-BCAD-22AFAA1425BF}" sibTransId="{AA337C81-5117-47B9-BD76-2397AF231B30}"/>
    <dgm:cxn modelId="{F0570F61-A17C-41BF-B7D0-7B98744D5678}" type="presOf" srcId="{D8F5416D-F8EC-4ABE-8643-D1C86E9F22DD}" destId="{C4748E6D-46AF-4A24-A93D-1E25C647F2F5}" srcOrd="0" destOrd="0" presId="urn:microsoft.com/office/officeart/2008/layout/AscendingPictureAccentProcess"/>
    <dgm:cxn modelId="{D3DD0407-2168-4FD1-8850-5F08C10B9619}" srcId="{1FFBDF4D-4E6D-4FEA-887A-3550E3D59C9D}" destId="{24CC5F3C-D565-426B-A1A4-C27B744B733C}" srcOrd="5" destOrd="0" parTransId="{8FB25A6B-9BA0-43C3-8390-554C01D4C891}" sibTransId="{54C39222-FB87-4E1A-BC7F-C15B5A7BCEA7}"/>
    <dgm:cxn modelId="{E4D4608A-2901-46BD-BEF8-155C5BE64173}" type="presOf" srcId="{AA337C81-5117-47B9-BD76-2397AF231B30}" destId="{827B0A13-A2A0-4DB5-B78C-E3D732116F24}" srcOrd="0" destOrd="0" presId="urn:microsoft.com/office/officeart/2008/layout/AscendingPictureAccentProcess"/>
    <dgm:cxn modelId="{F87F4452-0EF1-4F8B-89E1-6F883A35F156}" srcId="{1FFBDF4D-4E6D-4FEA-887A-3550E3D59C9D}" destId="{23D2F11B-530D-46C7-8AEA-515367B27A68}" srcOrd="6" destOrd="0" parTransId="{9B96F9BF-F36C-4E77-AF76-8C2792DA6ED8}" sibTransId="{F006FAD6-94BC-4F58-B355-A796AEFC022E}"/>
    <dgm:cxn modelId="{B446FD4E-1DC2-441E-88F9-A03C7B6B5C04}" type="presOf" srcId="{1F2BE097-8967-46CB-B4CB-538A9EA789F0}" destId="{6DAF52FC-78BD-4E71-9F67-4DA469FF8A5C}" srcOrd="0" destOrd="0" presId="urn:microsoft.com/office/officeart/2008/layout/AscendingPictureAccentProcess"/>
    <dgm:cxn modelId="{37F2725A-EE72-4613-8816-1C9EA1787AFA}" type="presOf" srcId="{8FB63661-5080-4231-B470-65BEDDE7A69E}" destId="{3C7D8844-E40A-4428-8DD4-B961E54F464D}" srcOrd="0" destOrd="0" presId="urn:microsoft.com/office/officeart/2008/layout/AscendingPictureAccentProcess"/>
    <dgm:cxn modelId="{F7C0DAB6-F07D-4D3B-93DA-770E6AFDD02E}" type="presOf" srcId="{0C8C711B-E2BC-4D85-8733-EC0C3F81E1F4}" destId="{318428B9-9C59-474D-AE77-B6178582B6EE}" srcOrd="0" destOrd="0" presId="urn:microsoft.com/office/officeart/2008/layout/AscendingPictureAccentProcess"/>
    <dgm:cxn modelId="{4BFA9681-70B4-458E-A359-84480745575F}" type="presOf" srcId="{24CC5F3C-D565-426B-A1A4-C27B744B733C}" destId="{F7BF586F-E248-4CA7-8278-7E911A85FC7C}" srcOrd="0" destOrd="0" presId="urn:microsoft.com/office/officeart/2008/layout/AscendingPictureAccentProcess"/>
    <dgm:cxn modelId="{EAA04EAC-9175-4541-97D6-B8DA57C08E04}" type="presOf" srcId="{03F290BE-0157-4076-8A50-0747E4345B25}" destId="{F227474E-6D31-48A6-BA72-195986ADFCEB}" srcOrd="0" destOrd="0" presId="urn:microsoft.com/office/officeart/2008/layout/AscendingPictureAccentProcess"/>
    <dgm:cxn modelId="{49921553-6951-46EC-9101-0AA768FB68F1}" srcId="{1FFBDF4D-4E6D-4FEA-887A-3550E3D59C9D}" destId="{40DBAF63-D2C1-42BE-93DB-C3AC6FBC3B99}" srcOrd="4" destOrd="0" parTransId="{CEFCD7B0-19A3-4E78-94BB-160A2167CFAF}" sibTransId="{1F2BE097-8967-46CB-B4CB-538A9EA789F0}"/>
    <dgm:cxn modelId="{ABC5CE8C-F69B-4755-BBBF-92487A4C5DAB}" type="presOf" srcId="{05D99CA7-922D-4A16-BAFA-6B94B0D6002C}" destId="{E031B7EA-556A-45B9-A318-C212602E42B4}" srcOrd="0" destOrd="0" presId="urn:microsoft.com/office/officeart/2008/layout/AscendingPictureAccentProcess"/>
    <dgm:cxn modelId="{EA05BA3C-0FCE-44CB-9ADF-BCC7D15E89DC}" type="presOf" srcId="{23D2F11B-530D-46C7-8AEA-515367B27A68}" destId="{038975CD-4B42-4D25-9CAD-F084D05E5384}" srcOrd="0" destOrd="0" presId="urn:microsoft.com/office/officeart/2008/layout/AscendingPictureAccentProcess"/>
    <dgm:cxn modelId="{7E8C23CA-45F7-4C54-91A7-1D47939EFDA3}" type="presOf" srcId="{D5AF64FC-E091-471A-8FA0-3EDC8D2AA1D9}" destId="{02B63F15-CFE4-4E81-B121-8A61E7CCFC35}" srcOrd="0" destOrd="0" presId="urn:microsoft.com/office/officeart/2008/layout/AscendingPictureAccentProcess"/>
    <dgm:cxn modelId="{4515B42C-676E-4DE6-B320-6C0D28DABC6E}" type="presOf" srcId="{40DBAF63-D2C1-42BE-93DB-C3AC6FBC3B99}" destId="{025DA423-BA09-4B55-A7E6-048BFCD80BC4}" srcOrd="0" destOrd="0" presId="urn:microsoft.com/office/officeart/2008/layout/AscendingPictureAccentProcess"/>
    <dgm:cxn modelId="{3031DDC5-37F6-4C29-997D-D4E217BF72AE}" srcId="{1FFBDF4D-4E6D-4FEA-887A-3550E3D59C9D}" destId="{D8F5416D-F8EC-4ABE-8643-D1C86E9F22DD}" srcOrd="3" destOrd="0" parTransId="{66D1B00B-D935-4E4A-9DF7-798FF2DA2563}" sibTransId="{8FB63661-5080-4231-B470-65BEDDE7A69E}"/>
    <dgm:cxn modelId="{8D5EA304-AEA5-4CF3-AFBF-C97DC1CCFBB9}" type="presOf" srcId="{F006FAD6-94BC-4F58-B355-A796AEFC022E}" destId="{BEE30738-09C7-48AE-BC4A-A41537B7A77B}" srcOrd="0" destOrd="0" presId="urn:microsoft.com/office/officeart/2008/layout/AscendingPictureAccentProcess"/>
    <dgm:cxn modelId="{CAEDFEDC-AD9E-4A2A-B22A-8B1DA7BBF805}" type="presOf" srcId="{1FFBDF4D-4E6D-4FEA-887A-3550E3D59C9D}" destId="{2BF517A8-7EF4-4722-8E92-3AF7AF16F23B}" srcOrd="0" destOrd="0" presId="urn:microsoft.com/office/officeart/2008/layout/AscendingPictureAccentProcess"/>
    <dgm:cxn modelId="{7D82D751-6FAB-4C58-8024-78A969B30AB5}" srcId="{1FFBDF4D-4E6D-4FEA-887A-3550E3D59C9D}" destId="{D5AF64FC-E091-471A-8FA0-3EDC8D2AA1D9}" srcOrd="2" destOrd="0" parTransId="{04AEF587-801E-42E8-BF20-DC2E04672AB2}" sibTransId="{117BCBFE-B2B7-4730-90B8-261B2DD38D95}"/>
    <dgm:cxn modelId="{AB0AB4AB-722A-4910-8CAB-94E04998FE07}" type="presParOf" srcId="{2BF517A8-7EF4-4722-8E92-3AF7AF16F23B}" destId="{A83458B9-EC7B-41B3-8FAE-DD84F8BB5438}" srcOrd="0" destOrd="0" presId="urn:microsoft.com/office/officeart/2008/layout/AscendingPictureAccentProcess"/>
    <dgm:cxn modelId="{5970BCC9-C221-4AB0-9EF6-5802865DB947}" type="presParOf" srcId="{2BF517A8-7EF4-4722-8E92-3AF7AF16F23B}" destId="{BAF33427-93F9-44DF-86BB-7F8FFDF249D8}" srcOrd="1" destOrd="0" presId="urn:microsoft.com/office/officeart/2008/layout/AscendingPictureAccentProcess"/>
    <dgm:cxn modelId="{50DA08E5-FDBE-4F54-9D15-A77B83050EA3}" type="presParOf" srcId="{2BF517A8-7EF4-4722-8E92-3AF7AF16F23B}" destId="{29A54F84-0867-4871-9692-B88C01C9B607}" srcOrd="2" destOrd="0" presId="urn:microsoft.com/office/officeart/2008/layout/AscendingPictureAccentProcess"/>
    <dgm:cxn modelId="{E43AF75D-8814-4314-937F-74BB6F6E73AD}" type="presParOf" srcId="{2BF517A8-7EF4-4722-8E92-3AF7AF16F23B}" destId="{F5E81F32-6AC4-4AAC-9F4E-280C2161A68C}" srcOrd="3" destOrd="0" presId="urn:microsoft.com/office/officeart/2008/layout/AscendingPictureAccentProcess"/>
    <dgm:cxn modelId="{A9FBED9A-9319-4164-8FB7-E43C462E9D09}" type="presParOf" srcId="{2BF517A8-7EF4-4722-8E92-3AF7AF16F23B}" destId="{A9C92956-7F7F-4E05-B520-676CC856B6A7}" srcOrd="4" destOrd="0" presId="urn:microsoft.com/office/officeart/2008/layout/AscendingPictureAccentProcess"/>
    <dgm:cxn modelId="{CBB62D89-D8AA-4F65-8F33-E6B136E7E6DA}" type="presParOf" srcId="{2BF517A8-7EF4-4722-8E92-3AF7AF16F23B}" destId="{5F460CB6-E98B-4807-9BF1-8F014254D1B0}" srcOrd="5" destOrd="0" presId="urn:microsoft.com/office/officeart/2008/layout/AscendingPictureAccentProcess"/>
    <dgm:cxn modelId="{5A8810F7-E76E-4308-B58C-9918470D3140}" type="presParOf" srcId="{2BF517A8-7EF4-4722-8E92-3AF7AF16F23B}" destId="{D01513FF-5F8C-4EEB-A0E2-CAD340979F1E}" srcOrd="6" destOrd="0" presId="urn:microsoft.com/office/officeart/2008/layout/AscendingPictureAccentProcess"/>
    <dgm:cxn modelId="{41CCF9C2-35DE-4E2A-BC3B-85BEBC143490}" type="presParOf" srcId="{2BF517A8-7EF4-4722-8E92-3AF7AF16F23B}" destId="{2919C5BD-30E2-4101-B7DC-2119EE2EA6CA}" srcOrd="7" destOrd="0" presId="urn:microsoft.com/office/officeart/2008/layout/AscendingPictureAccentProcess"/>
    <dgm:cxn modelId="{78EFF8EC-83B1-4DBB-BB74-AEEAFECAE61E}" type="presParOf" srcId="{2BF517A8-7EF4-4722-8E92-3AF7AF16F23B}" destId="{DD7038FA-998C-4249-8C1D-5A1D6FDB2EAA}" srcOrd="8" destOrd="0" presId="urn:microsoft.com/office/officeart/2008/layout/AscendingPictureAccentProcess"/>
    <dgm:cxn modelId="{3C6094A0-026A-4E16-B750-542F71B5DD59}" type="presParOf" srcId="{2BF517A8-7EF4-4722-8E92-3AF7AF16F23B}" destId="{4A20D114-B63A-4CDC-B741-B12F4F6C7AAF}" srcOrd="9" destOrd="0" presId="urn:microsoft.com/office/officeart/2008/layout/AscendingPictureAccentProcess"/>
    <dgm:cxn modelId="{D99A5FA5-D06B-4501-89E8-B84FFDC9A28B}" type="presParOf" srcId="{2BF517A8-7EF4-4722-8E92-3AF7AF16F23B}" destId="{0ECF6B40-1158-45DB-9B39-93B632FF5F07}" srcOrd="10" destOrd="0" presId="urn:microsoft.com/office/officeart/2008/layout/AscendingPictureAccentProcess"/>
    <dgm:cxn modelId="{6DD56F8B-F935-477C-9D70-35D1EA4F76F4}" type="presParOf" srcId="{2BF517A8-7EF4-4722-8E92-3AF7AF16F23B}" destId="{9EAECF81-101E-4B7B-997A-48479489B04E}" srcOrd="11" destOrd="0" presId="urn:microsoft.com/office/officeart/2008/layout/AscendingPictureAccentProcess"/>
    <dgm:cxn modelId="{6DE3B35B-9C12-4144-8863-64518EFC3C9D}" type="presParOf" srcId="{2BF517A8-7EF4-4722-8E92-3AF7AF16F23B}" destId="{B3EB346F-9419-4D09-B908-9F4D21A98EA7}" srcOrd="12" destOrd="0" presId="urn:microsoft.com/office/officeart/2008/layout/AscendingPictureAccentProcess"/>
    <dgm:cxn modelId="{B1C1119E-D048-4E0B-97F6-2539A2B9E39E}" type="presParOf" srcId="{2BF517A8-7EF4-4722-8E92-3AF7AF16F23B}" destId="{59D8A5C7-40F4-41D7-B982-822F8E6BE87E}" srcOrd="13" destOrd="0" presId="urn:microsoft.com/office/officeart/2008/layout/AscendingPictureAccentProcess"/>
    <dgm:cxn modelId="{8558467A-187C-4937-BA58-9BB922AA55AE}" type="presParOf" srcId="{2BF517A8-7EF4-4722-8E92-3AF7AF16F23B}" destId="{75A120DE-1D4F-4057-A918-3E038EF74C95}" srcOrd="14" destOrd="0" presId="urn:microsoft.com/office/officeart/2008/layout/AscendingPictureAccentProcess"/>
    <dgm:cxn modelId="{61FF7D7B-58DA-4F4E-BB51-3EA7A0B78692}" type="presParOf" srcId="{2BF517A8-7EF4-4722-8E92-3AF7AF16F23B}" destId="{63890497-AD65-431F-8577-0FACBB82F62C}" srcOrd="15" destOrd="0" presId="urn:microsoft.com/office/officeart/2008/layout/AscendingPictureAccentProcess"/>
    <dgm:cxn modelId="{AA75EC8F-2F5E-4E57-B1BF-D76930BB03EE}" type="presParOf" srcId="{2BF517A8-7EF4-4722-8E92-3AF7AF16F23B}" destId="{29F39C62-0C38-487E-BB74-7D0C7D300BA5}" srcOrd="16" destOrd="0" presId="urn:microsoft.com/office/officeart/2008/layout/AscendingPictureAccentProcess"/>
    <dgm:cxn modelId="{4C6E9553-4EF9-46DC-8E3D-ACECF4E5CC4C}" type="presParOf" srcId="{2BF517A8-7EF4-4722-8E92-3AF7AF16F23B}" destId="{09C6F9EA-C8F5-4180-A245-F6C2A435CF88}" srcOrd="17" destOrd="0" presId="urn:microsoft.com/office/officeart/2008/layout/AscendingPictureAccentProcess"/>
    <dgm:cxn modelId="{91C63FB5-FCD0-4DEB-A8F5-85E67C40C551}" type="presParOf" srcId="{2BF517A8-7EF4-4722-8E92-3AF7AF16F23B}" destId="{F227474E-6D31-48A6-BA72-195986ADFCEB}" srcOrd="18" destOrd="0" presId="urn:microsoft.com/office/officeart/2008/layout/AscendingPictureAccentProcess"/>
    <dgm:cxn modelId="{3E8F9181-C5D4-4441-83F3-6FB230F96898}" type="presParOf" srcId="{2BF517A8-7EF4-4722-8E92-3AF7AF16F23B}" destId="{4D9BA9EF-5E92-4F67-B2C3-87EB9F96EE11}" srcOrd="19" destOrd="0" presId="urn:microsoft.com/office/officeart/2008/layout/AscendingPictureAccentProcess"/>
    <dgm:cxn modelId="{E27B2BA9-75E1-414C-B471-8DB8E8718C95}" type="presParOf" srcId="{4D9BA9EF-5E92-4F67-B2C3-87EB9F96EE11}" destId="{827B0A13-A2A0-4DB5-B78C-E3D732116F24}" srcOrd="0" destOrd="0" presId="urn:microsoft.com/office/officeart/2008/layout/AscendingPictureAccentProcess"/>
    <dgm:cxn modelId="{5188D1FE-9067-4BDC-BB36-E72AFD193337}" type="presParOf" srcId="{2BF517A8-7EF4-4722-8E92-3AF7AF16F23B}" destId="{318428B9-9C59-474D-AE77-B6178582B6EE}" srcOrd="20" destOrd="0" presId="urn:microsoft.com/office/officeart/2008/layout/AscendingPictureAccentProcess"/>
    <dgm:cxn modelId="{C2BD65A4-7331-48D6-8A93-9E06EE8EC86A}" type="presParOf" srcId="{2BF517A8-7EF4-4722-8E92-3AF7AF16F23B}" destId="{0FDC26D6-E22E-4DA8-97BB-68CD7200154D}" srcOrd="21" destOrd="0" presId="urn:microsoft.com/office/officeart/2008/layout/AscendingPictureAccentProcess"/>
    <dgm:cxn modelId="{9593D252-8301-4AC7-B21B-69E8132B4346}" type="presParOf" srcId="{0FDC26D6-E22E-4DA8-97BB-68CD7200154D}" destId="{E031B7EA-556A-45B9-A318-C212602E42B4}" srcOrd="0" destOrd="0" presId="urn:microsoft.com/office/officeart/2008/layout/AscendingPictureAccentProcess"/>
    <dgm:cxn modelId="{A5BDAC0A-F1D4-4EAD-9967-255286833D4B}" type="presParOf" srcId="{2BF517A8-7EF4-4722-8E92-3AF7AF16F23B}" destId="{02B63F15-CFE4-4E81-B121-8A61E7CCFC35}" srcOrd="22" destOrd="0" presId="urn:microsoft.com/office/officeart/2008/layout/AscendingPictureAccentProcess"/>
    <dgm:cxn modelId="{EF0D9849-7E82-4893-AAC1-FB720E0DB308}" type="presParOf" srcId="{2BF517A8-7EF4-4722-8E92-3AF7AF16F23B}" destId="{B70DA7DA-FCB3-423A-BD4C-5B12CF854D31}" srcOrd="23" destOrd="0" presId="urn:microsoft.com/office/officeart/2008/layout/AscendingPictureAccentProcess"/>
    <dgm:cxn modelId="{4CAA6541-E0E9-453F-BFE8-D5B49DFA6ABC}" type="presParOf" srcId="{B70DA7DA-FCB3-423A-BD4C-5B12CF854D31}" destId="{CFD0DF29-BE62-4AAA-BA21-57B288730C4C}" srcOrd="0" destOrd="0" presId="urn:microsoft.com/office/officeart/2008/layout/AscendingPictureAccentProcess"/>
    <dgm:cxn modelId="{FF6FF510-5F47-4279-835F-4CE26858720D}" type="presParOf" srcId="{2BF517A8-7EF4-4722-8E92-3AF7AF16F23B}" destId="{C4748E6D-46AF-4A24-A93D-1E25C647F2F5}" srcOrd="24" destOrd="0" presId="urn:microsoft.com/office/officeart/2008/layout/AscendingPictureAccentProcess"/>
    <dgm:cxn modelId="{BC30BFB9-4396-49D6-A90D-4FF27DF4F114}" type="presParOf" srcId="{2BF517A8-7EF4-4722-8E92-3AF7AF16F23B}" destId="{3155EBF9-7F47-46A7-880E-06B7039CD1D2}" srcOrd="25" destOrd="0" presId="urn:microsoft.com/office/officeart/2008/layout/AscendingPictureAccentProcess"/>
    <dgm:cxn modelId="{CDEED649-6D14-4EC5-9015-EABE8A685886}" type="presParOf" srcId="{3155EBF9-7F47-46A7-880E-06B7039CD1D2}" destId="{3C7D8844-E40A-4428-8DD4-B961E54F464D}" srcOrd="0" destOrd="0" presId="urn:microsoft.com/office/officeart/2008/layout/AscendingPictureAccentProcess"/>
    <dgm:cxn modelId="{1E4B6680-0DF3-47A3-9A59-88699EE10794}" type="presParOf" srcId="{2BF517A8-7EF4-4722-8E92-3AF7AF16F23B}" destId="{025DA423-BA09-4B55-A7E6-048BFCD80BC4}" srcOrd="26" destOrd="0" presId="urn:microsoft.com/office/officeart/2008/layout/AscendingPictureAccentProcess"/>
    <dgm:cxn modelId="{EE86770A-E0BC-49A3-BF20-3A03D67304A0}" type="presParOf" srcId="{2BF517A8-7EF4-4722-8E92-3AF7AF16F23B}" destId="{AC4C7541-9699-4CBB-98B7-CA9EC4A2E3FB}" srcOrd="27" destOrd="0" presId="urn:microsoft.com/office/officeart/2008/layout/AscendingPictureAccentProcess"/>
    <dgm:cxn modelId="{F90C4099-A5D8-4558-90F7-984092AA991B}" type="presParOf" srcId="{AC4C7541-9699-4CBB-98B7-CA9EC4A2E3FB}" destId="{6DAF52FC-78BD-4E71-9F67-4DA469FF8A5C}" srcOrd="0" destOrd="0" presId="urn:microsoft.com/office/officeart/2008/layout/AscendingPictureAccentProcess"/>
    <dgm:cxn modelId="{12FF2DBC-3FE1-4B79-8D02-368BF8BF6AFA}" type="presParOf" srcId="{2BF517A8-7EF4-4722-8E92-3AF7AF16F23B}" destId="{F7BF586F-E248-4CA7-8278-7E911A85FC7C}" srcOrd="28" destOrd="0" presId="urn:microsoft.com/office/officeart/2008/layout/AscendingPictureAccentProcess"/>
    <dgm:cxn modelId="{D3D49A73-FFBA-4904-A28E-3A6D9747C522}" type="presParOf" srcId="{2BF517A8-7EF4-4722-8E92-3AF7AF16F23B}" destId="{A2E00935-973C-46CE-BABB-3F4088236B77}" srcOrd="29" destOrd="0" presId="urn:microsoft.com/office/officeart/2008/layout/AscendingPictureAccentProcess"/>
    <dgm:cxn modelId="{2D6451B8-1465-4465-9C4A-BA0759575229}" type="presParOf" srcId="{A2E00935-973C-46CE-BABB-3F4088236B77}" destId="{5A724B8D-387F-453F-B403-62CD3A4A2ACF}" srcOrd="0" destOrd="0" presId="urn:microsoft.com/office/officeart/2008/layout/AscendingPictureAccentProcess"/>
    <dgm:cxn modelId="{F8805E22-0F41-499D-BD34-94E8B223D567}" type="presParOf" srcId="{2BF517A8-7EF4-4722-8E92-3AF7AF16F23B}" destId="{038975CD-4B42-4D25-9CAD-F084D05E5384}" srcOrd="30" destOrd="0" presId="urn:microsoft.com/office/officeart/2008/layout/AscendingPictureAccentProcess"/>
    <dgm:cxn modelId="{0C127BDF-04CD-4A19-935A-0047C0718C28}" type="presParOf" srcId="{2BF517A8-7EF4-4722-8E92-3AF7AF16F23B}" destId="{26C719B7-1775-4573-B997-4A2EDE0A255E}" srcOrd="31" destOrd="0" presId="urn:microsoft.com/office/officeart/2008/layout/AscendingPictureAccentProcess"/>
    <dgm:cxn modelId="{B2FAE239-8411-4EF2-8A18-2FDBA064036D}" type="presParOf" srcId="{26C719B7-1775-4573-B997-4A2EDE0A255E}" destId="{BEE30738-09C7-48AE-BC4A-A41537B7A77B}"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B02C5F-4DDA-4331-B9A6-7D78E5500A4C}" type="doc">
      <dgm:prSet loTypeId="urn:microsoft.com/office/officeart/2005/8/layout/hList6" loCatId="list" qsTypeId="urn:microsoft.com/office/officeart/2005/8/quickstyle/3d2" qsCatId="3D" csTypeId="urn:microsoft.com/office/officeart/2005/8/colors/accent3_2" csCatId="accent3" phldr="1"/>
      <dgm:spPr/>
      <dgm:t>
        <a:bodyPr/>
        <a:lstStyle/>
        <a:p>
          <a:endParaRPr lang="fi-FI"/>
        </a:p>
      </dgm:t>
    </dgm:pt>
    <dgm:pt modelId="{3494B05E-3CB5-4B11-8A5E-CCAD5AA0975D}">
      <dgm:prSet custT="1"/>
      <dgm:spPr/>
      <dgm:t>
        <a:bodyPr/>
        <a:lstStyle/>
        <a:p>
          <a:pPr rtl="0"/>
          <a:r>
            <a:rPr lang="fi-FI" sz="2800" b="1" dirty="0" smtClean="0">
              <a:solidFill>
                <a:schemeClr val="tx1"/>
              </a:solidFill>
            </a:rPr>
            <a:t>Hiiva- ja rihmasienet bakteereitakin suurempia</a:t>
          </a:r>
          <a:endParaRPr lang="fi-FI" sz="2800" b="1" dirty="0">
            <a:solidFill>
              <a:schemeClr val="tx1"/>
            </a:solidFill>
          </a:endParaRPr>
        </a:p>
      </dgm:t>
    </dgm:pt>
    <dgm:pt modelId="{16D8FF13-2FC8-4264-9A20-F1C849B642D3}" type="parTrans" cxnId="{C42260DE-6026-4A20-8162-F9E66F2891AB}">
      <dgm:prSet/>
      <dgm:spPr/>
      <dgm:t>
        <a:bodyPr/>
        <a:lstStyle/>
        <a:p>
          <a:endParaRPr lang="fi-FI"/>
        </a:p>
      </dgm:t>
    </dgm:pt>
    <dgm:pt modelId="{D69C97F0-FFA6-4E5B-A139-C0FF8E9FB5AF}" type="sibTrans" cxnId="{C42260DE-6026-4A20-8162-F9E66F2891AB}">
      <dgm:prSet/>
      <dgm:spPr/>
      <dgm:t>
        <a:bodyPr/>
        <a:lstStyle/>
        <a:p>
          <a:endParaRPr lang="fi-FI"/>
        </a:p>
      </dgm:t>
    </dgm:pt>
    <dgm:pt modelId="{84D9133A-78E0-4D9C-93C7-9DD8641C0C8B}">
      <dgm:prSet custT="1"/>
      <dgm:spPr/>
      <dgm:t>
        <a:bodyPr/>
        <a:lstStyle/>
        <a:p>
          <a:pPr rtl="0"/>
          <a:r>
            <a:rPr lang="fi-FI" sz="2800" b="1" dirty="0" smtClean="0">
              <a:solidFill>
                <a:schemeClr val="tx1"/>
              </a:solidFill>
            </a:rPr>
            <a:t>Tavataan limakalvoilla ja iholla ja aiheuttavat siellä tulehduksia</a:t>
          </a:r>
          <a:endParaRPr lang="fi-FI" sz="2800" b="1" dirty="0">
            <a:solidFill>
              <a:schemeClr val="tx1"/>
            </a:solidFill>
          </a:endParaRPr>
        </a:p>
      </dgm:t>
    </dgm:pt>
    <dgm:pt modelId="{A8D2F566-33C7-4518-AE3B-1C05595E038B}" type="parTrans" cxnId="{AB8FCEBC-D0C7-4B62-8870-5C711F5DC10C}">
      <dgm:prSet/>
      <dgm:spPr/>
      <dgm:t>
        <a:bodyPr/>
        <a:lstStyle/>
        <a:p>
          <a:endParaRPr lang="fi-FI"/>
        </a:p>
      </dgm:t>
    </dgm:pt>
    <dgm:pt modelId="{B037E6FE-BEBC-4B08-BB59-9EFE7E981D04}" type="sibTrans" cxnId="{AB8FCEBC-D0C7-4B62-8870-5C711F5DC10C}">
      <dgm:prSet/>
      <dgm:spPr/>
      <dgm:t>
        <a:bodyPr/>
        <a:lstStyle/>
        <a:p>
          <a:endParaRPr lang="fi-FI"/>
        </a:p>
      </dgm:t>
    </dgm:pt>
    <dgm:pt modelId="{A1E9DFDD-BEBB-450C-BEA0-804C9D20B20A}">
      <dgm:prSet custT="1"/>
      <dgm:spPr/>
      <dgm:t>
        <a:bodyPr/>
        <a:lstStyle/>
        <a:p>
          <a:pPr rtl="0"/>
          <a:r>
            <a:rPr lang="fi-FI" sz="2000" b="1" dirty="0" smtClean="0">
              <a:solidFill>
                <a:schemeClr val="tx1"/>
              </a:solidFill>
            </a:rPr>
            <a:t>Sammas, ihoinfektiot, hiivatulehdus</a:t>
          </a:r>
          <a:endParaRPr lang="fi-FI" sz="2000" b="1" dirty="0">
            <a:solidFill>
              <a:schemeClr val="tx1"/>
            </a:solidFill>
          </a:endParaRPr>
        </a:p>
      </dgm:t>
    </dgm:pt>
    <dgm:pt modelId="{DEF75A73-D8EC-44E9-9549-07CBC4A9FD5F}" type="parTrans" cxnId="{315ABD43-5C4D-46E7-8271-32E72E09EBDB}">
      <dgm:prSet/>
      <dgm:spPr/>
      <dgm:t>
        <a:bodyPr/>
        <a:lstStyle/>
        <a:p>
          <a:endParaRPr lang="fi-FI"/>
        </a:p>
      </dgm:t>
    </dgm:pt>
    <dgm:pt modelId="{87F42293-CE31-4CE2-B9D3-2FD3EDFF8D40}" type="sibTrans" cxnId="{315ABD43-5C4D-46E7-8271-32E72E09EBDB}">
      <dgm:prSet/>
      <dgm:spPr/>
      <dgm:t>
        <a:bodyPr/>
        <a:lstStyle/>
        <a:p>
          <a:endParaRPr lang="fi-FI"/>
        </a:p>
      </dgm:t>
    </dgm:pt>
    <dgm:pt modelId="{B265B773-990E-4ED7-BEC6-6B5FE3D6E019}">
      <dgm:prSet custT="1"/>
      <dgm:spPr/>
      <dgm:t>
        <a:bodyPr/>
        <a:lstStyle/>
        <a:p>
          <a:pPr rtl="0"/>
          <a:r>
            <a:rPr lang="fi-FI" sz="2800" b="1" dirty="0" smtClean="0">
              <a:solidFill>
                <a:schemeClr val="tx1"/>
              </a:solidFill>
            </a:rPr>
            <a:t>Voidaan hoitaa mikrobi-lääkkeillä</a:t>
          </a:r>
          <a:endParaRPr lang="fi-FI" sz="2800" b="1" dirty="0">
            <a:solidFill>
              <a:schemeClr val="tx1"/>
            </a:solidFill>
          </a:endParaRPr>
        </a:p>
      </dgm:t>
    </dgm:pt>
    <dgm:pt modelId="{F07DE96A-D7FC-48D1-B360-FD6E990B81BB}" type="parTrans" cxnId="{76514199-64CD-4F1C-B56F-A9DD73D54AFD}">
      <dgm:prSet/>
      <dgm:spPr/>
      <dgm:t>
        <a:bodyPr/>
        <a:lstStyle/>
        <a:p>
          <a:endParaRPr lang="fi-FI"/>
        </a:p>
      </dgm:t>
    </dgm:pt>
    <dgm:pt modelId="{CCCCF8BB-6C64-4B0D-8DDA-0008B4B47760}" type="sibTrans" cxnId="{76514199-64CD-4F1C-B56F-A9DD73D54AFD}">
      <dgm:prSet/>
      <dgm:spPr/>
      <dgm:t>
        <a:bodyPr/>
        <a:lstStyle/>
        <a:p>
          <a:endParaRPr lang="fi-FI"/>
        </a:p>
      </dgm:t>
    </dgm:pt>
    <dgm:pt modelId="{C601A6E0-08A5-4078-BD72-53A20CFF9DFA}" type="pres">
      <dgm:prSet presAssocID="{C9B02C5F-4DDA-4331-B9A6-7D78E5500A4C}" presName="Name0" presStyleCnt="0">
        <dgm:presLayoutVars>
          <dgm:dir/>
          <dgm:resizeHandles val="exact"/>
        </dgm:presLayoutVars>
      </dgm:prSet>
      <dgm:spPr/>
      <dgm:t>
        <a:bodyPr/>
        <a:lstStyle/>
        <a:p>
          <a:endParaRPr lang="fi-FI"/>
        </a:p>
      </dgm:t>
    </dgm:pt>
    <dgm:pt modelId="{6DB85D50-ACEA-4FBA-8672-74C08981680F}" type="pres">
      <dgm:prSet presAssocID="{3494B05E-3CB5-4B11-8A5E-CCAD5AA0975D}" presName="node" presStyleLbl="node1" presStyleIdx="0" presStyleCnt="3">
        <dgm:presLayoutVars>
          <dgm:bulletEnabled val="1"/>
        </dgm:presLayoutVars>
      </dgm:prSet>
      <dgm:spPr/>
      <dgm:t>
        <a:bodyPr/>
        <a:lstStyle/>
        <a:p>
          <a:endParaRPr lang="fi-FI"/>
        </a:p>
      </dgm:t>
    </dgm:pt>
    <dgm:pt modelId="{885378CE-EBE4-48F1-865E-E26B26FDC5FE}" type="pres">
      <dgm:prSet presAssocID="{D69C97F0-FFA6-4E5B-A139-C0FF8E9FB5AF}" presName="sibTrans" presStyleCnt="0"/>
      <dgm:spPr/>
    </dgm:pt>
    <dgm:pt modelId="{B2E1D107-C9B3-4116-BAE4-D22507CB43E1}" type="pres">
      <dgm:prSet presAssocID="{84D9133A-78E0-4D9C-93C7-9DD8641C0C8B}" presName="node" presStyleLbl="node1" presStyleIdx="1" presStyleCnt="3">
        <dgm:presLayoutVars>
          <dgm:bulletEnabled val="1"/>
        </dgm:presLayoutVars>
      </dgm:prSet>
      <dgm:spPr/>
      <dgm:t>
        <a:bodyPr/>
        <a:lstStyle/>
        <a:p>
          <a:endParaRPr lang="fi-FI"/>
        </a:p>
      </dgm:t>
    </dgm:pt>
    <dgm:pt modelId="{D1F8045F-D701-4DE1-A4F2-85E8E56C8F01}" type="pres">
      <dgm:prSet presAssocID="{B037E6FE-BEBC-4B08-BB59-9EFE7E981D04}" presName="sibTrans" presStyleCnt="0"/>
      <dgm:spPr/>
    </dgm:pt>
    <dgm:pt modelId="{A4ABC429-02A6-487E-BAE0-1366B90CAF78}" type="pres">
      <dgm:prSet presAssocID="{B265B773-990E-4ED7-BEC6-6B5FE3D6E019}" presName="node" presStyleLbl="node1" presStyleIdx="2" presStyleCnt="3">
        <dgm:presLayoutVars>
          <dgm:bulletEnabled val="1"/>
        </dgm:presLayoutVars>
      </dgm:prSet>
      <dgm:spPr/>
      <dgm:t>
        <a:bodyPr/>
        <a:lstStyle/>
        <a:p>
          <a:endParaRPr lang="fi-FI"/>
        </a:p>
      </dgm:t>
    </dgm:pt>
  </dgm:ptLst>
  <dgm:cxnLst>
    <dgm:cxn modelId="{315ABD43-5C4D-46E7-8271-32E72E09EBDB}" srcId="{84D9133A-78E0-4D9C-93C7-9DD8641C0C8B}" destId="{A1E9DFDD-BEBB-450C-BEA0-804C9D20B20A}" srcOrd="0" destOrd="0" parTransId="{DEF75A73-D8EC-44E9-9549-07CBC4A9FD5F}" sibTransId="{87F42293-CE31-4CE2-B9D3-2FD3EDFF8D40}"/>
    <dgm:cxn modelId="{AB8FCEBC-D0C7-4B62-8870-5C711F5DC10C}" srcId="{C9B02C5F-4DDA-4331-B9A6-7D78E5500A4C}" destId="{84D9133A-78E0-4D9C-93C7-9DD8641C0C8B}" srcOrd="1" destOrd="0" parTransId="{A8D2F566-33C7-4518-AE3B-1C05595E038B}" sibTransId="{B037E6FE-BEBC-4B08-BB59-9EFE7E981D04}"/>
    <dgm:cxn modelId="{9626288E-5B14-4074-A970-9F6C825C53C3}" type="presOf" srcId="{A1E9DFDD-BEBB-450C-BEA0-804C9D20B20A}" destId="{B2E1D107-C9B3-4116-BAE4-D22507CB43E1}" srcOrd="0" destOrd="1" presId="urn:microsoft.com/office/officeart/2005/8/layout/hList6"/>
    <dgm:cxn modelId="{76514199-64CD-4F1C-B56F-A9DD73D54AFD}" srcId="{C9B02C5F-4DDA-4331-B9A6-7D78E5500A4C}" destId="{B265B773-990E-4ED7-BEC6-6B5FE3D6E019}" srcOrd="2" destOrd="0" parTransId="{F07DE96A-D7FC-48D1-B360-FD6E990B81BB}" sibTransId="{CCCCF8BB-6C64-4B0D-8DDA-0008B4B47760}"/>
    <dgm:cxn modelId="{89AEC7D2-9751-4FFA-AC69-613C4A7C1514}" type="presOf" srcId="{3494B05E-3CB5-4B11-8A5E-CCAD5AA0975D}" destId="{6DB85D50-ACEA-4FBA-8672-74C08981680F}" srcOrd="0" destOrd="0" presId="urn:microsoft.com/office/officeart/2005/8/layout/hList6"/>
    <dgm:cxn modelId="{C42260DE-6026-4A20-8162-F9E66F2891AB}" srcId="{C9B02C5F-4DDA-4331-B9A6-7D78E5500A4C}" destId="{3494B05E-3CB5-4B11-8A5E-CCAD5AA0975D}" srcOrd="0" destOrd="0" parTransId="{16D8FF13-2FC8-4264-9A20-F1C849B642D3}" sibTransId="{D69C97F0-FFA6-4E5B-A139-C0FF8E9FB5AF}"/>
    <dgm:cxn modelId="{8E8F34F4-D85D-4E84-9E63-B6F23FCFFBF0}" type="presOf" srcId="{84D9133A-78E0-4D9C-93C7-9DD8641C0C8B}" destId="{B2E1D107-C9B3-4116-BAE4-D22507CB43E1}" srcOrd="0" destOrd="0" presId="urn:microsoft.com/office/officeart/2005/8/layout/hList6"/>
    <dgm:cxn modelId="{36D1E71F-3640-47BC-94A6-ACCEDF21111A}" type="presOf" srcId="{C9B02C5F-4DDA-4331-B9A6-7D78E5500A4C}" destId="{C601A6E0-08A5-4078-BD72-53A20CFF9DFA}" srcOrd="0" destOrd="0" presId="urn:microsoft.com/office/officeart/2005/8/layout/hList6"/>
    <dgm:cxn modelId="{CC4EC65A-83F0-4F5B-A082-35C6BAE64FAE}" type="presOf" srcId="{B265B773-990E-4ED7-BEC6-6B5FE3D6E019}" destId="{A4ABC429-02A6-487E-BAE0-1366B90CAF78}" srcOrd="0" destOrd="0" presId="urn:microsoft.com/office/officeart/2005/8/layout/hList6"/>
    <dgm:cxn modelId="{7FE6900F-D695-48C3-9CCC-CE489E0E17CB}" type="presParOf" srcId="{C601A6E0-08A5-4078-BD72-53A20CFF9DFA}" destId="{6DB85D50-ACEA-4FBA-8672-74C08981680F}" srcOrd="0" destOrd="0" presId="urn:microsoft.com/office/officeart/2005/8/layout/hList6"/>
    <dgm:cxn modelId="{16323A29-9637-476E-834B-6D931285FB1F}" type="presParOf" srcId="{C601A6E0-08A5-4078-BD72-53A20CFF9DFA}" destId="{885378CE-EBE4-48F1-865E-E26B26FDC5FE}" srcOrd="1" destOrd="0" presId="urn:microsoft.com/office/officeart/2005/8/layout/hList6"/>
    <dgm:cxn modelId="{E0DB09EA-93AE-4619-95C0-DA89B990D9E1}" type="presParOf" srcId="{C601A6E0-08A5-4078-BD72-53A20CFF9DFA}" destId="{B2E1D107-C9B3-4116-BAE4-D22507CB43E1}" srcOrd="2" destOrd="0" presId="urn:microsoft.com/office/officeart/2005/8/layout/hList6"/>
    <dgm:cxn modelId="{9A4D542C-0A45-49F7-A375-4A3239D916A5}" type="presParOf" srcId="{C601A6E0-08A5-4078-BD72-53A20CFF9DFA}" destId="{D1F8045F-D701-4DE1-A4F2-85E8E56C8F01}" srcOrd="3" destOrd="0" presId="urn:microsoft.com/office/officeart/2005/8/layout/hList6"/>
    <dgm:cxn modelId="{9C9B8BF9-FFF2-44B5-8814-B469E01D6712}" type="presParOf" srcId="{C601A6E0-08A5-4078-BD72-53A20CFF9DFA}" destId="{A4ABC429-02A6-487E-BAE0-1366B90CAF7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BC45C3-D718-4008-9BD8-556AE657D14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i-FI"/>
        </a:p>
      </dgm:t>
    </dgm:pt>
    <dgm:pt modelId="{BF4FE07D-7369-45B6-96B8-B535769027A3}">
      <dgm:prSet custT="1"/>
      <dgm:spPr/>
      <dgm:t>
        <a:bodyPr/>
        <a:lstStyle/>
        <a:p>
          <a:pPr algn="ctr" rtl="0"/>
          <a:r>
            <a:rPr lang="fi-FI" sz="4000" dirty="0" smtClean="0"/>
            <a:t>Infektion synty / tekijät</a:t>
          </a:r>
          <a:endParaRPr lang="fi-FI" sz="4000" dirty="0"/>
        </a:p>
      </dgm:t>
    </dgm:pt>
    <dgm:pt modelId="{84A2493D-3A14-4CBD-902A-050D51BA0AA3}" type="parTrans" cxnId="{F6862E00-2288-4570-994B-EACDAA4DD335}">
      <dgm:prSet/>
      <dgm:spPr/>
      <dgm:t>
        <a:bodyPr/>
        <a:lstStyle/>
        <a:p>
          <a:endParaRPr lang="fi-FI"/>
        </a:p>
      </dgm:t>
    </dgm:pt>
    <dgm:pt modelId="{214DA2F7-87AB-4068-B2EB-28C41CF03E52}" type="sibTrans" cxnId="{F6862E00-2288-4570-994B-EACDAA4DD335}">
      <dgm:prSet/>
      <dgm:spPr/>
      <dgm:t>
        <a:bodyPr/>
        <a:lstStyle/>
        <a:p>
          <a:endParaRPr lang="fi-FI"/>
        </a:p>
      </dgm:t>
    </dgm:pt>
    <dgm:pt modelId="{24FFF294-36A4-4211-A820-B4B19B640892}" type="pres">
      <dgm:prSet presAssocID="{D5BC45C3-D718-4008-9BD8-556AE657D143}" presName="linear" presStyleCnt="0">
        <dgm:presLayoutVars>
          <dgm:animLvl val="lvl"/>
          <dgm:resizeHandles val="exact"/>
        </dgm:presLayoutVars>
      </dgm:prSet>
      <dgm:spPr/>
      <dgm:t>
        <a:bodyPr/>
        <a:lstStyle/>
        <a:p>
          <a:endParaRPr lang="fi-FI"/>
        </a:p>
      </dgm:t>
    </dgm:pt>
    <dgm:pt modelId="{61E83564-D640-4B14-8AFC-8D207C8D7104}" type="pres">
      <dgm:prSet presAssocID="{BF4FE07D-7369-45B6-96B8-B535769027A3}" presName="parentText" presStyleLbl="node1" presStyleIdx="0" presStyleCnt="1">
        <dgm:presLayoutVars>
          <dgm:chMax val="0"/>
          <dgm:bulletEnabled val="1"/>
        </dgm:presLayoutVars>
      </dgm:prSet>
      <dgm:spPr/>
      <dgm:t>
        <a:bodyPr/>
        <a:lstStyle/>
        <a:p>
          <a:endParaRPr lang="fi-FI"/>
        </a:p>
      </dgm:t>
    </dgm:pt>
  </dgm:ptLst>
  <dgm:cxnLst>
    <dgm:cxn modelId="{FEE878D2-8C84-4F33-B187-6B4E05081AFC}" type="presOf" srcId="{BF4FE07D-7369-45B6-96B8-B535769027A3}" destId="{61E83564-D640-4B14-8AFC-8D207C8D7104}" srcOrd="0" destOrd="0" presId="urn:microsoft.com/office/officeart/2005/8/layout/vList2"/>
    <dgm:cxn modelId="{1F2F6A14-72EB-41F5-B51B-CA8531A8F59A}" type="presOf" srcId="{D5BC45C3-D718-4008-9BD8-556AE657D143}" destId="{24FFF294-36A4-4211-A820-B4B19B640892}" srcOrd="0" destOrd="0" presId="urn:microsoft.com/office/officeart/2005/8/layout/vList2"/>
    <dgm:cxn modelId="{F6862E00-2288-4570-994B-EACDAA4DD335}" srcId="{D5BC45C3-D718-4008-9BD8-556AE657D143}" destId="{BF4FE07D-7369-45B6-96B8-B535769027A3}" srcOrd="0" destOrd="0" parTransId="{84A2493D-3A14-4CBD-902A-050D51BA0AA3}" sibTransId="{214DA2F7-87AB-4068-B2EB-28C41CF03E52}"/>
    <dgm:cxn modelId="{46405717-392B-4AD9-8E94-6E05D3757C97}" type="presParOf" srcId="{24FFF294-36A4-4211-A820-B4B19B640892}" destId="{61E83564-D640-4B14-8AFC-8D207C8D71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401F91-FB58-4158-932A-D6A8B262AC8C}" type="doc">
      <dgm:prSet loTypeId="urn:microsoft.com/office/officeart/2005/8/layout/vList2" loCatId="list" qsTypeId="urn:microsoft.com/office/officeart/2005/8/quickstyle/3d2" qsCatId="3D" csTypeId="urn:microsoft.com/office/officeart/2005/8/colors/colorful5" csCatId="colorful"/>
      <dgm:spPr/>
      <dgm:t>
        <a:bodyPr/>
        <a:lstStyle/>
        <a:p>
          <a:endParaRPr lang="fi-FI"/>
        </a:p>
      </dgm:t>
    </dgm:pt>
    <dgm:pt modelId="{00CE6AED-7F23-4C4A-8084-3B6AABDA8D75}">
      <dgm:prSet/>
      <dgm:spPr/>
      <dgm:t>
        <a:bodyPr/>
        <a:lstStyle/>
        <a:p>
          <a:pPr algn="ctr" rtl="0"/>
          <a:r>
            <a:rPr lang="fi-FI" dirty="0" smtClean="0"/>
            <a:t>Mikrobien tartuntatiet</a:t>
          </a:r>
          <a:endParaRPr lang="fi-FI" dirty="0"/>
        </a:p>
      </dgm:t>
    </dgm:pt>
    <dgm:pt modelId="{6FD9F43F-A4C9-444E-8BFA-38D31C25897A}" type="parTrans" cxnId="{FC7CEA00-9107-46FE-A319-9DBF5B6F891B}">
      <dgm:prSet/>
      <dgm:spPr/>
      <dgm:t>
        <a:bodyPr/>
        <a:lstStyle/>
        <a:p>
          <a:endParaRPr lang="fi-FI"/>
        </a:p>
      </dgm:t>
    </dgm:pt>
    <dgm:pt modelId="{D80C71D7-12D1-4639-812B-809894CC0668}" type="sibTrans" cxnId="{FC7CEA00-9107-46FE-A319-9DBF5B6F891B}">
      <dgm:prSet/>
      <dgm:spPr/>
      <dgm:t>
        <a:bodyPr/>
        <a:lstStyle/>
        <a:p>
          <a:endParaRPr lang="fi-FI"/>
        </a:p>
      </dgm:t>
    </dgm:pt>
    <dgm:pt modelId="{CE49B422-5302-4390-9E1B-9E2E153214A4}" type="pres">
      <dgm:prSet presAssocID="{B6401F91-FB58-4158-932A-D6A8B262AC8C}" presName="linear" presStyleCnt="0">
        <dgm:presLayoutVars>
          <dgm:animLvl val="lvl"/>
          <dgm:resizeHandles val="exact"/>
        </dgm:presLayoutVars>
      </dgm:prSet>
      <dgm:spPr/>
      <dgm:t>
        <a:bodyPr/>
        <a:lstStyle/>
        <a:p>
          <a:endParaRPr lang="fi-FI"/>
        </a:p>
      </dgm:t>
    </dgm:pt>
    <dgm:pt modelId="{CC8D3DCE-275B-4AE3-B482-A245CADFCB24}" type="pres">
      <dgm:prSet presAssocID="{00CE6AED-7F23-4C4A-8084-3B6AABDA8D75}" presName="parentText" presStyleLbl="node1" presStyleIdx="0" presStyleCnt="1">
        <dgm:presLayoutVars>
          <dgm:chMax val="0"/>
          <dgm:bulletEnabled val="1"/>
        </dgm:presLayoutVars>
      </dgm:prSet>
      <dgm:spPr/>
      <dgm:t>
        <a:bodyPr/>
        <a:lstStyle/>
        <a:p>
          <a:endParaRPr lang="fi-FI"/>
        </a:p>
      </dgm:t>
    </dgm:pt>
  </dgm:ptLst>
  <dgm:cxnLst>
    <dgm:cxn modelId="{FC7CEA00-9107-46FE-A319-9DBF5B6F891B}" srcId="{B6401F91-FB58-4158-932A-D6A8B262AC8C}" destId="{00CE6AED-7F23-4C4A-8084-3B6AABDA8D75}" srcOrd="0" destOrd="0" parTransId="{6FD9F43F-A4C9-444E-8BFA-38D31C25897A}" sibTransId="{D80C71D7-12D1-4639-812B-809894CC0668}"/>
    <dgm:cxn modelId="{CF5B002E-B74E-4D37-946A-6867146A2F79}" type="presOf" srcId="{00CE6AED-7F23-4C4A-8084-3B6AABDA8D75}" destId="{CC8D3DCE-275B-4AE3-B482-A245CADFCB24}" srcOrd="0" destOrd="0" presId="urn:microsoft.com/office/officeart/2005/8/layout/vList2"/>
    <dgm:cxn modelId="{70048C91-A787-415D-BCC2-2CD702D5E53F}" type="presOf" srcId="{B6401F91-FB58-4158-932A-D6A8B262AC8C}" destId="{CE49B422-5302-4390-9E1B-9E2E153214A4}" srcOrd="0" destOrd="0" presId="urn:microsoft.com/office/officeart/2005/8/layout/vList2"/>
    <dgm:cxn modelId="{F56CAFBE-B00A-4FDB-AA2E-650DE0E0A89F}" type="presParOf" srcId="{CE49B422-5302-4390-9E1B-9E2E153214A4}" destId="{CC8D3DCE-275B-4AE3-B482-A245CADFCB2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1122897-0223-41AE-B6A7-4345556C3FB4}" type="doc">
      <dgm:prSet loTypeId="urn:microsoft.com/office/officeart/2005/8/layout/vProcess5" loCatId="process" qsTypeId="urn:microsoft.com/office/officeart/2005/8/quickstyle/3d2" qsCatId="3D" csTypeId="urn:microsoft.com/office/officeart/2005/8/colors/accent4_2" csCatId="accent4"/>
      <dgm:spPr/>
      <dgm:t>
        <a:bodyPr/>
        <a:lstStyle/>
        <a:p>
          <a:endParaRPr lang="fi-FI"/>
        </a:p>
      </dgm:t>
    </dgm:pt>
    <dgm:pt modelId="{F55EA886-56CF-480A-9CE3-EB080D21881F}">
      <dgm:prSet custT="1"/>
      <dgm:spPr/>
      <dgm:t>
        <a:bodyPr/>
        <a:lstStyle/>
        <a:p>
          <a:pPr rtl="0"/>
          <a:r>
            <a:rPr lang="fi-FI" sz="2400" b="1" dirty="0" smtClean="0">
              <a:solidFill>
                <a:schemeClr val="tx1"/>
              </a:solidFill>
            </a:rPr>
            <a:t>Kosketustartunta</a:t>
          </a:r>
          <a:endParaRPr lang="fi-FI" sz="2400" b="1" dirty="0">
            <a:solidFill>
              <a:schemeClr val="tx1"/>
            </a:solidFill>
          </a:endParaRPr>
        </a:p>
      </dgm:t>
    </dgm:pt>
    <dgm:pt modelId="{77111355-2184-4B44-A0FB-BC4CC0DECD00}" type="parTrans" cxnId="{C7DB3189-D9E1-48CC-8BA1-ED0A90A1F1BA}">
      <dgm:prSet/>
      <dgm:spPr/>
      <dgm:t>
        <a:bodyPr/>
        <a:lstStyle/>
        <a:p>
          <a:endParaRPr lang="fi-FI"/>
        </a:p>
      </dgm:t>
    </dgm:pt>
    <dgm:pt modelId="{279B21C7-AB4E-4DEC-8532-635E072EDC4A}" type="sibTrans" cxnId="{C7DB3189-D9E1-48CC-8BA1-ED0A90A1F1BA}">
      <dgm:prSet/>
      <dgm:spPr/>
      <dgm:t>
        <a:bodyPr/>
        <a:lstStyle/>
        <a:p>
          <a:endParaRPr lang="fi-FI"/>
        </a:p>
      </dgm:t>
    </dgm:pt>
    <dgm:pt modelId="{FCB7578A-C83A-4A40-91BB-6562488440DB}">
      <dgm:prSet custT="1"/>
      <dgm:spPr/>
      <dgm:t>
        <a:bodyPr/>
        <a:lstStyle/>
        <a:p>
          <a:pPr rtl="0"/>
          <a:r>
            <a:rPr lang="fi-FI" sz="1800" b="1" dirty="0" smtClean="0">
              <a:solidFill>
                <a:schemeClr val="tx1"/>
              </a:solidFill>
            </a:rPr>
            <a:t>yleisin sairaalainfektioiden leviämistapa</a:t>
          </a:r>
          <a:endParaRPr lang="fi-FI" sz="1800" b="1" dirty="0">
            <a:solidFill>
              <a:schemeClr val="tx1"/>
            </a:solidFill>
          </a:endParaRPr>
        </a:p>
      </dgm:t>
    </dgm:pt>
    <dgm:pt modelId="{F06E2507-112D-4AF1-9F30-71C5C4F1A9AA}" type="parTrans" cxnId="{82DF7E61-5315-45C5-AB08-FE8EF560F4FC}">
      <dgm:prSet/>
      <dgm:spPr/>
      <dgm:t>
        <a:bodyPr/>
        <a:lstStyle/>
        <a:p>
          <a:endParaRPr lang="fi-FI"/>
        </a:p>
      </dgm:t>
    </dgm:pt>
    <dgm:pt modelId="{BB71082F-F41B-47AF-A6D2-9020B7DC8D61}" type="sibTrans" cxnId="{82DF7E61-5315-45C5-AB08-FE8EF560F4FC}">
      <dgm:prSet/>
      <dgm:spPr/>
      <dgm:t>
        <a:bodyPr/>
        <a:lstStyle/>
        <a:p>
          <a:endParaRPr lang="fi-FI"/>
        </a:p>
      </dgm:t>
    </dgm:pt>
    <dgm:pt modelId="{E2882C02-5C24-4817-B8F2-F974D790056C}">
      <dgm:prSet custT="1"/>
      <dgm:spPr/>
      <dgm:t>
        <a:bodyPr/>
        <a:lstStyle/>
        <a:p>
          <a:pPr rtl="0"/>
          <a:r>
            <a:rPr lang="fi-FI" sz="1800" b="1" dirty="0" smtClean="0">
              <a:solidFill>
                <a:schemeClr val="tx1"/>
              </a:solidFill>
            </a:rPr>
            <a:t>infektiot leviävät käsien välityksellä</a:t>
          </a:r>
          <a:endParaRPr lang="fi-FI" sz="1800" b="1" dirty="0">
            <a:solidFill>
              <a:schemeClr val="tx1"/>
            </a:solidFill>
          </a:endParaRPr>
        </a:p>
      </dgm:t>
    </dgm:pt>
    <dgm:pt modelId="{9CF085DA-7591-4CDA-983D-88298D756F4B}" type="parTrans" cxnId="{E5AAB45B-86D6-4533-89D3-6E2B75F10BFB}">
      <dgm:prSet/>
      <dgm:spPr/>
      <dgm:t>
        <a:bodyPr/>
        <a:lstStyle/>
        <a:p>
          <a:endParaRPr lang="fi-FI"/>
        </a:p>
      </dgm:t>
    </dgm:pt>
    <dgm:pt modelId="{40F5AEBF-EE68-469E-A18B-C2F35DCE7545}" type="sibTrans" cxnId="{E5AAB45B-86D6-4533-89D3-6E2B75F10BFB}">
      <dgm:prSet/>
      <dgm:spPr/>
      <dgm:t>
        <a:bodyPr/>
        <a:lstStyle/>
        <a:p>
          <a:endParaRPr lang="fi-FI"/>
        </a:p>
      </dgm:t>
    </dgm:pt>
    <dgm:pt modelId="{A453F348-87FF-40D0-A1D5-8D82B955BE95}">
      <dgm:prSet custT="1"/>
      <dgm:spPr/>
      <dgm:t>
        <a:bodyPr/>
        <a:lstStyle/>
        <a:p>
          <a:pPr rtl="0"/>
          <a:r>
            <a:rPr lang="fi-FI" sz="2400" b="1" dirty="0" smtClean="0">
              <a:solidFill>
                <a:schemeClr val="tx1"/>
              </a:solidFill>
            </a:rPr>
            <a:t>Pisaratartunta</a:t>
          </a:r>
          <a:endParaRPr lang="fi-FI" sz="2400" b="1" dirty="0">
            <a:solidFill>
              <a:schemeClr val="tx1"/>
            </a:solidFill>
          </a:endParaRPr>
        </a:p>
      </dgm:t>
    </dgm:pt>
    <dgm:pt modelId="{470DAB1F-F3B7-4BEE-9BF3-A3CFA67C897D}" type="parTrans" cxnId="{2ADA497B-F779-4999-9D0A-B044CCE102FF}">
      <dgm:prSet/>
      <dgm:spPr/>
      <dgm:t>
        <a:bodyPr/>
        <a:lstStyle/>
        <a:p>
          <a:endParaRPr lang="fi-FI"/>
        </a:p>
      </dgm:t>
    </dgm:pt>
    <dgm:pt modelId="{5E40912C-A996-451F-A656-2E94B4B2C659}" type="sibTrans" cxnId="{2ADA497B-F779-4999-9D0A-B044CCE102FF}">
      <dgm:prSet/>
      <dgm:spPr/>
      <dgm:t>
        <a:bodyPr/>
        <a:lstStyle/>
        <a:p>
          <a:endParaRPr lang="fi-FI"/>
        </a:p>
      </dgm:t>
    </dgm:pt>
    <dgm:pt modelId="{84277987-15E0-45A5-ABEF-D13A8B09179D}">
      <dgm:prSet custT="1"/>
      <dgm:spPr/>
      <dgm:t>
        <a:bodyPr/>
        <a:lstStyle/>
        <a:p>
          <a:pPr rtl="0"/>
          <a:r>
            <a:rPr lang="fi-FI" sz="1800" b="1" dirty="0" smtClean="0">
              <a:solidFill>
                <a:schemeClr val="tx1"/>
              </a:solidFill>
            </a:rPr>
            <a:t>leviää suurien pisaroiden mukana</a:t>
          </a:r>
          <a:endParaRPr lang="fi-FI" sz="1800" b="1" dirty="0">
            <a:solidFill>
              <a:schemeClr val="tx1"/>
            </a:solidFill>
          </a:endParaRPr>
        </a:p>
      </dgm:t>
    </dgm:pt>
    <dgm:pt modelId="{1E7D7076-578C-4B21-A3D9-B28A5102A5D6}" type="parTrans" cxnId="{CE43421E-DAD7-4777-8D32-3944B27BA926}">
      <dgm:prSet/>
      <dgm:spPr/>
      <dgm:t>
        <a:bodyPr/>
        <a:lstStyle/>
        <a:p>
          <a:endParaRPr lang="fi-FI"/>
        </a:p>
      </dgm:t>
    </dgm:pt>
    <dgm:pt modelId="{0D330135-1176-4238-9EB3-3FDD82D10DD0}" type="sibTrans" cxnId="{CE43421E-DAD7-4777-8D32-3944B27BA926}">
      <dgm:prSet/>
      <dgm:spPr/>
      <dgm:t>
        <a:bodyPr/>
        <a:lstStyle/>
        <a:p>
          <a:endParaRPr lang="fi-FI"/>
        </a:p>
      </dgm:t>
    </dgm:pt>
    <dgm:pt modelId="{F53F646F-1C84-400D-A28E-BAAB75992F5E}">
      <dgm:prSet custT="1"/>
      <dgm:spPr/>
      <dgm:t>
        <a:bodyPr/>
        <a:lstStyle/>
        <a:p>
          <a:pPr rtl="0"/>
          <a:r>
            <a:rPr lang="fi-FI" sz="2400" b="1" dirty="0" smtClean="0">
              <a:solidFill>
                <a:schemeClr val="tx1"/>
              </a:solidFill>
            </a:rPr>
            <a:t>Ilmatartunta</a:t>
          </a:r>
          <a:endParaRPr lang="fi-FI" sz="2400" b="1" dirty="0">
            <a:solidFill>
              <a:schemeClr val="tx1"/>
            </a:solidFill>
          </a:endParaRPr>
        </a:p>
      </dgm:t>
    </dgm:pt>
    <dgm:pt modelId="{196E951F-6959-4D69-BB0D-ABA086486B09}" type="parTrans" cxnId="{36E3C367-294A-462C-A898-B49B8F7B7E40}">
      <dgm:prSet/>
      <dgm:spPr/>
      <dgm:t>
        <a:bodyPr/>
        <a:lstStyle/>
        <a:p>
          <a:endParaRPr lang="fi-FI"/>
        </a:p>
      </dgm:t>
    </dgm:pt>
    <dgm:pt modelId="{DA74410A-78E4-4DDF-B038-E04BAE26426C}" type="sibTrans" cxnId="{36E3C367-294A-462C-A898-B49B8F7B7E40}">
      <dgm:prSet/>
      <dgm:spPr/>
      <dgm:t>
        <a:bodyPr/>
        <a:lstStyle/>
        <a:p>
          <a:endParaRPr lang="fi-FI"/>
        </a:p>
      </dgm:t>
    </dgm:pt>
    <dgm:pt modelId="{7FCFFF48-80BE-4D29-B620-2183B1544763}">
      <dgm:prSet custT="1"/>
      <dgm:spPr/>
      <dgm:t>
        <a:bodyPr/>
        <a:lstStyle/>
        <a:p>
          <a:pPr rtl="0"/>
          <a:r>
            <a:rPr lang="fi-FI" sz="1800" b="1" dirty="0" smtClean="0">
              <a:solidFill>
                <a:schemeClr val="tx1"/>
              </a:solidFill>
            </a:rPr>
            <a:t>mikrobit pysyvät tartuttavina pienissä pisaroissa, pölyhiukkasissa tai ihohilseessä</a:t>
          </a:r>
          <a:endParaRPr lang="fi-FI" sz="1800" b="1" dirty="0">
            <a:solidFill>
              <a:schemeClr val="tx1"/>
            </a:solidFill>
          </a:endParaRPr>
        </a:p>
      </dgm:t>
    </dgm:pt>
    <dgm:pt modelId="{DB639D03-AD4A-44C7-9ADD-3C177132E13B}" type="parTrans" cxnId="{B3D075D6-F0BD-409C-9481-9F981D285B2C}">
      <dgm:prSet/>
      <dgm:spPr/>
      <dgm:t>
        <a:bodyPr/>
        <a:lstStyle/>
        <a:p>
          <a:endParaRPr lang="fi-FI"/>
        </a:p>
      </dgm:t>
    </dgm:pt>
    <dgm:pt modelId="{B69C458C-A7CA-482E-BA77-3EE43BD67763}" type="sibTrans" cxnId="{B3D075D6-F0BD-409C-9481-9F981D285B2C}">
      <dgm:prSet/>
      <dgm:spPr/>
      <dgm:t>
        <a:bodyPr/>
        <a:lstStyle/>
        <a:p>
          <a:endParaRPr lang="fi-FI"/>
        </a:p>
      </dgm:t>
    </dgm:pt>
    <dgm:pt modelId="{B7D44F6D-43AC-4227-87B8-96E0238B29B2}" type="pres">
      <dgm:prSet presAssocID="{51122897-0223-41AE-B6A7-4345556C3FB4}" presName="outerComposite" presStyleCnt="0">
        <dgm:presLayoutVars>
          <dgm:chMax val="5"/>
          <dgm:dir/>
          <dgm:resizeHandles val="exact"/>
        </dgm:presLayoutVars>
      </dgm:prSet>
      <dgm:spPr/>
      <dgm:t>
        <a:bodyPr/>
        <a:lstStyle/>
        <a:p>
          <a:endParaRPr lang="fi-FI"/>
        </a:p>
      </dgm:t>
    </dgm:pt>
    <dgm:pt modelId="{2C3B2EC5-FDC6-470E-AC9A-F82E83551C2F}" type="pres">
      <dgm:prSet presAssocID="{51122897-0223-41AE-B6A7-4345556C3FB4}" presName="dummyMaxCanvas" presStyleCnt="0">
        <dgm:presLayoutVars/>
      </dgm:prSet>
      <dgm:spPr/>
      <dgm:t>
        <a:bodyPr/>
        <a:lstStyle/>
        <a:p>
          <a:endParaRPr lang="fi-FI"/>
        </a:p>
      </dgm:t>
    </dgm:pt>
    <dgm:pt modelId="{0ECBEDCF-C1FE-4FE5-A5C9-408FBCB64921}" type="pres">
      <dgm:prSet presAssocID="{51122897-0223-41AE-B6A7-4345556C3FB4}" presName="ThreeNodes_1" presStyleLbl="node1" presStyleIdx="0" presStyleCnt="3">
        <dgm:presLayoutVars>
          <dgm:bulletEnabled val="1"/>
        </dgm:presLayoutVars>
      </dgm:prSet>
      <dgm:spPr/>
      <dgm:t>
        <a:bodyPr/>
        <a:lstStyle/>
        <a:p>
          <a:endParaRPr lang="fi-FI"/>
        </a:p>
      </dgm:t>
    </dgm:pt>
    <dgm:pt modelId="{EC47761E-60CE-4F0F-98C2-03F0565CE51C}" type="pres">
      <dgm:prSet presAssocID="{51122897-0223-41AE-B6A7-4345556C3FB4}" presName="ThreeNodes_2" presStyleLbl="node1" presStyleIdx="1" presStyleCnt="3">
        <dgm:presLayoutVars>
          <dgm:bulletEnabled val="1"/>
        </dgm:presLayoutVars>
      </dgm:prSet>
      <dgm:spPr/>
      <dgm:t>
        <a:bodyPr/>
        <a:lstStyle/>
        <a:p>
          <a:endParaRPr lang="fi-FI"/>
        </a:p>
      </dgm:t>
    </dgm:pt>
    <dgm:pt modelId="{370FD68C-A62C-42BC-A533-1DE2AE291722}" type="pres">
      <dgm:prSet presAssocID="{51122897-0223-41AE-B6A7-4345556C3FB4}" presName="ThreeNodes_3" presStyleLbl="node1" presStyleIdx="2" presStyleCnt="3">
        <dgm:presLayoutVars>
          <dgm:bulletEnabled val="1"/>
        </dgm:presLayoutVars>
      </dgm:prSet>
      <dgm:spPr/>
      <dgm:t>
        <a:bodyPr/>
        <a:lstStyle/>
        <a:p>
          <a:endParaRPr lang="fi-FI"/>
        </a:p>
      </dgm:t>
    </dgm:pt>
    <dgm:pt modelId="{D78F4CC7-AD3F-4C38-87B5-5C171F5A3FF7}" type="pres">
      <dgm:prSet presAssocID="{51122897-0223-41AE-B6A7-4345556C3FB4}" presName="ThreeConn_1-2" presStyleLbl="fgAccFollowNode1" presStyleIdx="0" presStyleCnt="2">
        <dgm:presLayoutVars>
          <dgm:bulletEnabled val="1"/>
        </dgm:presLayoutVars>
      </dgm:prSet>
      <dgm:spPr/>
      <dgm:t>
        <a:bodyPr/>
        <a:lstStyle/>
        <a:p>
          <a:endParaRPr lang="fi-FI"/>
        </a:p>
      </dgm:t>
    </dgm:pt>
    <dgm:pt modelId="{6EF3D51A-0AAA-4B2A-8E8D-C65BD500A639}" type="pres">
      <dgm:prSet presAssocID="{51122897-0223-41AE-B6A7-4345556C3FB4}" presName="ThreeConn_2-3" presStyleLbl="fgAccFollowNode1" presStyleIdx="1" presStyleCnt="2">
        <dgm:presLayoutVars>
          <dgm:bulletEnabled val="1"/>
        </dgm:presLayoutVars>
      </dgm:prSet>
      <dgm:spPr/>
      <dgm:t>
        <a:bodyPr/>
        <a:lstStyle/>
        <a:p>
          <a:endParaRPr lang="fi-FI"/>
        </a:p>
      </dgm:t>
    </dgm:pt>
    <dgm:pt modelId="{6217C990-2E55-47D4-A038-4526C0454FFA}" type="pres">
      <dgm:prSet presAssocID="{51122897-0223-41AE-B6A7-4345556C3FB4}" presName="ThreeNodes_1_text" presStyleLbl="node1" presStyleIdx="2" presStyleCnt="3">
        <dgm:presLayoutVars>
          <dgm:bulletEnabled val="1"/>
        </dgm:presLayoutVars>
      </dgm:prSet>
      <dgm:spPr/>
      <dgm:t>
        <a:bodyPr/>
        <a:lstStyle/>
        <a:p>
          <a:endParaRPr lang="fi-FI"/>
        </a:p>
      </dgm:t>
    </dgm:pt>
    <dgm:pt modelId="{0A754870-4078-4BC0-A449-E89F589E9693}" type="pres">
      <dgm:prSet presAssocID="{51122897-0223-41AE-B6A7-4345556C3FB4}" presName="ThreeNodes_2_text" presStyleLbl="node1" presStyleIdx="2" presStyleCnt="3">
        <dgm:presLayoutVars>
          <dgm:bulletEnabled val="1"/>
        </dgm:presLayoutVars>
      </dgm:prSet>
      <dgm:spPr/>
      <dgm:t>
        <a:bodyPr/>
        <a:lstStyle/>
        <a:p>
          <a:endParaRPr lang="fi-FI"/>
        </a:p>
      </dgm:t>
    </dgm:pt>
    <dgm:pt modelId="{56BEF8DC-0DDF-4D29-AE51-E1E3B89945C4}" type="pres">
      <dgm:prSet presAssocID="{51122897-0223-41AE-B6A7-4345556C3FB4}" presName="ThreeNodes_3_text" presStyleLbl="node1" presStyleIdx="2" presStyleCnt="3">
        <dgm:presLayoutVars>
          <dgm:bulletEnabled val="1"/>
        </dgm:presLayoutVars>
      </dgm:prSet>
      <dgm:spPr/>
      <dgm:t>
        <a:bodyPr/>
        <a:lstStyle/>
        <a:p>
          <a:endParaRPr lang="fi-FI"/>
        </a:p>
      </dgm:t>
    </dgm:pt>
  </dgm:ptLst>
  <dgm:cxnLst>
    <dgm:cxn modelId="{16591E34-7B82-4E9C-9F57-8F5632C35155}" type="presOf" srcId="{E2882C02-5C24-4817-B8F2-F974D790056C}" destId="{6217C990-2E55-47D4-A038-4526C0454FFA}" srcOrd="1" destOrd="2" presId="urn:microsoft.com/office/officeart/2005/8/layout/vProcess5"/>
    <dgm:cxn modelId="{E62B6DD3-CB06-41E5-A4B0-FADFF3461DB8}" type="presOf" srcId="{FCB7578A-C83A-4A40-91BB-6562488440DB}" destId="{6217C990-2E55-47D4-A038-4526C0454FFA}" srcOrd="1" destOrd="1" presId="urn:microsoft.com/office/officeart/2005/8/layout/vProcess5"/>
    <dgm:cxn modelId="{E95F844A-97A2-459B-8619-1280276281C7}" type="presOf" srcId="{F55EA886-56CF-480A-9CE3-EB080D21881F}" destId="{0ECBEDCF-C1FE-4FE5-A5C9-408FBCB64921}" srcOrd="0" destOrd="0" presId="urn:microsoft.com/office/officeart/2005/8/layout/vProcess5"/>
    <dgm:cxn modelId="{0540D4D7-3AE1-44F3-A0C5-97CCE720A8B2}" type="presOf" srcId="{84277987-15E0-45A5-ABEF-D13A8B09179D}" destId="{EC47761E-60CE-4F0F-98C2-03F0565CE51C}" srcOrd="0" destOrd="1" presId="urn:microsoft.com/office/officeart/2005/8/layout/vProcess5"/>
    <dgm:cxn modelId="{ECE7F150-1FDB-42A9-8483-A62ED642AD92}" type="presOf" srcId="{E2882C02-5C24-4817-B8F2-F974D790056C}" destId="{0ECBEDCF-C1FE-4FE5-A5C9-408FBCB64921}" srcOrd="0" destOrd="2" presId="urn:microsoft.com/office/officeart/2005/8/layout/vProcess5"/>
    <dgm:cxn modelId="{C7DB3189-D9E1-48CC-8BA1-ED0A90A1F1BA}" srcId="{51122897-0223-41AE-B6A7-4345556C3FB4}" destId="{F55EA886-56CF-480A-9CE3-EB080D21881F}" srcOrd="0" destOrd="0" parTransId="{77111355-2184-4B44-A0FB-BC4CC0DECD00}" sibTransId="{279B21C7-AB4E-4DEC-8532-635E072EDC4A}"/>
    <dgm:cxn modelId="{FEB13ACC-3102-4058-AB3E-5F1897ABA4DB}" type="presOf" srcId="{51122897-0223-41AE-B6A7-4345556C3FB4}" destId="{B7D44F6D-43AC-4227-87B8-96E0238B29B2}" srcOrd="0" destOrd="0" presId="urn:microsoft.com/office/officeart/2005/8/layout/vProcess5"/>
    <dgm:cxn modelId="{AE878C70-92F0-4A98-AB20-4AC85693C61A}" type="presOf" srcId="{84277987-15E0-45A5-ABEF-D13A8B09179D}" destId="{0A754870-4078-4BC0-A449-E89F589E9693}" srcOrd="1" destOrd="1" presId="urn:microsoft.com/office/officeart/2005/8/layout/vProcess5"/>
    <dgm:cxn modelId="{C6384B13-3A8B-4A7F-A2AE-05112CE7422E}" type="presOf" srcId="{279B21C7-AB4E-4DEC-8532-635E072EDC4A}" destId="{D78F4CC7-AD3F-4C38-87B5-5C171F5A3FF7}" srcOrd="0" destOrd="0" presId="urn:microsoft.com/office/officeart/2005/8/layout/vProcess5"/>
    <dgm:cxn modelId="{36E3C367-294A-462C-A898-B49B8F7B7E40}" srcId="{51122897-0223-41AE-B6A7-4345556C3FB4}" destId="{F53F646F-1C84-400D-A28E-BAAB75992F5E}" srcOrd="2" destOrd="0" parTransId="{196E951F-6959-4D69-BB0D-ABA086486B09}" sibTransId="{DA74410A-78E4-4DDF-B038-E04BAE26426C}"/>
    <dgm:cxn modelId="{CE43421E-DAD7-4777-8D32-3944B27BA926}" srcId="{A453F348-87FF-40D0-A1D5-8D82B955BE95}" destId="{84277987-15E0-45A5-ABEF-D13A8B09179D}" srcOrd="0" destOrd="0" parTransId="{1E7D7076-578C-4B21-A3D9-B28A5102A5D6}" sibTransId="{0D330135-1176-4238-9EB3-3FDD82D10DD0}"/>
    <dgm:cxn modelId="{A94ECEB9-48E4-4415-AD93-C4461DEC158D}" type="presOf" srcId="{7FCFFF48-80BE-4D29-B620-2183B1544763}" destId="{56BEF8DC-0DDF-4D29-AE51-E1E3B89945C4}" srcOrd="1" destOrd="1" presId="urn:microsoft.com/office/officeart/2005/8/layout/vProcess5"/>
    <dgm:cxn modelId="{A8597A5F-39F3-4469-9142-CB5E8EFC45F0}" type="presOf" srcId="{5E40912C-A996-451F-A656-2E94B4B2C659}" destId="{6EF3D51A-0AAA-4B2A-8E8D-C65BD500A639}" srcOrd="0" destOrd="0" presId="urn:microsoft.com/office/officeart/2005/8/layout/vProcess5"/>
    <dgm:cxn modelId="{CE65C069-0E58-435F-A621-A00592693F6C}" type="presOf" srcId="{F53F646F-1C84-400D-A28E-BAAB75992F5E}" destId="{56BEF8DC-0DDF-4D29-AE51-E1E3B89945C4}" srcOrd="1" destOrd="0" presId="urn:microsoft.com/office/officeart/2005/8/layout/vProcess5"/>
    <dgm:cxn modelId="{B3D075D6-F0BD-409C-9481-9F981D285B2C}" srcId="{F53F646F-1C84-400D-A28E-BAAB75992F5E}" destId="{7FCFFF48-80BE-4D29-B620-2183B1544763}" srcOrd="0" destOrd="0" parTransId="{DB639D03-AD4A-44C7-9ADD-3C177132E13B}" sibTransId="{B69C458C-A7CA-482E-BA77-3EE43BD67763}"/>
    <dgm:cxn modelId="{5781D046-23B1-49FA-B447-488C8A926B7C}" type="presOf" srcId="{A453F348-87FF-40D0-A1D5-8D82B955BE95}" destId="{EC47761E-60CE-4F0F-98C2-03F0565CE51C}" srcOrd="0" destOrd="0" presId="urn:microsoft.com/office/officeart/2005/8/layout/vProcess5"/>
    <dgm:cxn modelId="{086D42B5-2202-4D44-B8AD-A600633256D7}" type="presOf" srcId="{7FCFFF48-80BE-4D29-B620-2183B1544763}" destId="{370FD68C-A62C-42BC-A533-1DE2AE291722}" srcOrd="0" destOrd="1" presId="urn:microsoft.com/office/officeart/2005/8/layout/vProcess5"/>
    <dgm:cxn modelId="{3E6EADDE-7EDC-4157-9A81-F3F44A4699C2}" type="presOf" srcId="{A453F348-87FF-40D0-A1D5-8D82B955BE95}" destId="{0A754870-4078-4BC0-A449-E89F589E9693}" srcOrd="1" destOrd="0" presId="urn:microsoft.com/office/officeart/2005/8/layout/vProcess5"/>
    <dgm:cxn modelId="{B53760D1-B60A-4823-A65A-84D5A80BFEF8}" type="presOf" srcId="{F55EA886-56CF-480A-9CE3-EB080D21881F}" destId="{6217C990-2E55-47D4-A038-4526C0454FFA}" srcOrd="1" destOrd="0" presId="urn:microsoft.com/office/officeart/2005/8/layout/vProcess5"/>
    <dgm:cxn modelId="{25FEF4EE-DEBE-419C-901A-2877EEBF95D7}" type="presOf" srcId="{F53F646F-1C84-400D-A28E-BAAB75992F5E}" destId="{370FD68C-A62C-42BC-A533-1DE2AE291722}" srcOrd="0" destOrd="0" presId="urn:microsoft.com/office/officeart/2005/8/layout/vProcess5"/>
    <dgm:cxn modelId="{2ADA497B-F779-4999-9D0A-B044CCE102FF}" srcId="{51122897-0223-41AE-B6A7-4345556C3FB4}" destId="{A453F348-87FF-40D0-A1D5-8D82B955BE95}" srcOrd="1" destOrd="0" parTransId="{470DAB1F-F3B7-4BEE-9BF3-A3CFA67C897D}" sibTransId="{5E40912C-A996-451F-A656-2E94B4B2C659}"/>
    <dgm:cxn modelId="{E5AAB45B-86D6-4533-89D3-6E2B75F10BFB}" srcId="{F55EA886-56CF-480A-9CE3-EB080D21881F}" destId="{E2882C02-5C24-4817-B8F2-F974D790056C}" srcOrd="1" destOrd="0" parTransId="{9CF085DA-7591-4CDA-983D-88298D756F4B}" sibTransId="{40F5AEBF-EE68-469E-A18B-C2F35DCE7545}"/>
    <dgm:cxn modelId="{82DF7E61-5315-45C5-AB08-FE8EF560F4FC}" srcId="{F55EA886-56CF-480A-9CE3-EB080D21881F}" destId="{FCB7578A-C83A-4A40-91BB-6562488440DB}" srcOrd="0" destOrd="0" parTransId="{F06E2507-112D-4AF1-9F30-71C5C4F1A9AA}" sibTransId="{BB71082F-F41B-47AF-A6D2-9020B7DC8D61}"/>
    <dgm:cxn modelId="{675700D9-281B-4778-844F-3F6953F8BDBA}" type="presOf" srcId="{FCB7578A-C83A-4A40-91BB-6562488440DB}" destId="{0ECBEDCF-C1FE-4FE5-A5C9-408FBCB64921}" srcOrd="0" destOrd="1" presId="urn:microsoft.com/office/officeart/2005/8/layout/vProcess5"/>
    <dgm:cxn modelId="{37FED0FB-B145-4841-8E77-8B8A1418F95C}" type="presParOf" srcId="{B7D44F6D-43AC-4227-87B8-96E0238B29B2}" destId="{2C3B2EC5-FDC6-470E-AC9A-F82E83551C2F}" srcOrd="0" destOrd="0" presId="urn:microsoft.com/office/officeart/2005/8/layout/vProcess5"/>
    <dgm:cxn modelId="{800C21BF-8848-4D87-9A8E-7469F088783C}" type="presParOf" srcId="{B7D44F6D-43AC-4227-87B8-96E0238B29B2}" destId="{0ECBEDCF-C1FE-4FE5-A5C9-408FBCB64921}" srcOrd="1" destOrd="0" presId="urn:microsoft.com/office/officeart/2005/8/layout/vProcess5"/>
    <dgm:cxn modelId="{4794D8FC-A791-4CED-B3F6-9524705B9302}" type="presParOf" srcId="{B7D44F6D-43AC-4227-87B8-96E0238B29B2}" destId="{EC47761E-60CE-4F0F-98C2-03F0565CE51C}" srcOrd="2" destOrd="0" presId="urn:microsoft.com/office/officeart/2005/8/layout/vProcess5"/>
    <dgm:cxn modelId="{697796AB-139F-45A3-A8E2-28970EFD6D22}" type="presParOf" srcId="{B7D44F6D-43AC-4227-87B8-96E0238B29B2}" destId="{370FD68C-A62C-42BC-A533-1DE2AE291722}" srcOrd="3" destOrd="0" presId="urn:microsoft.com/office/officeart/2005/8/layout/vProcess5"/>
    <dgm:cxn modelId="{8F3C6BCB-97A6-4374-BD32-CDA9880D0930}" type="presParOf" srcId="{B7D44F6D-43AC-4227-87B8-96E0238B29B2}" destId="{D78F4CC7-AD3F-4C38-87B5-5C171F5A3FF7}" srcOrd="4" destOrd="0" presId="urn:microsoft.com/office/officeart/2005/8/layout/vProcess5"/>
    <dgm:cxn modelId="{CBF342BC-F47B-49B3-AE45-8BC516163E2F}" type="presParOf" srcId="{B7D44F6D-43AC-4227-87B8-96E0238B29B2}" destId="{6EF3D51A-0AAA-4B2A-8E8D-C65BD500A639}" srcOrd="5" destOrd="0" presId="urn:microsoft.com/office/officeart/2005/8/layout/vProcess5"/>
    <dgm:cxn modelId="{4B064251-F27D-4B62-9ACD-7C87D3C57E1D}" type="presParOf" srcId="{B7D44F6D-43AC-4227-87B8-96E0238B29B2}" destId="{6217C990-2E55-47D4-A038-4526C0454FFA}" srcOrd="6" destOrd="0" presId="urn:microsoft.com/office/officeart/2005/8/layout/vProcess5"/>
    <dgm:cxn modelId="{BAC2C509-A2DD-48E3-9D87-683D6E641901}" type="presParOf" srcId="{B7D44F6D-43AC-4227-87B8-96E0238B29B2}" destId="{0A754870-4078-4BC0-A449-E89F589E9693}" srcOrd="7" destOrd="0" presId="urn:microsoft.com/office/officeart/2005/8/layout/vProcess5"/>
    <dgm:cxn modelId="{F7C3F2EE-742A-431A-8B6F-BF8E41A16C1A}" type="presParOf" srcId="{B7D44F6D-43AC-4227-87B8-96E0238B29B2}" destId="{56BEF8DC-0DDF-4D29-AE51-E1E3B89945C4}"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3F3CCB-ABD8-42DA-B659-C8F2A7C98419}"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fi-FI"/>
        </a:p>
      </dgm:t>
    </dgm:pt>
    <dgm:pt modelId="{9DD5363B-70DB-49D4-AA37-C3562F8A51F3}">
      <dgm:prSet/>
      <dgm:spPr/>
      <dgm:t>
        <a:bodyPr/>
        <a:lstStyle/>
        <a:p>
          <a:pPr algn="ctr" rtl="0"/>
          <a:r>
            <a:rPr lang="fi-FI" dirty="0" smtClean="0"/>
            <a:t>Ongelmamikrobit</a:t>
          </a:r>
          <a:endParaRPr lang="fi-FI" dirty="0"/>
        </a:p>
      </dgm:t>
    </dgm:pt>
    <dgm:pt modelId="{F5C51831-75B9-4113-904F-E8E841D7DBA0}" type="parTrans" cxnId="{71465F80-3CE5-4CBE-965B-7515E1DF0F8D}">
      <dgm:prSet/>
      <dgm:spPr/>
      <dgm:t>
        <a:bodyPr/>
        <a:lstStyle/>
        <a:p>
          <a:endParaRPr lang="fi-FI"/>
        </a:p>
      </dgm:t>
    </dgm:pt>
    <dgm:pt modelId="{1D9B4AD4-5AC6-4A4D-9B07-133DDBFB9A2C}" type="sibTrans" cxnId="{71465F80-3CE5-4CBE-965B-7515E1DF0F8D}">
      <dgm:prSet/>
      <dgm:spPr/>
      <dgm:t>
        <a:bodyPr/>
        <a:lstStyle/>
        <a:p>
          <a:endParaRPr lang="fi-FI"/>
        </a:p>
      </dgm:t>
    </dgm:pt>
    <dgm:pt modelId="{A7ACFE66-F6A3-4E80-8BCC-80388A30F86F}" type="pres">
      <dgm:prSet presAssocID="{633F3CCB-ABD8-42DA-B659-C8F2A7C98419}" presName="linear" presStyleCnt="0">
        <dgm:presLayoutVars>
          <dgm:animLvl val="lvl"/>
          <dgm:resizeHandles val="exact"/>
        </dgm:presLayoutVars>
      </dgm:prSet>
      <dgm:spPr/>
      <dgm:t>
        <a:bodyPr/>
        <a:lstStyle/>
        <a:p>
          <a:endParaRPr lang="fi-FI"/>
        </a:p>
      </dgm:t>
    </dgm:pt>
    <dgm:pt modelId="{E9A218B7-97B3-4FEB-84ED-7C81B68F2947}" type="pres">
      <dgm:prSet presAssocID="{9DD5363B-70DB-49D4-AA37-C3562F8A51F3}" presName="parentText" presStyleLbl="node1" presStyleIdx="0" presStyleCnt="1">
        <dgm:presLayoutVars>
          <dgm:chMax val="0"/>
          <dgm:bulletEnabled val="1"/>
        </dgm:presLayoutVars>
      </dgm:prSet>
      <dgm:spPr/>
      <dgm:t>
        <a:bodyPr/>
        <a:lstStyle/>
        <a:p>
          <a:endParaRPr lang="fi-FI"/>
        </a:p>
      </dgm:t>
    </dgm:pt>
  </dgm:ptLst>
  <dgm:cxnLst>
    <dgm:cxn modelId="{094114B5-FA0F-48D7-8939-FF967D277E48}" type="presOf" srcId="{9DD5363B-70DB-49D4-AA37-C3562F8A51F3}" destId="{E9A218B7-97B3-4FEB-84ED-7C81B68F2947}" srcOrd="0" destOrd="0" presId="urn:microsoft.com/office/officeart/2005/8/layout/vList2"/>
    <dgm:cxn modelId="{71465F80-3CE5-4CBE-965B-7515E1DF0F8D}" srcId="{633F3CCB-ABD8-42DA-B659-C8F2A7C98419}" destId="{9DD5363B-70DB-49D4-AA37-C3562F8A51F3}" srcOrd="0" destOrd="0" parTransId="{F5C51831-75B9-4113-904F-E8E841D7DBA0}" sibTransId="{1D9B4AD4-5AC6-4A4D-9B07-133DDBFB9A2C}"/>
    <dgm:cxn modelId="{10D3CA13-1233-4829-8652-725CFBE41EF8}" type="presOf" srcId="{633F3CCB-ABD8-42DA-B659-C8F2A7C98419}" destId="{A7ACFE66-F6A3-4E80-8BCC-80388A30F86F}" srcOrd="0" destOrd="0" presId="urn:microsoft.com/office/officeart/2005/8/layout/vList2"/>
    <dgm:cxn modelId="{49BC3208-F609-485F-BB3D-CFE55AE5707B}" type="presParOf" srcId="{A7ACFE66-F6A3-4E80-8BCC-80388A30F86F}" destId="{E9A218B7-97B3-4FEB-84ED-7C81B68F294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5ACAD7F-7225-4C38-8D79-C1ED1D1ABABF}"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fi-FI"/>
        </a:p>
      </dgm:t>
    </dgm:pt>
    <dgm:pt modelId="{9ABC2970-76A0-41C5-854E-6389770C0B88}">
      <dgm:prSet/>
      <dgm:spPr/>
      <dgm:t>
        <a:bodyPr/>
        <a:lstStyle/>
        <a:p>
          <a:pPr algn="ctr" rtl="0"/>
          <a:r>
            <a:rPr lang="fi-FI" dirty="0" smtClean="0"/>
            <a:t>Bakteerit</a:t>
          </a:r>
          <a:endParaRPr lang="fi-FI" dirty="0"/>
        </a:p>
      </dgm:t>
    </dgm:pt>
    <dgm:pt modelId="{7D852406-730D-47E6-BA6E-7B99F40AA7E5}" type="parTrans" cxnId="{65A225BC-CA3E-458C-ACB5-B95F81903644}">
      <dgm:prSet/>
      <dgm:spPr/>
      <dgm:t>
        <a:bodyPr/>
        <a:lstStyle/>
        <a:p>
          <a:endParaRPr lang="fi-FI"/>
        </a:p>
      </dgm:t>
    </dgm:pt>
    <dgm:pt modelId="{34DC2B18-A6DA-46D3-A832-F71673595C7C}" type="sibTrans" cxnId="{65A225BC-CA3E-458C-ACB5-B95F81903644}">
      <dgm:prSet/>
      <dgm:spPr/>
      <dgm:t>
        <a:bodyPr/>
        <a:lstStyle/>
        <a:p>
          <a:endParaRPr lang="fi-FI"/>
        </a:p>
      </dgm:t>
    </dgm:pt>
    <dgm:pt modelId="{E1F209C5-AB8A-4BC8-9934-52523022EF5B}" type="pres">
      <dgm:prSet presAssocID="{C5ACAD7F-7225-4C38-8D79-C1ED1D1ABABF}" presName="linear" presStyleCnt="0">
        <dgm:presLayoutVars>
          <dgm:animLvl val="lvl"/>
          <dgm:resizeHandles val="exact"/>
        </dgm:presLayoutVars>
      </dgm:prSet>
      <dgm:spPr/>
      <dgm:t>
        <a:bodyPr/>
        <a:lstStyle/>
        <a:p>
          <a:endParaRPr lang="fi-FI"/>
        </a:p>
      </dgm:t>
    </dgm:pt>
    <dgm:pt modelId="{A4534B2F-96A5-4C09-A6A9-08577959F6CB}" type="pres">
      <dgm:prSet presAssocID="{9ABC2970-76A0-41C5-854E-6389770C0B88}" presName="parentText" presStyleLbl="node1" presStyleIdx="0" presStyleCnt="1">
        <dgm:presLayoutVars>
          <dgm:chMax val="0"/>
          <dgm:bulletEnabled val="1"/>
        </dgm:presLayoutVars>
      </dgm:prSet>
      <dgm:spPr/>
      <dgm:t>
        <a:bodyPr/>
        <a:lstStyle/>
        <a:p>
          <a:endParaRPr lang="fi-FI"/>
        </a:p>
      </dgm:t>
    </dgm:pt>
  </dgm:ptLst>
  <dgm:cxnLst>
    <dgm:cxn modelId="{1F9C6AB2-6932-45A2-8425-2DF7E071CA8C}" type="presOf" srcId="{9ABC2970-76A0-41C5-854E-6389770C0B88}" destId="{A4534B2F-96A5-4C09-A6A9-08577959F6CB}" srcOrd="0" destOrd="0" presId="urn:microsoft.com/office/officeart/2005/8/layout/vList2"/>
    <dgm:cxn modelId="{2B3F4DE1-E1D7-4576-A44A-82BFDE5736E3}" type="presOf" srcId="{C5ACAD7F-7225-4C38-8D79-C1ED1D1ABABF}" destId="{E1F209C5-AB8A-4BC8-9934-52523022EF5B}" srcOrd="0" destOrd="0" presId="urn:microsoft.com/office/officeart/2005/8/layout/vList2"/>
    <dgm:cxn modelId="{65A225BC-CA3E-458C-ACB5-B95F81903644}" srcId="{C5ACAD7F-7225-4C38-8D79-C1ED1D1ABABF}" destId="{9ABC2970-76A0-41C5-854E-6389770C0B88}" srcOrd="0" destOrd="0" parTransId="{7D852406-730D-47E6-BA6E-7B99F40AA7E5}" sibTransId="{34DC2B18-A6DA-46D3-A832-F71673595C7C}"/>
    <dgm:cxn modelId="{5DBA25D4-B542-42D2-9196-073058FFDB6C}" type="presParOf" srcId="{E1F209C5-AB8A-4BC8-9934-52523022EF5B}" destId="{A4534B2F-96A5-4C09-A6A9-08577959F6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5D1DA5-2211-4F46-8AFD-0B8B7ED68836}" type="doc">
      <dgm:prSet loTypeId="urn:microsoft.com/office/officeart/2005/8/layout/arrow3" loCatId="relationship" qsTypeId="urn:microsoft.com/office/officeart/2005/8/quickstyle/simple5" qsCatId="simple" csTypeId="urn:microsoft.com/office/officeart/2005/8/colors/accent2_4" csCatId="accent2"/>
      <dgm:spPr/>
      <dgm:t>
        <a:bodyPr/>
        <a:lstStyle/>
        <a:p>
          <a:endParaRPr lang="fi-FI"/>
        </a:p>
      </dgm:t>
    </dgm:pt>
    <dgm:pt modelId="{9C22584C-5850-4B70-A469-2F54FDC1B5D4}">
      <dgm:prSet/>
      <dgm:spPr/>
      <dgm:t>
        <a:bodyPr/>
        <a:lstStyle/>
        <a:p>
          <a:pPr rtl="0"/>
          <a:r>
            <a:rPr lang="fi-FI" dirty="0" smtClean="0"/>
            <a:t>Ystäviä</a:t>
          </a:r>
          <a:endParaRPr lang="fi-FI" dirty="0"/>
        </a:p>
      </dgm:t>
    </dgm:pt>
    <dgm:pt modelId="{7623B460-AF21-44FF-8D82-6AE0CC6F4636}" type="parTrans" cxnId="{BAFA6534-D252-4F46-A64D-7BFC3ECD63BA}">
      <dgm:prSet/>
      <dgm:spPr/>
      <dgm:t>
        <a:bodyPr/>
        <a:lstStyle/>
        <a:p>
          <a:endParaRPr lang="fi-FI"/>
        </a:p>
      </dgm:t>
    </dgm:pt>
    <dgm:pt modelId="{D4F35701-D666-4D5F-B52B-2F9AED5813B8}" type="sibTrans" cxnId="{BAFA6534-D252-4F46-A64D-7BFC3ECD63BA}">
      <dgm:prSet/>
      <dgm:spPr/>
      <dgm:t>
        <a:bodyPr/>
        <a:lstStyle/>
        <a:p>
          <a:endParaRPr lang="fi-FI"/>
        </a:p>
      </dgm:t>
    </dgm:pt>
    <dgm:pt modelId="{93F46890-D113-443B-BD69-31605F7BA8FA}">
      <dgm:prSet/>
      <dgm:spPr/>
      <dgm:t>
        <a:bodyPr/>
        <a:lstStyle/>
        <a:p>
          <a:pPr rtl="0"/>
          <a:r>
            <a:rPr lang="fi-FI" dirty="0" smtClean="0"/>
            <a:t>Tärkeitä tehtäviä elimistössä</a:t>
          </a:r>
          <a:endParaRPr lang="fi-FI" dirty="0"/>
        </a:p>
      </dgm:t>
    </dgm:pt>
    <dgm:pt modelId="{90168B74-C380-4132-B00E-C0D04C21D7D1}" type="parTrans" cxnId="{4F87406E-0BAF-4E66-B035-D3C64737DBA3}">
      <dgm:prSet/>
      <dgm:spPr/>
      <dgm:t>
        <a:bodyPr/>
        <a:lstStyle/>
        <a:p>
          <a:endParaRPr lang="fi-FI"/>
        </a:p>
      </dgm:t>
    </dgm:pt>
    <dgm:pt modelId="{27CB94EB-C1D1-43F1-AF08-EF620D9BE619}" type="sibTrans" cxnId="{4F87406E-0BAF-4E66-B035-D3C64737DBA3}">
      <dgm:prSet/>
      <dgm:spPr/>
      <dgm:t>
        <a:bodyPr/>
        <a:lstStyle/>
        <a:p>
          <a:endParaRPr lang="fi-FI"/>
        </a:p>
      </dgm:t>
    </dgm:pt>
    <dgm:pt modelId="{E0CDDE83-FDE2-4665-B54F-0AB376445AA3}">
      <dgm:prSet/>
      <dgm:spPr/>
      <dgm:t>
        <a:bodyPr/>
        <a:lstStyle/>
        <a:p>
          <a:pPr rtl="0"/>
          <a:r>
            <a:rPr lang="fi-FI" dirty="0" smtClean="0"/>
            <a:t>Vihollisia</a:t>
          </a:r>
          <a:endParaRPr lang="fi-FI" dirty="0"/>
        </a:p>
      </dgm:t>
    </dgm:pt>
    <dgm:pt modelId="{910F56B4-E522-4A44-8E9A-630091A2FBA2}" type="parTrans" cxnId="{E292EB5B-9673-415B-9D6A-33083F1DA41F}">
      <dgm:prSet/>
      <dgm:spPr/>
      <dgm:t>
        <a:bodyPr/>
        <a:lstStyle/>
        <a:p>
          <a:endParaRPr lang="fi-FI"/>
        </a:p>
      </dgm:t>
    </dgm:pt>
    <dgm:pt modelId="{08FDA3B0-C918-4E94-AB7E-CEBA39C7FD50}" type="sibTrans" cxnId="{E292EB5B-9673-415B-9D6A-33083F1DA41F}">
      <dgm:prSet/>
      <dgm:spPr/>
      <dgm:t>
        <a:bodyPr/>
        <a:lstStyle/>
        <a:p>
          <a:endParaRPr lang="fi-FI"/>
        </a:p>
      </dgm:t>
    </dgm:pt>
    <dgm:pt modelId="{07617C53-6B4E-47CC-B7A5-BB3D43FFC5E0}">
      <dgm:prSet/>
      <dgm:spPr/>
      <dgm:t>
        <a:bodyPr/>
        <a:lstStyle/>
        <a:p>
          <a:pPr rtl="0"/>
          <a:r>
            <a:rPr lang="fi-FI" dirty="0" smtClean="0"/>
            <a:t>Taudinaiheuttajia</a:t>
          </a:r>
          <a:endParaRPr lang="fi-FI" dirty="0"/>
        </a:p>
      </dgm:t>
    </dgm:pt>
    <dgm:pt modelId="{C35FE93D-F8EF-4E50-84A5-CB58231F2602}" type="parTrans" cxnId="{76378818-1129-4E11-A25A-84D076698372}">
      <dgm:prSet/>
      <dgm:spPr/>
      <dgm:t>
        <a:bodyPr/>
        <a:lstStyle/>
        <a:p>
          <a:endParaRPr lang="fi-FI"/>
        </a:p>
      </dgm:t>
    </dgm:pt>
    <dgm:pt modelId="{8B406375-AAD6-489B-8B74-8240D4D81BF4}" type="sibTrans" cxnId="{76378818-1129-4E11-A25A-84D076698372}">
      <dgm:prSet/>
      <dgm:spPr/>
      <dgm:t>
        <a:bodyPr/>
        <a:lstStyle/>
        <a:p>
          <a:endParaRPr lang="fi-FI"/>
        </a:p>
      </dgm:t>
    </dgm:pt>
    <dgm:pt modelId="{5D745034-D1B4-4976-991E-36007EDEA64B}" type="pres">
      <dgm:prSet presAssocID="{455D1DA5-2211-4F46-8AFD-0B8B7ED68836}" presName="compositeShape" presStyleCnt="0">
        <dgm:presLayoutVars>
          <dgm:chMax val="2"/>
          <dgm:dir/>
          <dgm:resizeHandles val="exact"/>
        </dgm:presLayoutVars>
      </dgm:prSet>
      <dgm:spPr/>
      <dgm:t>
        <a:bodyPr/>
        <a:lstStyle/>
        <a:p>
          <a:endParaRPr lang="fi-FI"/>
        </a:p>
      </dgm:t>
    </dgm:pt>
    <dgm:pt modelId="{99CC27D6-FB22-47C4-9BFC-54F366F8FBEC}" type="pres">
      <dgm:prSet presAssocID="{455D1DA5-2211-4F46-8AFD-0B8B7ED68836}" presName="divider" presStyleLbl="fgShp" presStyleIdx="0" presStyleCnt="1"/>
      <dgm:spPr/>
    </dgm:pt>
    <dgm:pt modelId="{EC9D3CBA-7EED-421E-82E9-FD87589A3694}" type="pres">
      <dgm:prSet presAssocID="{9C22584C-5850-4B70-A469-2F54FDC1B5D4}" presName="downArrow" presStyleLbl="node1" presStyleIdx="0" presStyleCnt="2"/>
      <dgm:spPr/>
    </dgm:pt>
    <dgm:pt modelId="{A637D8E9-778C-401A-A667-AAA2CFD95A9A}" type="pres">
      <dgm:prSet presAssocID="{9C22584C-5850-4B70-A469-2F54FDC1B5D4}" presName="downArrowText" presStyleLbl="revTx" presStyleIdx="0" presStyleCnt="2">
        <dgm:presLayoutVars>
          <dgm:bulletEnabled val="1"/>
        </dgm:presLayoutVars>
      </dgm:prSet>
      <dgm:spPr/>
      <dgm:t>
        <a:bodyPr/>
        <a:lstStyle/>
        <a:p>
          <a:endParaRPr lang="fi-FI"/>
        </a:p>
      </dgm:t>
    </dgm:pt>
    <dgm:pt modelId="{A7D61074-1953-48D7-AEEA-2C23A074731A}" type="pres">
      <dgm:prSet presAssocID="{E0CDDE83-FDE2-4665-B54F-0AB376445AA3}" presName="upArrow" presStyleLbl="node1" presStyleIdx="1" presStyleCnt="2"/>
      <dgm:spPr/>
    </dgm:pt>
    <dgm:pt modelId="{20553619-7D56-4553-BFFC-CF6E5D003FD7}" type="pres">
      <dgm:prSet presAssocID="{E0CDDE83-FDE2-4665-B54F-0AB376445AA3}" presName="upArrowText" presStyleLbl="revTx" presStyleIdx="1" presStyleCnt="2">
        <dgm:presLayoutVars>
          <dgm:bulletEnabled val="1"/>
        </dgm:presLayoutVars>
      </dgm:prSet>
      <dgm:spPr/>
      <dgm:t>
        <a:bodyPr/>
        <a:lstStyle/>
        <a:p>
          <a:endParaRPr lang="fi-FI"/>
        </a:p>
      </dgm:t>
    </dgm:pt>
  </dgm:ptLst>
  <dgm:cxnLst>
    <dgm:cxn modelId="{F3A9DECE-95A8-4F5C-9106-BD17ACE5A131}" type="presOf" srcId="{455D1DA5-2211-4F46-8AFD-0B8B7ED68836}" destId="{5D745034-D1B4-4976-991E-36007EDEA64B}" srcOrd="0" destOrd="0" presId="urn:microsoft.com/office/officeart/2005/8/layout/arrow3"/>
    <dgm:cxn modelId="{BAFA6534-D252-4F46-A64D-7BFC3ECD63BA}" srcId="{455D1DA5-2211-4F46-8AFD-0B8B7ED68836}" destId="{9C22584C-5850-4B70-A469-2F54FDC1B5D4}" srcOrd="0" destOrd="0" parTransId="{7623B460-AF21-44FF-8D82-6AE0CC6F4636}" sibTransId="{D4F35701-D666-4D5F-B52B-2F9AED5813B8}"/>
    <dgm:cxn modelId="{76378818-1129-4E11-A25A-84D076698372}" srcId="{E0CDDE83-FDE2-4665-B54F-0AB376445AA3}" destId="{07617C53-6B4E-47CC-B7A5-BB3D43FFC5E0}" srcOrd="0" destOrd="0" parTransId="{C35FE93D-F8EF-4E50-84A5-CB58231F2602}" sibTransId="{8B406375-AAD6-489B-8B74-8240D4D81BF4}"/>
    <dgm:cxn modelId="{C961A529-5B2D-4BDF-9C74-7AF37DA7B1A2}" type="presOf" srcId="{9C22584C-5850-4B70-A469-2F54FDC1B5D4}" destId="{A637D8E9-778C-401A-A667-AAA2CFD95A9A}" srcOrd="0" destOrd="0" presId="urn:microsoft.com/office/officeart/2005/8/layout/arrow3"/>
    <dgm:cxn modelId="{E292EB5B-9673-415B-9D6A-33083F1DA41F}" srcId="{455D1DA5-2211-4F46-8AFD-0B8B7ED68836}" destId="{E0CDDE83-FDE2-4665-B54F-0AB376445AA3}" srcOrd="1" destOrd="0" parTransId="{910F56B4-E522-4A44-8E9A-630091A2FBA2}" sibTransId="{08FDA3B0-C918-4E94-AB7E-CEBA39C7FD50}"/>
    <dgm:cxn modelId="{211D60B4-E58C-47F2-8737-4557E9336D3A}" type="presOf" srcId="{E0CDDE83-FDE2-4665-B54F-0AB376445AA3}" destId="{20553619-7D56-4553-BFFC-CF6E5D003FD7}" srcOrd="0" destOrd="0" presId="urn:microsoft.com/office/officeart/2005/8/layout/arrow3"/>
    <dgm:cxn modelId="{46336FB8-8EC0-4478-83B2-BA6E625A54F7}" type="presOf" srcId="{07617C53-6B4E-47CC-B7A5-BB3D43FFC5E0}" destId="{20553619-7D56-4553-BFFC-CF6E5D003FD7}" srcOrd="0" destOrd="1" presId="urn:microsoft.com/office/officeart/2005/8/layout/arrow3"/>
    <dgm:cxn modelId="{4F87406E-0BAF-4E66-B035-D3C64737DBA3}" srcId="{9C22584C-5850-4B70-A469-2F54FDC1B5D4}" destId="{93F46890-D113-443B-BD69-31605F7BA8FA}" srcOrd="0" destOrd="0" parTransId="{90168B74-C380-4132-B00E-C0D04C21D7D1}" sibTransId="{27CB94EB-C1D1-43F1-AF08-EF620D9BE619}"/>
    <dgm:cxn modelId="{3F0D39E8-91B3-48F1-9D45-E0C95553062B}" type="presOf" srcId="{93F46890-D113-443B-BD69-31605F7BA8FA}" destId="{A637D8E9-778C-401A-A667-AAA2CFD95A9A}" srcOrd="0" destOrd="1" presId="urn:microsoft.com/office/officeart/2005/8/layout/arrow3"/>
    <dgm:cxn modelId="{E843A752-8453-42A8-BA5F-49E16AD7873E}" type="presParOf" srcId="{5D745034-D1B4-4976-991E-36007EDEA64B}" destId="{99CC27D6-FB22-47C4-9BFC-54F366F8FBEC}" srcOrd="0" destOrd="0" presId="urn:microsoft.com/office/officeart/2005/8/layout/arrow3"/>
    <dgm:cxn modelId="{EC24E373-FC4E-4042-8312-F77BABDD3A22}" type="presParOf" srcId="{5D745034-D1B4-4976-991E-36007EDEA64B}" destId="{EC9D3CBA-7EED-421E-82E9-FD87589A3694}" srcOrd="1" destOrd="0" presId="urn:microsoft.com/office/officeart/2005/8/layout/arrow3"/>
    <dgm:cxn modelId="{35F49C59-709C-47DF-AA9F-3BB456F145EA}" type="presParOf" srcId="{5D745034-D1B4-4976-991E-36007EDEA64B}" destId="{A637D8E9-778C-401A-A667-AAA2CFD95A9A}" srcOrd="2" destOrd="0" presId="urn:microsoft.com/office/officeart/2005/8/layout/arrow3"/>
    <dgm:cxn modelId="{546D9866-CFD6-42EF-9B2C-CA0FF7FDFA70}" type="presParOf" srcId="{5D745034-D1B4-4976-991E-36007EDEA64B}" destId="{A7D61074-1953-48D7-AEEA-2C23A074731A}" srcOrd="3" destOrd="0" presId="urn:microsoft.com/office/officeart/2005/8/layout/arrow3"/>
    <dgm:cxn modelId="{DE26CBE0-977E-4760-A353-5DFC5106703C}" type="presParOf" srcId="{5D745034-D1B4-4976-991E-36007EDEA64B}" destId="{20553619-7D56-4553-BFFC-CF6E5D003FD7}"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A94527-3849-4960-B00D-47897D78E007}"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fi-FI"/>
        </a:p>
      </dgm:t>
    </dgm:pt>
    <dgm:pt modelId="{73649C4F-F297-411C-9909-F138715E1E7D}">
      <dgm:prSet custT="1"/>
      <dgm:spPr/>
      <dgm:t>
        <a:bodyPr/>
        <a:lstStyle/>
        <a:p>
          <a:pPr rtl="0"/>
          <a:r>
            <a:rPr lang="fi-FI" sz="2000" b="1" dirty="0" smtClean="0"/>
            <a:t>Osa bakteereista luonnostaan resistenttejä = vastustuskykyisiä</a:t>
          </a:r>
          <a:endParaRPr lang="fi-FI" sz="2000" b="1" dirty="0"/>
        </a:p>
      </dgm:t>
    </dgm:pt>
    <dgm:pt modelId="{AD3805C4-8BFC-42F2-8CA6-CCB9261A212E}" type="parTrans" cxnId="{97D3A0C1-E176-466B-A55C-42FE7EB1E97D}">
      <dgm:prSet/>
      <dgm:spPr/>
      <dgm:t>
        <a:bodyPr/>
        <a:lstStyle/>
        <a:p>
          <a:endParaRPr lang="fi-FI"/>
        </a:p>
      </dgm:t>
    </dgm:pt>
    <dgm:pt modelId="{59F354FF-7DE1-46DB-8C8A-A43B367D5FBE}" type="sibTrans" cxnId="{97D3A0C1-E176-466B-A55C-42FE7EB1E97D}">
      <dgm:prSet/>
      <dgm:spPr/>
      <dgm:t>
        <a:bodyPr/>
        <a:lstStyle/>
        <a:p>
          <a:endParaRPr lang="fi-FI"/>
        </a:p>
      </dgm:t>
    </dgm:pt>
    <dgm:pt modelId="{EAE6D3F4-EAA8-45B7-A943-0E0D3171FC9B}">
      <dgm:prSet custT="1"/>
      <dgm:spPr/>
      <dgm:t>
        <a:bodyPr/>
        <a:lstStyle/>
        <a:p>
          <a:pPr rtl="0"/>
          <a:r>
            <a:rPr lang="fi-FI" sz="2000" b="1" dirty="0" smtClean="0"/>
            <a:t>Syntyvät aina antibioottipaineen alla</a:t>
          </a:r>
          <a:endParaRPr lang="fi-FI" sz="2000" b="1" dirty="0"/>
        </a:p>
      </dgm:t>
    </dgm:pt>
    <dgm:pt modelId="{6E2FFCA3-FF80-47E7-ADF4-7BAC94E0DBD2}" type="parTrans" cxnId="{15121529-A497-47B1-B985-3879A0CE1783}">
      <dgm:prSet/>
      <dgm:spPr/>
      <dgm:t>
        <a:bodyPr/>
        <a:lstStyle/>
        <a:p>
          <a:endParaRPr lang="fi-FI"/>
        </a:p>
      </dgm:t>
    </dgm:pt>
    <dgm:pt modelId="{9A0E9359-8D3A-4548-9DD6-4CF2EC5EAA4E}" type="sibTrans" cxnId="{15121529-A497-47B1-B985-3879A0CE1783}">
      <dgm:prSet/>
      <dgm:spPr/>
      <dgm:t>
        <a:bodyPr/>
        <a:lstStyle/>
        <a:p>
          <a:endParaRPr lang="fi-FI"/>
        </a:p>
      </dgm:t>
    </dgm:pt>
    <dgm:pt modelId="{6536C1E8-757E-4A74-AF5B-96443E602270}">
      <dgm:prSet custT="1"/>
      <dgm:spPr/>
      <dgm:t>
        <a:bodyPr/>
        <a:lstStyle/>
        <a:p>
          <a:pPr rtl="0"/>
          <a:r>
            <a:rPr lang="fi-FI" sz="2000" b="1" dirty="0" smtClean="0"/>
            <a:t>Leviävät helposti</a:t>
          </a:r>
          <a:endParaRPr lang="fi-FI" sz="2000" b="1" dirty="0"/>
        </a:p>
      </dgm:t>
    </dgm:pt>
    <dgm:pt modelId="{319B261D-F96C-45C7-BD30-5F49F36C94BE}" type="parTrans" cxnId="{03657F57-B4FC-45EB-B608-D44321296B20}">
      <dgm:prSet/>
      <dgm:spPr/>
      <dgm:t>
        <a:bodyPr/>
        <a:lstStyle/>
        <a:p>
          <a:endParaRPr lang="fi-FI"/>
        </a:p>
      </dgm:t>
    </dgm:pt>
    <dgm:pt modelId="{C0E7428C-00EB-4422-8CD1-EA58A4EEF9F3}" type="sibTrans" cxnId="{03657F57-B4FC-45EB-B608-D44321296B20}">
      <dgm:prSet/>
      <dgm:spPr/>
      <dgm:t>
        <a:bodyPr/>
        <a:lstStyle/>
        <a:p>
          <a:endParaRPr lang="fi-FI"/>
        </a:p>
      </dgm:t>
    </dgm:pt>
    <dgm:pt modelId="{2478B7CC-8684-47BC-A13A-88064C4909C4}">
      <dgm:prSet custT="1"/>
      <dgm:spPr/>
      <dgm:t>
        <a:bodyPr/>
        <a:lstStyle/>
        <a:p>
          <a:pPr rtl="0"/>
          <a:r>
            <a:rPr lang="fi-FI" sz="2000" b="1" dirty="0" smtClean="0"/>
            <a:t>Käsien </a:t>
          </a:r>
          <a:endParaRPr lang="fi-FI" sz="2000" b="1" dirty="0"/>
        </a:p>
      </dgm:t>
    </dgm:pt>
    <dgm:pt modelId="{2382FECE-9994-4714-B4B8-5AB12C5BF0D2}" type="parTrans" cxnId="{60915DA5-14FC-44ED-A8B2-99136740CDBA}">
      <dgm:prSet/>
      <dgm:spPr/>
      <dgm:t>
        <a:bodyPr/>
        <a:lstStyle/>
        <a:p>
          <a:endParaRPr lang="fi-FI"/>
        </a:p>
      </dgm:t>
    </dgm:pt>
    <dgm:pt modelId="{8D080CDD-14A4-4FF0-97B7-19D35A4850CB}" type="sibTrans" cxnId="{60915DA5-14FC-44ED-A8B2-99136740CDBA}">
      <dgm:prSet/>
      <dgm:spPr/>
      <dgm:t>
        <a:bodyPr/>
        <a:lstStyle/>
        <a:p>
          <a:endParaRPr lang="fi-FI"/>
        </a:p>
      </dgm:t>
    </dgm:pt>
    <dgm:pt modelId="{455071DB-5457-4A09-961A-D0BF6BBDD830}">
      <dgm:prSet custT="1"/>
      <dgm:spPr/>
      <dgm:t>
        <a:bodyPr/>
        <a:lstStyle/>
        <a:p>
          <a:pPr rtl="0"/>
          <a:r>
            <a:rPr lang="fi-FI" sz="2000" b="1" dirty="0" smtClean="0"/>
            <a:t>Ruuan</a:t>
          </a:r>
          <a:endParaRPr lang="fi-FI" sz="2000" b="1" dirty="0"/>
        </a:p>
      </dgm:t>
    </dgm:pt>
    <dgm:pt modelId="{6D16E0A3-6BD4-42B8-AD2B-69ACCD746104}" type="parTrans" cxnId="{720B9F6B-D869-4092-922E-EA6B99DAC40E}">
      <dgm:prSet/>
      <dgm:spPr/>
      <dgm:t>
        <a:bodyPr/>
        <a:lstStyle/>
        <a:p>
          <a:endParaRPr lang="fi-FI"/>
        </a:p>
      </dgm:t>
    </dgm:pt>
    <dgm:pt modelId="{98A1DDF7-133B-403A-9A84-A900E3AF91F2}" type="sibTrans" cxnId="{720B9F6B-D869-4092-922E-EA6B99DAC40E}">
      <dgm:prSet/>
      <dgm:spPr/>
      <dgm:t>
        <a:bodyPr/>
        <a:lstStyle/>
        <a:p>
          <a:endParaRPr lang="fi-FI"/>
        </a:p>
      </dgm:t>
    </dgm:pt>
    <dgm:pt modelId="{B28ECFE4-717D-4283-B2DC-654AD4614E9D}">
      <dgm:prSet custT="1"/>
      <dgm:spPr/>
      <dgm:t>
        <a:bodyPr/>
        <a:lstStyle/>
        <a:p>
          <a:pPr rtl="0"/>
          <a:r>
            <a:rPr lang="fi-FI" sz="2000" b="1" dirty="0" smtClean="0"/>
            <a:t>Ympäristön kautta</a:t>
          </a:r>
          <a:endParaRPr lang="fi-FI" sz="2000" b="1" dirty="0"/>
        </a:p>
      </dgm:t>
    </dgm:pt>
    <dgm:pt modelId="{80D83B7E-0346-4BEF-B8D6-83F535894CC7}" type="parTrans" cxnId="{C47CD238-5002-4298-8B78-358921D7B3EF}">
      <dgm:prSet/>
      <dgm:spPr/>
      <dgm:t>
        <a:bodyPr/>
        <a:lstStyle/>
        <a:p>
          <a:endParaRPr lang="fi-FI"/>
        </a:p>
      </dgm:t>
    </dgm:pt>
    <dgm:pt modelId="{6AD8A64C-E0AB-4EF7-BA90-08447A75EE99}" type="sibTrans" cxnId="{C47CD238-5002-4298-8B78-358921D7B3EF}">
      <dgm:prSet/>
      <dgm:spPr/>
      <dgm:t>
        <a:bodyPr/>
        <a:lstStyle/>
        <a:p>
          <a:endParaRPr lang="fi-FI"/>
        </a:p>
      </dgm:t>
    </dgm:pt>
    <dgm:pt modelId="{8FE1D966-8C88-4187-AB0D-AC65F66DEFB9}">
      <dgm:prSet custT="1"/>
      <dgm:spPr/>
      <dgm:t>
        <a:bodyPr/>
        <a:lstStyle/>
        <a:p>
          <a:pPr rtl="0"/>
          <a:r>
            <a:rPr lang="fi-FI" sz="2000" b="1" dirty="0" smtClean="0"/>
            <a:t>Tartunnan voi saada mistä vain, (sairaalabakteeri nimitystä ei saa käyttää!) </a:t>
          </a:r>
          <a:endParaRPr lang="fi-FI" sz="2000" b="1" dirty="0"/>
        </a:p>
      </dgm:t>
    </dgm:pt>
    <dgm:pt modelId="{8712DB8A-EAB0-4F84-8484-1198D706D0AA}" type="parTrans" cxnId="{EBCBF550-AF0F-42EC-AB30-D5CD6667445F}">
      <dgm:prSet/>
      <dgm:spPr/>
      <dgm:t>
        <a:bodyPr/>
        <a:lstStyle/>
        <a:p>
          <a:endParaRPr lang="fi-FI"/>
        </a:p>
      </dgm:t>
    </dgm:pt>
    <dgm:pt modelId="{D7089050-86A0-4E49-BB3D-C05DC7EB0AA7}" type="sibTrans" cxnId="{EBCBF550-AF0F-42EC-AB30-D5CD6667445F}">
      <dgm:prSet/>
      <dgm:spPr/>
      <dgm:t>
        <a:bodyPr/>
        <a:lstStyle/>
        <a:p>
          <a:endParaRPr lang="fi-FI"/>
        </a:p>
      </dgm:t>
    </dgm:pt>
    <dgm:pt modelId="{875AE164-64A2-4D6E-9D39-BFD7D156F1FE}" type="pres">
      <dgm:prSet presAssocID="{78A94527-3849-4960-B00D-47897D78E007}" presName="Name0" presStyleCnt="0">
        <dgm:presLayoutVars>
          <dgm:chMax val="7"/>
          <dgm:dir/>
          <dgm:animLvl val="lvl"/>
          <dgm:resizeHandles val="exact"/>
        </dgm:presLayoutVars>
      </dgm:prSet>
      <dgm:spPr/>
      <dgm:t>
        <a:bodyPr/>
        <a:lstStyle/>
        <a:p>
          <a:endParaRPr lang="fi-FI"/>
        </a:p>
      </dgm:t>
    </dgm:pt>
    <dgm:pt modelId="{3B7B0904-AEAC-41B0-8485-BB4170A719F4}" type="pres">
      <dgm:prSet presAssocID="{73649C4F-F297-411C-9909-F138715E1E7D}" presName="circle1" presStyleLbl="node1" presStyleIdx="0" presStyleCnt="4"/>
      <dgm:spPr/>
    </dgm:pt>
    <dgm:pt modelId="{29D079A7-76CB-4DAC-9238-EF789065229F}" type="pres">
      <dgm:prSet presAssocID="{73649C4F-F297-411C-9909-F138715E1E7D}" presName="space" presStyleCnt="0"/>
      <dgm:spPr/>
    </dgm:pt>
    <dgm:pt modelId="{F2B88D49-F76C-44CA-B0C7-BB930081E0C0}" type="pres">
      <dgm:prSet presAssocID="{73649C4F-F297-411C-9909-F138715E1E7D}" presName="rect1" presStyleLbl="alignAcc1" presStyleIdx="0" presStyleCnt="4"/>
      <dgm:spPr/>
      <dgm:t>
        <a:bodyPr/>
        <a:lstStyle/>
        <a:p>
          <a:endParaRPr lang="fi-FI"/>
        </a:p>
      </dgm:t>
    </dgm:pt>
    <dgm:pt modelId="{2D38C96C-6388-462C-A09F-054B13D7CE11}" type="pres">
      <dgm:prSet presAssocID="{EAE6D3F4-EAA8-45B7-A943-0E0D3171FC9B}" presName="vertSpace2" presStyleLbl="node1" presStyleIdx="0" presStyleCnt="4"/>
      <dgm:spPr/>
    </dgm:pt>
    <dgm:pt modelId="{BEABC7D2-E9A7-4A2F-92BA-F5B6399DEE47}" type="pres">
      <dgm:prSet presAssocID="{EAE6D3F4-EAA8-45B7-A943-0E0D3171FC9B}" presName="circle2" presStyleLbl="node1" presStyleIdx="1" presStyleCnt="4"/>
      <dgm:spPr/>
    </dgm:pt>
    <dgm:pt modelId="{CC65F530-3128-49F8-89F0-B067B307912D}" type="pres">
      <dgm:prSet presAssocID="{EAE6D3F4-EAA8-45B7-A943-0E0D3171FC9B}" presName="rect2" presStyleLbl="alignAcc1" presStyleIdx="1" presStyleCnt="4"/>
      <dgm:spPr/>
      <dgm:t>
        <a:bodyPr/>
        <a:lstStyle/>
        <a:p>
          <a:endParaRPr lang="fi-FI"/>
        </a:p>
      </dgm:t>
    </dgm:pt>
    <dgm:pt modelId="{12767C70-E7B1-4D56-8208-270370306021}" type="pres">
      <dgm:prSet presAssocID="{6536C1E8-757E-4A74-AF5B-96443E602270}" presName="vertSpace3" presStyleLbl="node1" presStyleIdx="1" presStyleCnt="4"/>
      <dgm:spPr/>
    </dgm:pt>
    <dgm:pt modelId="{2024FD52-154A-4A91-81B7-5CC258117C62}" type="pres">
      <dgm:prSet presAssocID="{6536C1E8-757E-4A74-AF5B-96443E602270}" presName="circle3" presStyleLbl="node1" presStyleIdx="2" presStyleCnt="4"/>
      <dgm:spPr/>
    </dgm:pt>
    <dgm:pt modelId="{CA61B070-DD80-44C9-A4E4-A0C6808761CB}" type="pres">
      <dgm:prSet presAssocID="{6536C1E8-757E-4A74-AF5B-96443E602270}" presName="rect3" presStyleLbl="alignAcc1" presStyleIdx="2" presStyleCnt="4"/>
      <dgm:spPr/>
      <dgm:t>
        <a:bodyPr/>
        <a:lstStyle/>
        <a:p>
          <a:endParaRPr lang="fi-FI"/>
        </a:p>
      </dgm:t>
    </dgm:pt>
    <dgm:pt modelId="{26CB3A42-1B73-4AD9-9C86-3EAFF1D34872}" type="pres">
      <dgm:prSet presAssocID="{8FE1D966-8C88-4187-AB0D-AC65F66DEFB9}" presName="vertSpace4" presStyleLbl="node1" presStyleIdx="2" presStyleCnt="4"/>
      <dgm:spPr/>
    </dgm:pt>
    <dgm:pt modelId="{874DC0F8-ACB7-4CEB-9EED-B5B6527B195C}" type="pres">
      <dgm:prSet presAssocID="{8FE1D966-8C88-4187-AB0D-AC65F66DEFB9}" presName="circle4" presStyleLbl="node1" presStyleIdx="3" presStyleCnt="4"/>
      <dgm:spPr/>
    </dgm:pt>
    <dgm:pt modelId="{16DF772F-3E52-4C21-A37F-20B4A427BF9A}" type="pres">
      <dgm:prSet presAssocID="{8FE1D966-8C88-4187-AB0D-AC65F66DEFB9}" presName="rect4" presStyleLbl="alignAcc1" presStyleIdx="3" presStyleCnt="4"/>
      <dgm:spPr/>
      <dgm:t>
        <a:bodyPr/>
        <a:lstStyle/>
        <a:p>
          <a:endParaRPr lang="fi-FI"/>
        </a:p>
      </dgm:t>
    </dgm:pt>
    <dgm:pt modelId="{53492E40-6907-49AA-8F11-D49B4D52BD0A}" type="pres">
      <dgm:prSet presAssocID="{73649C4F-F297-411C-9909-F138715E1E7D}" presName="rect1ParTx" presStyleLbl="alignAcc1" presStyleIdx="3" presStyleCnt="4">
        <dgm:presLayoutVars>
          <dgm:chMax val="1"/>
          <dgm:bulletEnabled val="1"/>
        </dgm:presLayoutVars>
      </dgm:prSet>
      <dgm:spPr/>
      <dgm:t>
        <a:bodyPr/>
        <a:lstStyle/>
        <a:p>
          <a:endParaRPr lang="fi-FI"/>
        </a:p>
      </dgm:t>
    </dgm:pt>
    <dgm:pt modelId="{9C858CEE-C8FA-4C5F-A7DF-0DE6DE528A02}" type="pres">
      <dgm:prSet presAssocID="{73649C4F-F297-411C-9909-F138715E1E7D}" presName="rect1ChTx" presStyleLbl="alignAcc1" presStyleIdx="3" presStyleCnt="4">
        <dgm:presLayoutVars>
          <dgm:bulletEnabled val="1"/>
        </dgm:presLayoutVars>
      </dgm:prSet>
      <dgm:spPr/>
    </dgm:pt>
    <dgm:pt modelId="{13D3DCD6-470F-4CB9-BC25-B5E3E1056C51}" type="pres">
      <dgm:prSet presAssocID="{EAE6D3F4-EAA8-45B7-A943-0E0D3171FC9B}" presName="rect2ParTx" presStyleLbl="alignAcc1" presStyleIdx="3" presStyleCnt="4">
        <dgm:presLayoutVars>
          <dgm:chMax val="1"/>
          <dgm:bulletEnabled val="1"/>
        </dgm:presLayoutVars>
      </dgm:prSet>
      <dgm:spPr/>
      <dgm:t>
        <a:bodyPr/>
        <a:lstStyle/>
        <a:p>
          <a:endParaRPr lang="fi-FI"/>
        </a:p>
      </dgm:t>
    </dgm:pt>
    <dgm:pt modelId="{0FF6F31B-8408-414A-9F53-23FFD86088A4}" type="pres">
      <dgm:prSet presAssocID="{EAE6D3F4-EAA8-45B7-A943-0E0D3171FC9B}" presName="rect2ChTx" presStyleLbl="alignAcc1" presStyleIdx="3" presStyleCnt="4">
        <dgm:presLayoutVars>
          <dgm:bulletEnabled val="1"/>
        </dgm:presLayoutVars>
      </dgm:prSet>
      <dgm:spPr/>
    </dgm:pt>
    <dgm:pt modelId="{A7F136CA-065B-4685-8251-8208DC8FCEF0}" type="pres">
      <dgm:prSet presAssocID="{6536C1E8-757E-4A74-AF5B-96443E602270}" presName="rect3ParTx" presStyleLbl="alignAcc1" presStyleIdx="3" presStyleCnt="4">
        <dgm:presLayoutVars>
          <dgm:chMax val="1"/>
          <dgm:bulletEnabled val="1"/>
        </dgm:presLayoutVars>
      </dgm:prSet>
      <dgm:spPr/>
      <dgm:t>
        <a:bodyPr/>
        <a:lstStyle/>
        <a:p>
          <a:endParaRPr lang="fi-FI"/>
        </a:p>
      </dgm:t>
    </dgm:pt>
    <dgm:pt modelId="{DE69811B-7BF5-4BB2-AC78-402BBAAADD57}" type="pres">
      <dgm:prSet presAssocID="{6536C1E8-757E-4A74-AF5B-96443E602270}" presName="rect3ChTx" presStyleLbl="alignAcc1" presStyleIdx="3" presStyleCnt="4">
        <dgm:presLayoutVars>
          <dgm:bulletEnabled val="1"/>
        </dgm:presLayoutVars>
      </dgm:prSet>
      <dgm:spPr/>
      <dgm:t>
        <a:bodyPr/>
        <a:lstStyle/>
        <a:p>
          <a:endParaRPr lang="fi-FI"/>
        </a:p>
      </dgm:t>
    </dgm:pt>
    <dgm:pt modelId="{B92A4AAA-4892-47FC-B41A-9E10AA2637C7}" type="pres">
      <dgm:prSet presAssocID="{8FE1D966-8C88-4187-AB0D-AC65F66DEFB9}" presName="rect4ParTx" presStyleLbl="alignAcc1" presStyleIdx="3" presStyleCnt="4">
        <dgm:presLayoutVars>
          <dgm:chMax val="1"/>
          <dgm:bulletEnabled val="1"/>
        </dgm:presLayoutVars>
      </dgm:prSet>
      <dgm:spPr/>
      <dgm:t>
        <a:bodyPr/>
        <a:lstStyle/>
        <a:p>
          <a:endParaRPr lang="fi-FI"/>
        </a:p>
      </dgm:t>
    </dgm:pt>
    <dgm:pt modelId="{B6A26362-242D-46BF-BFC2-BA4F15092412}" type="pres">
      <dgm:prSet presAssocID="{8FE1D966-8C88-4187-AB0D-AC65F66DEFB9}" presName="rect4ChTx" presStyleLbl="alignAcc1" presStyleIdx="3" presStyleCnt="4">
        <dgm:presLayoutVars>
          <dgm:bulletEnabled val="1"/>
        </dgm:presLayoutVars>
      </dgm:prSet>
      <dgm:spPr/>
    </dgm:pt>
  </dgm:ptLst>
  <dgm:cxnLst>
    <dgm:cxn modelId="{60915DA5-14FC-44ED-A8B2-99136740CDBA}" srcId="{6536C1E8-757E-4A74-AF5B-96443E602270}" destId="{2478B7CC-8684-47BC-A13A-88064C4909C4}" srcOrd="0" destOrd="0" parTransId="{2382FECE-9994-4714-B4B8-5AB12C5BF0D2}" sibTransId="{8D080CDD-14A4-4FF0-97B7-19D35A4850CB}"/>
    <dgm:cxn modelId="{15121529-A497-47B1-B985-3879A0CE1783}" srcId="{78A94527-3849-4960-B00D-47897D78E007}" destId="{EAE6D3F4-EAA8-45B7-A943-0E0D3171FC9B}" srcOrd="1" destOrd="0" parTransId="{6E2FFCA3-FF80-47E7-ADF4-7BAC94E0DBD2}" sibTransId="{9A0E9359-8D3A-4548-9DD6-4CF2EC5EAA4E}"/>
    <dgm:cxn modelId="{12B8CEE9-8679-46A3-9555-2DBBC0185BE4}" type="presOf" srcId="{EAE6D3F4-EAA8-45B7-A943-0E0D3171FC9B}" destId="{13D3DCD6-470F-4CB9-BC25-B5E3E1056C51}" srcOrd="1" destOrd="0" presId="urn:microsoft.com/office/officeart/2005/8/layout/target3"/>
    <dgm:cxn modelId="{C47CD238-5002-4298-8B78-358921D7B3EF}" srcId="{6536C1E8-757E-4A74-AF5B-96443E602270}" destId="{B28ECFE4-717D-4283-B2DC-654AD4614E9D}" srcOrd="2" destOrd="0" parTransId="{80D83B7E-0346-4BEF-B8D6-83F535894CC7}" sibTransId="{6AD8A64C-E0AB-4EF7-BA90-08447A75EE99}"/>
    <dgm:cxn modelId="{FD6942B8-3BA7-4D4D-8CA7-FFDC4FC07FB9}" type="presOf" srcId="{73649C4F-F297-411C-9909-F138715E1E7D}" destId="{53492E40-6907-49AA-8F11-D49B4D52BD0A}" srcOrd="1" destOrd="0" presId="urn:microsoft.com/office/officeart/2005/8/layout/target3"/>
    <dgm:cxn modelId="{9543D163-6319-48C2-9280-A1FD327171D8}" type="presOf" srcId="{78A94527-3849-4960-B00D-47897D78E007}" destId="{875AE164-64A2-4D6E-9D39-BFD7D156F1FE}" srcOrd="0" destOrd="0" presId="urn:microsoft.com/office/officeart/2005/8/layout/target3"/>
    <dgm:cxn modelId="{97D3A0C1-E176-466B-A55C-42FE7EB1E97D}" srcId="{78A94527-3849-4960-B00D-47897D78E007}" destId="{73649C4F-F297-411C-9909-F138715E1E7D}" srcOrd="0" destOrd="0" parTransId="{AD3805C4-8BFC-42F2-8CA6-CCB9261A212E}" sibTransId="{59F354FF-7DE1-46DB-8C8A-A43B367D5FBE}"/>
    <dgm:cxn modelId="{2C9F02A8-FA2E-4EF9-B18F-47CB23BFA003}" type="presOf" srcId="{6536C1E8-757E-4A74-AF5B-96443E602270}" destId="{CA61B070-DD80-44C9-A4E4-A0C6808761CB}" srcOrd="0" destOrd="0" presId="urn:microsoft.com/office/officeart/2005/8/layout/target3"/>
    <dgm:cxn modelId="{6460ED2A-C3AB-43DF-9FC6-2B1ADE18593C}" type="presOf" srcId="{73649C4F-F297-411C-9909-F138715E1E7D}" destId="{F2B88D49-F76C-44CA-B0C7-BB930081E0C0}" srcOrd="0" destOrd="0" presId="urn:microsoft.com/office/officeart/2005/8/layout/target3"/>
    <dgm:cxn modelId="{06A03538-2500-478B-BA58-DD44F67F244B}" type="presOf" srcId="{6536C1E8-757E-4A74-AF5B-96443E602270}" destId="{A7F136CA-065B-4685-8251-8208DC8FCEF0}" srcOrd="1" destOrd="0" presId="urn:microsoft.com/office/officeart/2005/8/layout/target3"/>
    <dgm:cxn modelId="{AC1BB1F2-B20F-46AE-8BCC-BF19EADC97AB}" type="presOf" srcId="{455071DB-5457-4A09-961A-D0BF6BBDD830}" destId="{DE69811B-7BF5-4BB2-AC78-402BBAAADD57}" srcOrd="0" destOrd="1" presId="urn:microsoft.com/office/officeart/2005/8/layout/target3"/>
    <dgm:cxn modelId="{447A59D6-6815-4092-A4D2-676F0BE6076A}" type="presOf" srcId="{EAE6D3F4-EAA8-45B7-A943-0E0D3171FC9B}" destId="{CC65F530-3128-49F8-89F0-B067B307912D}" srcOrd="0" destOrd="0" presId="urn:microsoft.com/office/officeart/2005/8/layout/target3"/>
    <dgm:cxn modelId="{2A3512C6-5ED6-4324-89F5-F8A59CB314A4}" type="presOf" srcId="{8FE1D966-8C88-4187-AB0D-AC65F66DEFB9}" destId="{B92A4AAA-4892-47FC-B41A-9E10AA2637C7}" srcOrd="1" destOrd="0" presId="urn:microsoft.com/office/officeart/2005/8/layout/target3"/>
    <dgm:cxn modelId="{F518FE15-7513-4FE4-BB12-CD9A05AE7EC4}" type="presOf" srcId="{8FE1D966-8C88-4187-AB0D-AC65F66DEFB9}" destId="{16DF772F-3E52-4C21-A37F-20B4A427BF9A}" srcOrd="0" destOrd="0" presId="urn:microsoft.com/office/officeart/2005/8/layout/target3"/>
    <dgm:cxn modelId="{03657F57-B4FC-45EB-B608-D44321296B20}" srcId="{78A94527-3849-4960-B00D-47897D78E007}" destId="{6536C1E8-757E-4A74-AF5B-96443E602270}" srcOrd="2" destOrd="0" parTransId="{319B261D-F96C-45C7-BD30-5F49F36C94BE}" sibTransId="{C0E7428C-00EB-4422-8CD1-EA58A4EEF9F3}"/>
    <dgm:cxn modelId="{720B9F6B-D869-4092-922E-EA6B99DAC40E}" srcId="{6536C1E8-757E-4A74-AF5B-96443E602270}" destId="{455071DB-5457-4A09-961A-D0BF6BBDD830}" srcOrd="1" destOrd="0" parTransId="{6D16E0A3-6BD4-42B8-AD2B-69ACCD746104}" sibTransId="{98A1DDF7-133B-403A-9A84-A900E3AF91F2}"/>
    <dgm:cxn modelId="{4029227B-53EB-402E-A1A5-C7B4D030E257}" type="presOf" srcId="{2478B7CC-8684-47BC-A13A-88064C4909C4}" destId="{DE69811B-7BF5-4BB2-AC78-402BBAAADD57}" srcOrd="0" destOrd="0" presId="urn:microsoft.com/office/officeart/2005/8/layout/target3"/>
    <dgm:cxn modelId="{30BEB445-9E2B-4536-95B5-4186094D7AD0}" type="presOf" srcId="{B28ECFE4-717D-4283-B2DC-654AD4614E9D}" destId="{DE69811B-7BF5-4BB2-AC78-402BBAAADD57}" srcOrd="0" destOrd="2" presId="urn:microsoft.com/office/officeart/2005/8/layout/target3"/>
    <dgm:cxn modelId="{EBCBF550-AF0F-42EC-AB30-D5CD6667445F}" srcId="{78A94527-3849-4960-B00D-47897D78E007}" destId="{8FE1D966-8C88-4187-AB0D-AC65F66DEFB9}" srcOrd="3" destOrd="0" parTransId="{8712DB8A-EAB0-4F84-8484-1198D706D0AA}" sibTransId="{D7089050-86A0-4E49-BB3D-C05DC7EB0AA7}"/>
    <dgm:cxn modelId="{71273710-3582-480F-B852-4290E61D3D29}" type="presParOf" srcId="{875AE164-64A2-4D6E-9D39-BFD7D156F1FE}" destId="{3B7B0904-AEAC-41B0-8485-BB4170A719F4}" srcOrd="0" destOrd="0" presId="urn:microsoft.com/office/officeart/2005/8/layout/target3"/>
    <dgm:cxn modelId="{6D059A5E-0713-4138-B697-083EE3FA445B}" type="presParOf" srcId="{875AE164-64A2-4D6E-9D39-BFD7D156F1FE}" destId="{29D079A7-76CB-4DAC-9238-EF789065229F}" srcOrd="1" destOrd="0" presId="urn:microsoft.com/office/officeart/2005/8/layout/target3"/>
    <dgm:cxn modelId="{106DEFF4-FBA8-4EEE-899D-906E06C6F4AA}" type="presParOf" srcId="{875AE164-64A2-4D6E-9D39-BFD7D156F1FE}" destId="{F2B88D49-F76C-44CA-B0C7-BB930081E0C0}" srcOrd="2" destOrd="0" presId="urn:microsoft.com/office/officeart/2005/8/layout/target3"/>
    <dgm:cxn modelId="{F9FE3348-2A67-474E-9814-B3E4DA74A318}" type="presParOf" srcId="{875AE164-64A2-4D6E-9D39-BFD7D156F1FE}" destId="{2D38C96C-6388-462C-A09F-054B13D7CE11}" srcOrd="3" destOrd="0" presId="urn:microsoft.com/office/officeart/2005/8/layout/target3"/>
    <dgm:cxn modelId="{B87ED968-128E-408B-B735-BA50F4A15EA7}" type="presParOf" srcId="{875AE164-64A2-4D6E-9D39-BFD7D156F1FE}" destId="{BEABC7D2-E9A7-4A2F-92BA-F5B6399DEE47}" srcOrd="4" destOrd="0" presId="urn:microsoft.com/office/officeart/2005/8/layout/target3"/>
    <dgm:cxn modelId="{06990824-73AD-42AE-BBA7-530E18F7FD90}" type="presParOf" srcId="{875AE164-64A2-4D6E-9D39-BFD7D156F1FE}" destId="{CC65F530-3128-49F8-89F0-B067B307912D}" srcOrd="5" destOrd="0" presId="urn:microsoft.com/office/officeart/2005/8/layout/target3"/>
    <dgm:cxn modelId="{5507D750-BE4E-40C6-8462-3EA070175759}" type="presParOf" srcId="{875AE164-64A2-4D6E-9D39-BFD7D156F1FE}" destId="{12767C70-E7B1-4D56-8208-270370306021}" srcOrd="6" destOrd="0" presId="urn:microsoft.com/office/officeart/2005/8/layout/target3"/>
    <dgm:cxn modelId="{6F8F582E-6527-4333-910E-ECBE0F102E6B}" type="presParOf" srcId="{875AE164-64A2-4D6E-9D39-BFD7D156F1FE}" destId="{2024FD52-154A-4A91-81B7-5CC258117C62}" srcOrd="7" destOrd="0" presId="urn:microsoft.com/office/officeart/2005/8/layout/target3"/>
    <dgm:cxn modelId="{FC49FE49-7770-440A-8845-F4F800CD8BCF}" type="presParOf" srcId="{875AE164-64A2-4D6E-9D39-BFD7D156F1FE}" destId="{CA61B070-DD80-44C9-A4E4-A0C6808761CB}" srcOrd="8" destOrd="0" presId="urn:microsoft.com/office/officeart/2005/8/layout/target3"/>
    <dgm:cxn modelId="{FFADF59E-AB60-4C55-B758-6D1C25D98495}" type="presParOf" srcId="{875AE164-64A2-4D6E-9D39-BFD7D156F1FE}" destId="{26CB3A42-1B73-4AD9-9C86-3EAFF1D34872}" srcOrd="9" destOrd="0" presId="urn:microsoft.com/office/officeart/2005/8/layout/target3"/>
    <dgm:cxn modelId="{B86FA3A4-212D-4989-9C4F-89BCAE6AF745}" type="presParOf" srcId="{875AE164-64A2-4D6E-9D39-BFD7D156F1FE}" destId="{874DC0F8-ACB7-4CEB-9EED-B5B6527B195C}" srcOrd="10" destOrd="0" presId="urn:microsoft.com/office/officeart/2005/8/layout/target3"/>
    <dgm:cxn modelId="{A270EBD9-FC7C-44EA-A452-272AD6825EF2}" type="presParOf" srcId="{875AE164-64A2-4D6E-9D39-BFD7D156F1FE}" destId="{16DF772F-3E52-4C21-A37F-20B4A427BF9A}" srcOrd="11" destOrd="0" presId="urn:microsoft.com/office/officeart/2005/8/layout/target3"/>
    <dgm:cxn modelId="{C90D3115-9246-4F05-973F-B8208DDF7F8D}" type="presParOf" srcId="{875AE164-64A2-4D6E-9D39-BFD7D156F1FE}" destId="{53492E40-6907-49AA-8F11-D49B4D52BD0A}" srcOrd="12" destOrd="0" presId="urn:microsoft.com/office/officeart/2005/8/layout/target3"/>
    <dgm:cxn modelId="{31A065A1-1D3A-45E6-BE3E-DC7633D12BCA}" type="presParOf" srcId="{875AE164-64A2-4D6E-9D39-BFD7D156F1FE}" destId="{9C858CEE-C8FA-4C5F-A7DF-0DE6DE528A02}" srcOrd="13" destOrd="0" presId="urn:microsoft.com/office/officeart/2005/8/layout/target3"/>
    <dgm:cxn modelId="{B0A36E59-E896-417D-990F-C01EC6F8AD2A}" type="presParOf" srcId="{875AE164-64A2-4D6E-9D39-BFD7D156F1FE}" destId="{13D3DCD6-470F-4CB9-BC25-B5E3E1056C51}" srcOrd="14" destOrd="0" presId="urn:microsoft.com/office/officeart/2005/8/layout/target3"/>
    <dgm:cxn modelId="{D3A6CF63-9C0B-4D0A-8891-B3A1CDE0539F}" type="presParOf" srcId="{875AE164-64A2-4D6E-9D39-BFD7D156F1FE}" destId="{0FF6F31B-8408-414A-9F53-23FFD86088A4}" srcOrd="15" destOrd="0" presId="urn:microsoft.com/office/officeart/2005/8/layout/target3"/>
    <dgm:cxn modelId="{94BFDEB5-B5BF-447A-8440-4609DF4E75C6}" type="presParOf" srcId="{875AE164-64A2-4D6E-9D39-BFD7D156F1FE}" destId="{A7F136CA-065B-4685-8251-8208DC8FCEF0}" srcOrd="16" destOrd="0" presId="urn:microsoft.com/office/officeart/2005/8/layout/target3"/>
    <dgm:cxn modelId="{EE6B3DEB-6A01-4835-8CA6-3264E5B703A0}" type="presParOf" srcId="{875AE164-64A2-4D6E-9D39-BFD7D156F1FE}" destId="{DE69811B-7BF5-4BB2-AC78-402BBAAADD57}" srcOrd="17" destOrd="0" presId="urn:microsoft.com/office/officeart/2005/8/layout/target3"/>
    <dgm:cxn modelId="{A2E4A5C3-4137-4583-8BDE-A4B417524E5F}" type="presParOf" srcId="{875AE164-64A2-4D6E-9D39-BFD7D156F1FE}" destId="{B92A4AAA-4892-47FC-B41A-9E10AA2637C7}" srcOrd="18" destOrd="0" presId="urn:microsoft.com/office/officeart/2005/8/layout/target3"/>
    <dgm:cxn modelId="{AF4A62CF-CD15-42E2-8763-80FC21F6BF92}" type="presParOf" srcId="{875AE164-64A2-4D6E-9D39-BFD7D156F1FE}" destId="{B6A26362-242D-46BF-BFC2-BA4F15092412}"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8D1691-8235-4059-A166-42EC79C919B5}" type="doc">
      <dgm:prSet loTypeId="urn:microsoft.com/office/officeart/2005/8/layout/hierarchy1" loCatId="hierarchy" qsTypeId="urn:microsoft.com/office/officeart/2005/8/quickstyle/3d2" qsCatId="3D" csTypeId="urn:microsoft.com/office/officeart/2005/8/colors/accent5_2" csCatId="accent5" phldr="1"/>
      <dgm:spPr/>
      <dgm:t>
        <a:bodyPr/>
        <a:lstStyle/>
        <a:p>
          <a:endParaRPr lang="fi-FI"/>
        </a:p>
      </dgm:t>
    </dgm:pt>
    <dgm:pt modelId="{1659FF1B-27F4-4C3A-9215-040F005019D5}">
      <dgm:prSet/>
      <dgm:spPr/>
      <dgm:t>
        <a:bodyPr/>
        <a:lstStyle/>
        <a:p>
          <a:pPr rtl="0"/>
          <a:r>
            <a:rPr lang="fi-FI" b="1" dirty="0" smtClean="0"/>
            <a:t>Vaikeampi löytää</a:t>
          </a:r>
          <a:endParaRPr lang="fi-FI" b="1" dirty="0"/>
        </a:p>
      </dgm:t>
    </dgm:pt>
    <dgm:pt modelId="{1C59E0A1-185F-43AC-B829-7152197176B8}" type="parTrans" cxnId="{780CB58F-841A-40DE-998B-1A742A0994E5}">
      <dgm:prSet/>
      <dgm:spPr/>
      <dgm:t>
        <a:bodyPr/>
        <a:lstStyle/>
        <a:p>
          <a:endParaRPr lang="fi-FI"/>
        </a:p>
      </dgm:t>
    </dgm:pt>
    <dgm:pt modelId="{B0C7AEA0-F544-4488-9B2A-98010302E4B2}" type="sibTrans" cxnId="{780CB58F-841A-40DE-998B-1A742A0994E5}">
      <dgm:prSet/>
      <dgm:spPr/>
      <dgm:t>
        <a:bodyPr/>
        <a:lstStyle/>
        <a:p>
          <a:endParaRPr lang="fi-FI"/>
        </a:p>
      </dgm:t>
    </dgm:pt>
    <dgm:pt modelId="{E0D82B09-976F-4BE5-BBA9-F95260467196}">
      <dgm:prSet/>
      <dgm:spPr/>
      <dgm:t>
        <a:bodyPr/>
        <a:lstStyle/>
        <a:p>
          <a:pPr rtl="0"/>
          <a:r>
            <a:rPr lang="fi-FI" b="1" dirty="0" smtClean="0"/>
            <a:t>Sopivaa antibioottia</a:t>
          </a:r>
          <a:endParaRPr lang="fi-FI" b="1" dirty="0"/>
        </a:p>
      </dgm:t>
    </dgm:pt>
    <dgm:pt modelId="{DD1C2FFC-6548-470E-8014-F0D58E3D7950}" type="parTrans" cxnId="{E2A25924-3B9F-46F8-9159-1B7B9A1FDF09}">
      <dgm:prSet/>
      <dgm:spPr/>
      <dgm:t>
        <a:bodyPr/>
        <a:lstStyle/>
        <a:p>
          <a:endParaRPr lang="fi-FI"/>
        </a:p>
      </dgm:t>
    </dgm:pt>
    <dgm:pt modelId="{D10C4B74-5F6E-4AF6-A9E0-F6C02B651A2A}" type="sibTrans" cxnId="{E2A25924-3B9F-46F8-9159-1B7B9A1FDF09}">
      <dgm:prSet/>
      <dgm:spPr/>
      <dgm:t>
        <a:bodyPr/>
        <a:lstStyle/>
        <a:p>
          <a:endParaRPr lang="fi-FI"/>
        </a:p>
      </dgm:t>
    </dgm:pt>
    <dgm:pt modelId="{A354F852-91E6-425B-82B5-E738BC7C1FFA}">
      <dgm:prSet/>
      <dgm:spPr/>
      <dgm:t>
        <a:bodyPr/>
        <a:lstStyle/>
        <a:p>
          <a:pPr rtl="0"/>
          <a:r>
            <a:rPr lang="fi-FI" b="1" dirty="0" smtClean="0"/>
            <a:t>Edullista antibioottia</a:t>
          </a:r>
          <a:endParaRPr lang="fi-FI" b="1" dirty="0"/>
        </a:p>
      </dgm:t>
    </dgm:pt>
    <dgm:pt modelId="{75E96B54-3668-4051-B040-C3AD8D21C5DF}" type="parTrans" cxnId="{6200996A-E8F0-4740-88E7-0DFAAEB6F435}">
      <dgm:prSet/>
      <dgm:spPr/>
      <dgm:t>
        <a:bodyPr/>
        <a:lstStyle/>
        <a:p>
          <a:endParaRPr lang="fi-FI"/>
        </a:p>
      </dgm:t>
    </dgm:pt>
    <dgm:pt modelId="{95F42A75-804D-477A-8653-DEDA40084D16}" type="sibTrans" cxnId="{6200996A-E8F0-4740-88E7-0DFAAEB6F435}">
      <dgm:prSet/>
      <dgm:spPr/>
      <dgm:t>
        <a:bodyPr/>
        <a:lstStyle/>
        <a:p>
          <a:endParaRPr lang="fi-FI"/>
        </a:p>
      </dgm:t>
    </dgm:pt>
    <dgm:pt modelId="{4FCDD50E-D768-4910-9A4D-BFF5EE183CFC}">
      <dgm:prSet/>
      <dgm:spPr/>
      <dgm:t>
        <a:bodyPr/>
        <a:lstStyle/>
        <a:p>
          <a:pPr rtl="0"/>
          <a:r>
            <a:rPr lang="fi-FI" b="1" dirty="0" smtClean="0"/>
            <a:t>Po-antibioottia</a:t>
          </a:r>
          <a:endParaRPr lang="fi-FI" b="1" dirty="0"/>
        </a:p>
      </dgm:t>
    </dgm:pt>
    <dgm:pt modelId="{D586ED56-46D4-4099-A0DE-E0346E30B315}" type="parTrans" cxnId="{9AC7E4A1-2515-4CE0-B19D-C7568124DC64}">
      <dgm:prSet/>
      <dgm:spPr/>
      <dgm:t>
        <a:bodyPr/>
        <a:lstStyle/>
        <a:p>
          <a:endParaRPr lang="fi-FI"/>
        </a:p>
      </dgm:t>
    </dgm:pt>
    <dgm:pt modelId="{F480DD07-B005-478F-8998-7E9C53AB7042}" type="sibTrans" cxnId="{9AC7E4A1-2515-4CE0-B19D-C7568124DC64}">
      <dgm:prSet/>
      <dgm:spPr/>
      <dgm:t>
        <a:bodyPr/>
        <a:lstStyle/>
        <a:p>
          <a:endParaRPr lang="fi-FI"/>
        </a:p>
      </dgm:t>
    </dgm:pt>
    <dgm:pt modelId="{C3F38A91-DB81-43D0-967F-63AB7E47DA97}" type="pres">
      <dgm:prSet presAssocID="{128D1691-8235-4059-A166-42EC79C919B5}" presName="hierChild1" presStyleCnt="0">
        <dgm:presLayoutVars>
          <dgm:chPref val="1"/>
          <dgm:dir/>
          <dgm:animOne val="branch"/>
          <dgm:animLvl val="lvl"/>
          <dgm:resizeHandles/>
        </dgm:presLayoutVars>
      </dgm:prSet>
      <dgm:spPr/>
      <dgm:t>
        <a:bodyPr/>
        <a:lstStyle/>
        <a:p>
          <a:endParaRPr lang="fi-FI"/>
        </a:p>
      </dgm:t>
    </dgm:pt>
    <dgm:pt modelId="{08251A86-A52B-4FF2-95C4-1EFBC7947C7A}" type="pres">
      <dgm:prSet presAssocID="{1659FF1B-27F4-4C3A-9215-040F005019D5}" presName="hierRoot1" presStyleCnt="0"/>
      <dgm:spPr/>
      <dgm:t>
        <a:bodyPr/>
        <a:lstStyle/>
        <a:p>
          <a:endParaRPr lang="fi-FI"/>
        </a:p>
      </dgm:t>
    </dgm:pt>
    <dgm:pt modelId="{1654BF03-CBA5-4693-B4B6-0FCC392BA37D}" type="pres">
      <dgm:prSet presAssocID="{1659FF1B-27F4-4C3A-9215-040F005019D5}" presName="composite" presStyleCnt="0"/>
      <dgm:spPr/>
      <dgm:t>
        <a:bodyPr/>
        <a:lstStyle/>
        <a:p>
          <a:endParaRPr lang="fi-FI"/>
        </a:p>
      </dgm:t>
    </dgm:pt>
    <dgm:pt modelId="{308FECB9-1665-4138-8C4E-201BEECF722F}" type="pres">
      <dgm:prSet presAssocID="{1659FF1B-27F4-4C3A-9215-040F005019D5}" presName="background" presStyleLbl="node0" presStyleIdx="0" presStyleCnt="1"/>
      <dgm:spPr/>
      <dgm:t>
        <a:bodyPr/>
        <a:lstStyle/>
        <a:p>
          <a:endParaRPr lang="fi-FI"/>
        </a:p>
      </dgm:t>
    </dgm:pt>
    <dgm:pt modelId="{1FE0842C-74B8-4B6F-B514-DA655F81455A}" type="pres">
      <dgm:prSet presAssocID="{1659FF1B-27F4-4C3A-9215-040F005019D5}" presName="text" presStyleLbl="fgAcc0" presStyleIdx="0" presStyleCnt="1">
        <dgm:presLayoutVars>
          <dgm:chPref val="3"/>
        </dgm:presLayoutVars>
      </dgm:prSet>
      <dgm:spPr/>
      <dgm:t>
        <a:bodyPr/>
        <a:lstStyle/>
        <a:p>
          <a:endParaRPr lang="fi-FI"/>
        </a:p>
      </dgm:t>
    </dgm:pt>
    <dgm:pt modelId="{73E15A7D-57D3-4553-9F6F-2D64B33B95FD}" type="pres">
      <dgm:prSet presAssocID="{1659FF1B-27F4-4C3A-9215-040F005019D5}" presName="hierChild2" presStyleCnt="0"/>
      <dgm:spPr/>
      <dgm:t>
        <a:bodyPr/>
        <a:lstStyle/>
        <a:p>
          <a:endParaRPr lang="fi-FI"/>
        </a:p>
      </dgm:t>
    </dgm:pt>
    <dgm:pt modelId="{B6896738-2667-4AB6-8CE5-640A324E2100}" type="pres">
      <dgm:prSet presAssocID="{DD1C2FFC-6548-470E-8014-F0D58E3D7950}" presName="Name10" presStyleLbl="parChTrans1D2" presStyleIdx="0" presStyleCnt="3"/>
      <dgm:spPr/>
      <dgm:t>
        <a:bodyPr/>
        <a:lstStyle/>
        <a:p>
          <a:endParaRPr lang="fi-FI"/>
        </a:p>
      </dgm:t>
    </dgm:pt>
    <dgm:pt modelId="{7A122E52-5693-4756-9CAB-9F2928FB05E6}" type="pres">
      <dgm:prSet presAssocID="{E0D82B09-976F-4BE5-BBA9-F95260467196}" presName="hierRoot2" presStyleCnt="0"/>
      <dgm:spPr/>
      <dgm:t>
        <a:bodyPr/>
        <a:lstStyle/>
        <a:p>
          <a:endParaRPr lang="fi-FI"/>
        </a:p>
      </dgm:t>
    </dgm:pt>
    <dgm:pt modelId="{129064DE-ED5F-4D28-91B8-AA363E3A22C1}" type="pres">
      <dgm:prSet presAssocID="{E0D82B09-976F-4BE5-BBA9-F95260467196}" presName="composite2" presStyleCnt="0"/>
      <dgm:spPr/>
      <dgm:t>
        <a:bodyPr/>
        <a:lstStyle/>
        <a:p>
          <a:endParaRPr lang="fi-FI"/>
        </a:p>
      </dgm:t>
    </dgm:pt>
    <dgm:pt modelId="{17B86735-2BD8-48E8-9B3C-DC26D879785F}" type="pres">
      <dgm:prSet presAssocID="{E0D82B09-976F-4BE5-BBA9-F95260467196}" presName="background2" presStyleLbl="node2" presStyleIdx="0" presStyleCnt="3"/>
      <dgm:spPr/>
      <dgm:t>
        <a:bodyPr/>
        <a:lstStyle/>
        <a:p>
          <a:endParaRPr lang="fi-FI"/>
        </a:p>
      </dgm:t>
    </dgm:pt>
    <dgm:pt modelId="{68A7C3F5-83B6-4482-BEE9-DEC7A5628A32}" type="pres">
      <dgm:prSet presAssocID="{E0D82B09-976F-4BE5-BBA9-F95260467196}" presName="text2" presStyleLbl="fgAcc2" presStyleIdx="0" presStyleCnt="3" custLinFactNeighborX="-2222" custLinFactNeighborY="-3215">
        <dgm:presLayoutVars>
          <dgm:chPref val="3"/>
        </dgm:presLayoutVars>
      </dgm:prSet>
      <dgm:spPr/>
      <dgm:t>
        <a:bodyPr/>
        <a:lstStyle/>
        <a:p>
          <a:endParaRPr lang="fi-FI"/>
        </a:p>
      </dgm:t>
    </dgm:pt>
    <dgm:pt modelId="{5A7C19FE-1F21-40DB-84A2-A746B722CA27}" type="pres">
      <dgm:prSet presAssocID="{E0D82B09-976F-4BE5-BBA9-F95260467196}" presName="hierChild3" presStyleCnt="0"/>
      <dgm:spPr/>
      <dgm:t>
        <a:bodyPr/>
        <a:lstStyle/>
        <a:p>
          <a:endParaRPr lang="fi-FI"/>
        </a:p>
      </dgm:t>
    </dgm:pt>
    <dgm:pt modelId="{9B4E3E3B-92CC-4A74-9DD3-8A84CB104A82}" type="pres">
      <dgm:prSet presAssocID="{75E96B54-3668-4051-B040-C3AD8D21C5DF}" presName="Name10" presStyleLbl="parChTrans1D2" presStyleIdx="1" presStyleCnt="3"/>
      <dgm:spPr/>
      <dgm:t>
        <a:bodyPr/>
        <a:lstStyle/>
        <a:p>
          <a:endParaRPr lang="fi-FI"/>
        </a:p>
      </dgm:t>
    </dgm:pt>
    <dgm:pt modelId="{4793F2FC-1CAC-4B05-A56E-AAFF5C71FB51}" type="pres">
      <dgm:prSet presAssocID="{A354F852-91E6-425B-82B5-E738BC7C1FFA}" presName="hierRoot2" presStyleCnt="0"/>
      <dgm:spPr/>
      <dgm:t>
        <a:bodyPr/>
        <a:lstStyle/>
        <a:p>
          <a:endParaRPr lang="fi-FI"/>
        </a:p>
      </dgm:t>
    </dgm:pt>
    <dgm:pt modelId="{41C5171E-7F41-4EB0-B666-7657F3907FCD}" type="pres">
      <dgm:prSet presAssocID="{A354F852-91E6-425B-82B5-E738BC7C1FFA}" presName="composite2" presStyleCnt="0"/>
      <dgm:spPr/>
      <dgm:t>
        <a:bodyPr/>
        <a:lstStyle/>
        <a:p>
          <a:endParaRPr lang="fi-FI"/>
        </a:p>
      </dgm:t>
    </dgm:pt>
    <dgm:pt modelId="{B4BCFB1A-3CFB-4313-9C6F-AABCEDF8DD38}" type="pres">
      <dgm:prSet presAssocID="{A354F852-91E6-425B-82B5-E738BC7C1FFA}" presName="background2" presStyleLbl="node2" presStyleIdx="1" presStyleCnt="3"/>
      <dgm:spPr/>
      <dgm:t>
        <a:bodyPr/>
        <a:lstStyle/>
        <a:p>
          <a:endParaRPr lang="fi-FI"/>
        </a:p>
      </dgm:t>
    </dgm:pt>
    <dgm:pt modelId="{1E8F1BAB-3E1F-4C86-91B7-E4823D34092A}" type="pres">
      <dgm:prSet presAssocID="{A354F852-91E6-425B-82B5-E738BC7C1FFA}" presName="text2" presStyleLbl="fgAcc2" presStyleIdx="1" presStyleCnt="3">
        <dgm:presLayoutVars>
          <dgm:chPref val="3"/>
        </dgm:presLayoutVars>
      </dgm:prSet>
      <dgm:spPr/>
      <dgm:t>
        <a:bodyPr/>
        <a:lstStyle/>
        <a:p>
          <a:endParaRPr lang="fi-FI"/>
        </a:p>
      </dgm:t>
    </dgm:pt>
    <dgm:pt modelId="{E81F582C-4555-4023-A031-9D75BE43D620}" type="pres">
      <dgm:prSet presAssocID="{A354F852-91E6-425B-82B5-E738BC7C1FFA}" presName="hierChild3" presStyleCnt="0"/>
      <dgm:spPr/>
      <dgm:t>
        <a:bodyPr/>
        <a:lstStyle/>
        <a:p>
          <a:endParaRPr lang="fi-FI"/>
        </a:p>
      </dgm:t>
    </dgm:pt>
    <dgm:pt modelId="{C99BE9CA-19BC-4D71-89E6-1A930CF679C8}" type="pres">
      <dgm:prSet presAssocID="{D586ED56-46D4-4099-A0DE-E0346E30B315}" presName="Name10" presStyleLbl="parChTrans1D2" presStyleIdx="2" presStyleCnt="3"/>
      <dgm:spPr/>
      <dgm:t>
        <a:bodyPr/>
        <a:lstStyle/>
        <a:p>
          <a:endParaRPr lang="fi-FI"/>
        </a:p>
      </dgm:t>
    </dgm:pt>
    <dgm:pt modelId="{6FE90D7B-24FC-43ED-9F8F-3CD23FB77CBD}" type="pres">
      <dgm:prSet presAssocID="{4FCDD50E-D768-4910-9A4D-BFF5EE183CFC}" presName="hierRoot2" presStyleCnt="0"/>
      <dgm:spPr/>
      <dgm:t>
        <a:bodyPr/>
        <a:lstStyle/>
        <a:p>
          <a:endParaRPr lang="fi-FI"/>
        </a:p>
      </dgm:t>
    </dgm:pt>
    <dgm:pt modelId="{8BB7E722-92DE-4296-9A11-B1699A1FB1A5}" type="pres">
      <dgm:prSet presAssocID="{4FCDD50E-D768-4910-9A4D-BFF5EE183CFC}" presName="composite2" presStyleCnt="0"/>
      <dgm:spPr/>
      <dgm:t>
        <a:bodyPr/>
        <a:lstStyle/>
        <a:p>
          <a:endParaRPr lang="fi-FI"/>
        </a:p>
      </dgm:t>
    </dgm:pt>
    <dgm:pt modelId="{AB1B6A00-3ABB-465E-B194-D586C69C5CCB}" type="pres">
      <dgm:prSet presAssocID="{4FCDD50E-D768-4910-9A4D-BFF5EE183CFC}" presName="background2" presStyleLbl="node2" presStyleIdx="2" presStyleCnt="3"/>
      <dgm:spPr/>
      <dgm:t>
        <a:bodyPr/>
        <a:lstStyle/>
        <a:p>
          <a:endParaRPr lang="fi-FI"/>
        </a:p>
      </dgm:t>
    </dgm:pt>
    <dgm:pt modelId="{575364BC-7C57-4EAE-AC99-F657794F354D}" type="pres">
      <dgm:prSet presAssocID="{4FCDD50E-D768-4910-9A4D-BFF5EE183CFC}" presName="text2" presStyleLbl="fgAcc2" presStyleIdx="2" presStyleCnt="3">
        <dgm:presLayoutVars>
          <dgm:chPref val="3"/>
        </dgm:presLayoutVars>
      </dgm:prSet>
      <dgm:spPr/>
      <dgm:t>
        <a:bodyPr/>
        <a:lstStyle/>
        <a:p>
          <a:endParaRPr lang="fi-FI"/>
        </a:p>
      </dgm:t>
    </dgm:pt>
    <dgm:pt modelId="{07A2A50B-4B34-4574-9C41-09E62EF2440B}" type="pres">
      <dgm:prSet presAssocID="{4FCDD50E-D768-4910-9A4D-BFF5EE183CFC}" presName="hierChild3" presStyleCnt="0"/>
      <dgm:spPr/>
      <dgm:t>
        <a:bodyPr/>
        <a:lstStyle/>
        <a:p>
          <a:endParaRPr lang="fi-FI"/>
        </a:p>
      </dgm:t>
    </dgm:pt>
  </dgm:ptLst>
  <dgm:cxnLst>
    <dgm:cxn modelId="{6200996A-E8F0-4740-88E7-0DFAAEB6F435}" srcId="{1659FF1B-27F4-4C3A-9215-040F005019D5}" destId="{A354F852-91E6-425B-82B5-E738BC7C1FFA}" srcOrd="1" destOrd="0" parTransId="{75E96B54-3668-4051-B040-C3AD8D21C5DF}" sibTransId="{95F42A75-804D-477A-8653-DEDA40084D16}"/>
    <dgm:cxn modelId="{9AC7E4A1-2515-4CE0-B19D-C7568124DC64}" srcId="{1659FF1B-27F4-4C3A-9215-040F005019D5}" destId="{4FCDD50E-D768-4910-9A4D-BFF5EE183CFC}" srcOrd="2" destOrd="0" parTransId="{D586ED56-46D4-4099-A0DE-E0346E30B315}" sibTransId="{F480DD07-B005-478F-8998-7E9C53AB7042}"/>
    <dgm:cxn modelId="{EFF9908E-52E9-486B-9AD7-747EB86D982B}" type="presOf" srcId="{1659FF1B-27F4-4C3A-9215-040F005019D5}" destId="{1FE0842C-74B8-4B6F-B514-DA655F81455A}" srcOrd="0" destOrd="0" presId="urn:microsoft.com/office/officeart/2005/8/layout/hierarchy1"/>
    <dgm:cxn modelId="{F740A1EA-440A-4288-A4F5-CD55EB56E605}" type="presOf" srcId="{A354F852-91E6-425B-82B5-E738BC7C1FFA}" destId="{1E8F1BAB-3E1F-4C86-91B7-E4823D34092A}" srcOrd="0" destOrd="0" presId="urn:microsoft.com/office/officeart/2005/8/layout/hierarchy1"/>
    <dgm:cxn modelId="{5F372D2C-5180-4A12-B572-E1342A2ED35F}" type="presOf" srcId="{DD1C2FFC-6548-470E-8014-F0D58E3D7950}" destId="{B6896738-2667-4AB6-8CE5-640A324E2100}" srcOrd="0" destOrd="0" presId="urn:microsoft.com/office/officeart/2005/8/layout/hierarchy1"/>
    <dgm:cxn modelId="{BEF18399-EF8B-43EC-8B8F-FF078E2D386A}" type="presOf" srcId="{75E96B54-3668-4051-B040-C3AD8D21C5DF}" destId="{9B4E3E3B-92CC-4A74-9DD3-8A84CB104A82}" srcOrd="0" destOrd="0" presId="urn:microsoft.com/office/officeart/2005/8/layout/hierarchy1"/>
    <dgm:cxn modelId="{E2A25924-3B9F-46F8-9159-1B7B9A1FDF09}" srcId="{1659FF1B-27F4-4C3A-9215-040F005019D5}" destId="{E0D82B09-976F-4BE5-BBA9-F95260467196}" srcOrd="0" destOrd="0" parTransId="{DD1C2FFC-6548-470E-8014-F0D58E3D7950}" sibTransId="{D10C4B74-5F6E-4AF6-A9E0-F6C02B651A2A}"/>
    <dgm:cxn modelId="{CCD1CDA0-FC37-4D7D-9676-97E9A67DB1E7}" type="presOf" srcId="{4FCDD50E-D768-4910-9A4D-BFF5EE183CFC}" destId="{575364BC-7C57-4EAE-AC99-F657794F354D}" srcOrd="0" destOrd="0" presId="urn:microsoft.com/office/officeart/2005/8/layout/hierarchy1"/>
    <dgm:cxn modelId="{893D7843-BB31-4FD6-9E15-C40DF6CDBAC6}" type="presOf" srcId="{D586ED56-46D4-4099-A0DE-E0346E30B315}" destId="{C99BE9CA-19BC-4D71-89E6-1A930CF679C8}" srcOrd="0" destOrd="0" presId="urn:microsoft.com/office/officeart/2005/8/layout/hierarchy1"/>
    <dgm:cxn modelId="{780CB58F-841A-40DE-998B-1A742A0994E5}" srcId="{128D1691-8235-4059-A166-42EC79C919B5}" destId="{1659FF1B-27F4-4C3A-9215-040F005019D5}" srcOrd="0" destOrd="0" parTransId="{1C59E0A1-185F-43AC-B829-7152197176B8}" sibTransId="{B0C7AEA0-F544-4488-9B2A-98010302E4B2}"/>
    <dgm:cxn modelId="{82534A57-5C71-4EC2-AF0C-213BDDBA37A4}" type="presOf" srcId="{E0D82B09-976F-4BE5-BBA9-F95260467196}" destId="{68A7C3F5-83B6-4482-BEE9-DEC7A5628A32}" srcOrd="0" destOrd="0" presId="urn:microsoft.com/office/officeart/2005/8/layout/hierarchy1"/>
    <dgm:cxn modelId="{5C82F6B7-591A-43B6-9A02-4EBC654C5B0B}" type="presOf" srcId="{128D1691-8235-4059-A166-42EC79C919B5}" destId="{C3F38A91-DB81-43D0-967F-63AB7E47DA97}" srcOrd="0" destOrd="0" presId="urn:microsoft.com/office/officeart/2005/8/layout/hierarchy1"/>
    <dgm:cxn modelId="{EAB881BE-80C3-44A3-9874-22F5A8DC3559}" type="presParOf" srcId="{C3F38A91-DB81-43D0-967F-63AB7E47DA97}" destId="{08251A86-A52B-4FF2-95C4-1EFBC7947C7A}" srcOrd="0" destOrd="0" presId="urn:microsoft.com/office/officeart/2005/8/layout/hierarchy1"/>
    <dgm:cxn modelId="{E5063A9D-173D-48E1-9892-6D026F5EFCC9}" type="presParOf" srcId="{08251A86-A52B-4FF2-95C4-1EFBC7947C7A}" destId="{1654BF03-CBA5-4693-B4B6-0FCC392BA37D}" srcOrd="0" destOrd="0" presId="urn:microsoft.com/office/officeart/2005/8/layout/hierarchy1"/>
    <dgm:cxn modelId="{25C95039-8AB4-4374-87C7-1347D4099898}" type="presParOf" srcId="{1654BF03-CBA5-4693-B4B6-0FCC392BA37D}" destId="{308FECB9-1665-4138-8C4E-201BEECF722F}" srcOrd="0" destOrd="0" presId="urn:microsoft.com/office/officeart/2005/8/layout/hierarchy1"/>
    <dgm:cxn modelId="{9A5E4B31-075B-4663-B5D5-1653658C6AB8}" type="presParOf" srcId="{1654BF03-CBA5-4693-B4B6-0FCC392BA37D}" destId="{1FE0842C-74B8-4B6F-B514-DA655F81455A}" srcOrd="1" destOrd="0" presId="urn:microsoft.com/office/officeart/2005/8/layout/hierarchy1"/>
    <dgm:cxn modelId="{9D33DD75-F085-45FB-AE2D-1B339E333AFD}" type="presParOf" srcId="{08251A86-A52B-4FF2-95C4-1EFBC7947C7A}" destId="{73E15A7D-57D3-4553-9F6F-2D64B33B95FD}" srcOrd="1" destOrd="0" presId="urn:microsoft.com/office/officeart/2005/8/layout/hierarchy1"/>
    <dgm:cxn modelId="{8D1DE182-3A1E-423F-A9FD-95677C82616B}" type="presParOf" srcId="{73E15A7D-57D3-4553-9F6F-2D64B33B95FD}" destId="{B6896738-2667-4AB6-8CE5-640A324E2100}" srcOrd="0" destOrd="0" presId="urn:microsoft.com/office/officeart/2005/8/layout/hierarchy1"/>
    <dgm:cxn modelId="{D5409199-CA7B-4A5C-8689-8B5EFCEF0C21}" type="presParOf" srcId="{73E15A7D-57D3-4553-9F6F-2D64B33B95FD}" destId="{7A122E52-5693-4756-9CAB-9F2928FB05E6}" srcOrd="1" destOrd="0" presId="urn:microsoft.com/office/officeart/2005/8/layout/hierarchy1"/>
    <dgm:cxn modelId="{BB127F13-C28B-41C7-ACB7-04BC1CDCE22B}" type="presParOf" srcId="{7A122E52-5693-4756-9CAB-9F2928FB05E6}" destId="{129064DE-ED5F-4D28-91B8-AA363E3A22C1}" srcOrd="0" destOrd="0" presId="urn:microsoft.com/office/officeart/2005/8/layout/hierarchy1"/>
    <dgm:cxn modelId="{77D2A1BA-28E9-4A66-916C-917544D583DD}" type="presParOf" srcId="{129064DE-ED5F-4D28-91B8-AA363E3A22C1}" destId="{17B86735-2BD8-48E8-9B3C-DC26D879785F}" srcOrd="0" destOrd="0" presId="urn:microsoft.com/office/officeart/2005/8/layout/hierarchy1"/>
    <dgm:cxn modelId="{85D90D92-C877-46F6-AB2B-8D61D5F3210F}" type="presParOf" srcId="{129064DE-ED5F-4D28-91B8-AA363E3A22C1}" destId="{68A7C3F5-83B6-4482-BEE9-DEC7A5628A32}" srcOrd="1" destOrd="0" presId="urn:microsoft.com/office/officeart/2005/8/layout/hierarchy1"/>
    <dgm:cxn modelId="{C098A9B4-BC60-4BB3-87BD-4C6291D6A99E}" type="presParOf" srcId="{7A122E52-5693-4756-9CAB-9F2928FB05E6}" destId="{5A7C19FE-1F21-40DB-84A2-A746B722CA27}" srcOrd="1" destOrd="0" presId="urn:microsoft.com/office/officeart/2005/8/layout/hierarchy1"/>
    <dgm:cxn modelId="{75855785-25BF-4D33-89F2-23D7C2EF7940}" type="presParOf" srcId="{73E15A7D-57D3-4553-9F6F-2D64B33B95FD}" destId="{9B4E3E3B-92CC-4A74-9DD3-8A84CB104A82}" srcOrd="2" destOrd="0" presId="urn:microsoft.com/office/officeart/2005/8/layout/hierarchy1"/>
    <dgm:cxn modelId="{957C0E5C-59AD-46A2-9269-D1A90646329F}" type="presParOf" srcId="{73E15A7D-57D3-4553-9F6F-2D64B33B95FD}" destId="{4793F2FC-1CAC-4B05-A56E-AAFF5C71FB51}" srcOrd="3" destOrd="0" presId="urn:microsoft.com/office/officeart/2005/8/layout/hierarchy1"/>
    <dgm:cxn modelId="{38C8CC62-AB92-4F88-BE77-76087B6201A8}" type="presParOf" srcId="{4793F2FC-1CAC-4B05-A56E-AAFF5C71FB51}" destId="{41C5171E-7F41-4EB0-B666-7657F3907FCD}" srcOrd="0" destOrd="0" presId="urn:microsoft.com/office/officeart/2005/8/layout/hierarchy1"/>
    <dgm:cxn modelId="{ED39F527-F8C5-4850-8AE8-9F28B24B2C56}" type="presParOf" srcId="{41C5171E-7F41-4EB0-B666-7657F3907FCD}" destId="{B4BCFB1A-3CFB-4313-9C6F-AABCEDF8DD38}" srcOrd="0" destOrd="0" presId="urn:microsoft.com/office/officeart/2005/8/layout/hierarchy1"/>
    <dgm:cxn modelId="{362FEAA1-4F98-4325-B7B1-C9E54340EC57}" type="presParOf" srcId="{41C5171E-7F41-4EB0-B666-7657F3907FCD}" destId="{1E8F1BAB-3E1F-4C86-91B7-E4823D34092A}" srcOrd="1" destOrd="0" presId="urn:microsoft.com/office/officeart/2005/8/layout/hierarchy1"/>
    <dgm:cxn modelId="{23F80457-65AD-46A4-B8A9-F9C0DD570008}" type="presParOf" srcId="{4793F2FC-1CAC-4B05-A56E-AAFF5C71FB51}" destId="{E81F582C-4555-4023-A031-9D75BE43D620}" srcOrd="1" destOrd="0" presId="urn:microsoft.com/office/officeart/2005/8/layout/hierarchy1"/>
    <dgm:cxn modelId="{74B1842B-CFE6-494E-B8BA-829B3EF6C492}" type="presParOf" srcId="{73E15A7D-57D3-4553-9F6F-2D64B33B95FD}" destId="{C99BE9CA-19BC-4D71-89E6-1A930CF679C8}" srcOrd="4" destOrd="0" presId="urn:microsoft.com/office/officeart/2005/8/layout/hierarchy1"/>
    <dgm:cxn modelId="{D2794515-BB86-4F09-81B5-10796764F6CC}" type="presParOf" srcId="{73E15A7D-57D3-4553-9F6F-2D64B33B95FD}" destId="{6FE90D7B-24FC-43ED-9F8F-3CD23FB77CBD}" srcOrd="5" destOrd="0" presId="urn:microsoft.com/office/officeart/2005/8/layout/hierarchy1"/>
    <dgm:cxn modelId="{3CD0D4AB-029A-43FD-8A71-0996844D203F}" type="presParOf" srcId="{6FE90D7B-24FC-43ED-9F8F-3CD23FB77CBD}" destId="{8BB7E722-92DE-4296-9A11-B1699A1FB1A5}" srcOrd="0" destOrd="0" presId="urn:microsoft.com/office/officeart/2005/8/layout/hierarchy1"/>
    <dgm:cxn modelId="{5D90C894-338E-46DD-ADF5-E6A702258DB4}" type="presParOf" srcId="{8BB7E722-92DE-4296-9A11-B1699A1FB1A5}" destId="{AB1B6A00-3ABB-465E-B194-D586C69C5CCB}" srcOrd="0" destOrd="0" presId="urn:microsoft.com/office/officeart/2005/8/layout/hierarchy1"/>
    <dgm:cxn modelId="{D7F40D35-95B8-47CB-9EE1-25F3C357D536}" type="presParOf" srcId="{8BB7E722-92DE-4296-9A11-B1699A1FB1A5}" destId="{575364BC-7C57-4EAE-AC99-F657794F354D}" srcOrd="1" destOrd="0" presId="urn:microsoft.com/office/officeart/2005/8/layout/hierarchy1"/>
    <dgm:cxn modelId="{12872B1E-37BE-4E15-950F-431D11A9C330}" type="presParOf" srcId="{6FE90D7B-24FC-43ED-9F8F-3CD23FB77CBD}" destId="{07A2A50B-4B34-4574-9C41-09E62EF244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ECB96-9214-4BFB-9DD7-22EE77369EE4}" type="doc">
      <dgm:prSet loTypeId="urn:microsoft.com/office/officeart/2005/8/layout/vList2" loCatId="list" qsTypeId="urn:microsoft.com/office/officeart/2005/8/quickstyle/3d2" qsCatId="3D" csTypeId="urn:microsoft.com/office/officeart/2005/8/colors/colorful3" csCatId="colorful"/>
      <dgm:spPr/>
      <dgm:t>
        <a:bodyPr/>
        <a:lstStyle/>
        <a:p>
          <a:endParaRPr lang="fi-FI"/>
        </a:p>
      </dgm:t>
    </dgm:pt>
    <dgm:pt modelId="{184AE0BB-6CA7-4E94-8B64-6CEAF0FA5A30}">
      <dgm:prSet custT="1"/>
      <dgm:spPr/>
      <dgm:t>
        <a:bodyPr/>
        <a:lstStyle/>
        <a:p>
          <a:pPr algn="ctr" rtl="0"/>
          <a:r>
            <a:rPr lang="fi-FI" sz="2800" b="1" dirty="0" smtClean="0"/>
            <a:t>Hygieniahoitaja	</a:t>
          </a:r>
          <a:endParaRPr lang="fi-FI" sz="2800" b="1" dirty="0"/>
        </a:p>
      </dgm:t>
    </dgm:pt>
    <dgm:pt modelId="{917F9D0B-C598-41D2-BACF-3D946942AE4E}" type="parTrans" cxnId="{4BDA8463-3489-4559-86D6-C28E0EC5CC53}">
      <dgm:prSet/>
      <dgm:spPr/>
      <dgm:t>
        <a:bodyPr/>
        <a:lstStyle/>
        <a:p>
          <a:endParaRPr lang="fi-FI"/>
        </a:p>
      </dgm:t>
    </dgm:pt>
    <dgm:pt modelId="{E3CA279E-D5D5-4107-A791-33167A944661}" type="sibTrans" cxnId="{4BDA8463-3489-4559-86D6-C28E0EC5CC53}">
      <dgm:prSet/>
      <dgm:spPr/>
      <dgm:t>
        <a:bodyPr/>
        <a:lstStyle/>
        <a:p>
          <a:endParaRPr lang="fi-FI"/>
        </a:p>
      </dgm:t>
    </dgm:pt>
    <dgm:pt modelId="{073B9A63-3913-4D0A-986B-E2AF51D94C24}">
      <dgm:prSet custT="1"/>
      <dgm:spPr/>
      <dgm:t>
        <a:bodyPr/>
        <a:lstStyle/>
        <a:p>
          <a:pPr algn="ctr" rtl="0"/>
          <a:r>
            <a:rPr lang="fi-FI" sz="2800" b="1" dirty="0" smtClean="0"/>
            <a:t>Anu Hintikka</a:t>
          </a:r>
          <a:endParaRPr lang="fi-FI" sz="2800" b="1" dirty="0"/>
        </a:p>
      </dgm:t>
    </dgm:pt>
    <dgm:pt modelId="{5DCB563C-ED81-4A0B-AAF3-1C5B25B430EF}" type="parTrans" cxnId="{087FBB10-408E-403F-BB78-ACB664182D02}">
      <dgm:prSet/>
      <dgm:spPr/>
      <dgm:t>
        <a:bodyPr/>
        <a:lstStyle/>
        <a:p>
          <a:endParaRPr lang="fi-FI"/>
        </a:p>
      </dgm:t>
    </dgm:pt>
    <dgm:pt modelId="{7F77D3CB-CB7C-4570-8CA8-069A2CAC147D}" type="sibTrans" cxnId="{087FBB10-408E-403F-BB78-ACB664182D02}">
      <dgm:prSet/>
      <dgm:spPr/>
      <dgm:t>
        <a:bodyPr/>
        <a:lstStyle/>
        <a:p>
          <a:endParaRPr lang="fi-FI"/>
        </a:p>
      </dgm:t>
    </dgm:pt>
    <dgm:pt modelId="{22D3B8DA-6181-469E-85FB-B9B88EAB4CDF}">
      <dgm:prSet custT="1"/>
      <dgm:spPr/>
      <dgm:t>
        <a:bodyPr/>
        <a:lstStyle/>
        <a:p>
          <a:pPr algn="ctr" rtl="0"/>
          <a:r>
            <a:rPr lang="fi-FI" sz="2800" b="1" dirty="0" smtClean="0"/>
            <a:t>HUS Jorvin Sairaala</a:t>
          </a:r>
          <a:endParaRPr lang="fi-FI" sz="2800" b="1" dirty="0"/>
        </a:p>
      </dgm:t>
    </dgm:pt>
    <dgm:pt modelId="{63CDFA9B-8C38-495C-B939-792F06614FAE}" type="parTrans" cxnId="{37620027-902F-4F07-963A-E5DD4CCD2D11}">
      <dgm:prSet/>
      <dgm:spPr/>
      <dgm:t>
        <a:bodyPr/>
        <a:lstStyle/>
        <a:p>
          <a:endParaRPr lang="fi-FI"/>
        </a:p>
      </dgm:t>
    </dgm:pt>
    <dgm:pt modelId="{A91F6CBD-8090-4BD4-A2D0-57E9BAC59BA1}" type="sibTrans" cxnId="{37620027-902F-4F07-963A-E5DD4CCD2D11}">
      <dgm:prSet/>
      <dgm:spPr/>
      <dgm:t>
        <a:bodyPr/>
        <a:lstStyle/>
        <a:p>
          <a:endParaRPr lang="fi-FI"/>
        </a:p>
      </dgm:t>
    </dgm:pt>
    <dgm:pt modelId="{F63E3BFE-DD28-40EA-8C2D-40C66C3A11DC}" type="pres">
      <dgm:prSet presAssocID="{DBAECB96-9214-4BFB-9DD7-22EE77369EE4}" presName="linear" presStyleCnt="0">
        <dgm:presLayoutVars>
          <dgm:animLvl val="lvl"/>
          <dgm:resizeHandles val="exact"/>
        </dgm:presLayoutVars>
      </dgm:prSet>
      <dgm:spPr/>
      <dgm:t>
        <a:bodyPr/>
        <a:lstStyle/>
        <a:p>
          <a:endParaRPr lang="fi-FI"/>
        </a:p>
      </dgm:t>
    </dgm:pt>
    <dgm:pt modelId="{C9809C79-5BA6-4026-8D16-35999A056C10}" type="pres">
      <dgm:prSet presAssocID="{184AE0BB-6CA7-4E94-8B64-6CEAF0FA5A30}" presName="parentText" presStyleLbl="node1" presStyleIdx="0" presStyleCnt="3">
        <dgm:presLayoutVars>
          <dgm:chMax val="0"/>
          <dgm:bulletEnabled val="1"/>
        </dgm:presLayoutVars>
      </dgm:prSet>
      <dgm:spPr/>
      <dgm:t>
        <a:bodyPr/>
        <a:lstStyle/>
        <a:p>
          <a:endParaRPr lang="fi-FI"/>
        </a:p>
      </dgm:t>
    </dgm:pt>
    <dgm:pt modelId="{244ACFE4-4DC9-47A4-AB05-DF2D223393AF}" type="pres">
      <dgm:prSet presAssocID="{E3CA279E-D5D5-4107-A791-33167A944661}" presName="spacer" presStyleCnt="0"/>
      <dgm:spPr/>
      <dgm:t>
        <a:bodyPr/>
        <a:lstStyle/>
        <a:p>
          <a:endParaRPr lang="fi-FI"/>
        </a:p>
      </dgm:t>
    </dgm:pt>
    <dgm:pt modelId="{6A18C8ED-28EF-4B6D-9BA1-1D94A6CFCD5F}" type="pres">
      <dgm:prSet presAssocID="{073B9A63-3913-4D0A-986B-E2AF51D94C24}" presName="parentText" presStyleLbl="node1" presStyleIdx="1" presStyleCnt="3">
        <dgm:presLayoutVars>
          <dgm:chMax val="0"/>
          <dgm:bulletEnabled val="1"/>
        </dgm:presLayoutVars>
      </dgm:prSet>
      <dgm:spPr/>
      <dgm:t>
        <a:bodyPr/>
        <a:lstStyle/>
        <a:p>
          <a:endParaRPr lang="fi-FI"/>
        </a:p>
      </dgm:t>
    </dgm:pt>
    <dgm:pt modelId="{B3467AA5-8859-4030-AAAC-356D1E0D6953}" type="pres">
      <dgm:prSet presAssocID="{7F77D3CB-CB7C-4570-8CA8-069A2CAC147D}" presName="spacer" presStyleCnt="0"/>
      <dgm:spPr/>
      <dgm:t>
        <a:bodyPr/>
        <a:lstStyle/>
        <a:p>
          <a:endParaRPr lang="fi-FI"/>
        </a:p>
      </dgm:t>
    </dgm:pt>
    <dgm:pt modelId="{C80956AB-9F1E-43A1-ACA0-11708D63C8BC}" type="pres">
      <dgm:prSet presAssocID="{22D3B8DA-6181-469E-85FB-B9B88EAB4CDF}" presName="parentText" presStyleLbl="node1" presStyleIdx="2" presStyleCnt="3">
        <dgm:presLayoutVars>
          <dgm:chMax val="0"/>
          <dgm:bulletEnabled val="1"/>
        </dgm:presLayoutVars>
      </dgm:prSet>
      <dgm:spPr/>
      <dgm:t>
        <a:bodyPr/>
        <a:lstStyle/>
        <a:p>
          <a:endParaRPr lang="fi-FI"/>
        </a:p>
      </dgm:t>
    </dgm:pt>
  </dgm:ptLst>
  <dgm:cxnLst>
    <dgm:cxn modelId="{09F997B8-E982-4601-89F4-21E522E66D35}" type="presOf" srcId="{22D3B8DA-6181-469E-85FB-B9B88EAB4CDF}" destId="{C80956AB-9F1E-43A1-ACA0-11708D63C8BC}" srcOrd="0" destOrd="0" presId="urn:microsoft.com/office/officeart/2005/8/layout/vList2"/>
    <dgm:cxn modelId="{33616AFB-F0C3-407C-9AD3-847858D3BD96}" type="presOf" srcId="{073B9A63-3913-4D0A-986B-E2AF51D94C24}" destId="{6A18C8ED-28EF-4B6D-9BA1-1D94A6CFCD5F}" srcOrd="0" destOrd="0" presId="urn:microsoft.com/office/officeart/2005/8/layout/vList2"/>
    <dgm:cxn modelId="{087FBB10-408E-403F-BB78-ACB664182D02}" srcId="{DBAECB96-9214-4BFB-9DD7-22EE77369EE4}" destId="{073B9A63-3913-4D0A-986B-E2AF51D94C24}" srcOrd="1" destOrd="0" parTransId="{5DCB563C-ED81-4A0B-AAF3-1C5B25B430EF}" sibTransId="{7F77D3CB-CB7C-4570-8CA8-069A2CAC147D}"/>
    <dgm:cxn modelId="{4BDA8463-3489-4559-86D6-C28E0EC5CC53}" srcId="{DBAECB96-9214-4BFB-9DD7-22EE77369EE4}" destId="{184AE0BB-6CA7-4E94-8B64-6CEAF0FA5A30}" srcOrd="0" destOrd="0" parTransId="{917F9D0B-C598-41D2-BACF-3D946942AE4E}" sibTransId="{E3CA279E-D5D5-4107-A791-33167A944661}"/>
    <dgm:cxn modelId="{875BB267-0662-4F99-8FBF-A5AFE2A022FC}" type="presOf" srcId="{184AE0BB-6CA7-4E94-8B64-6CEAF0FA5A30}" destId="{C9809C79-5BA6-4026-8D16-35999A056C10}" srcOrd="0" destOrd="0" presId="urn:microsoft.com/office/officeart/2005/8/layout/vList2"/>
    <dgm:cxn modelId="{DBA7AB05-F814-4631-82F2-4FCB8E22123F}" type="presOf" srcId="{DBAECB96-9214-4BFB-9DD7-22EE77369EE4}" destId="{F63E3BFE-DD28-40EA-8C2D-40C66C3A11DC}" srcOrd="0" destOrd="0" presId="urn:microsoft.com/office/officeart/2005/8/layout/vList2"/>
    <dgm:cxn modelId="{37620027-902F-4F07-963A-E5DD4CCD2D11}" srcId="{DBAECB96-9214-4BFB-9DD7-22EE77369EE4}" destId="{22D3B8DA-6181-469E-85FB-B9B88EAB4CDF}" srcOrd="2" destOrd="0" parTransId="{63CDFA9B-8C38-495C-B939-792F06614FAE}" sibTransId="{A91F6CBD-8090-4BD4-A2D0-57E9BAC59BA1}"/>
    <dgm:cxn modelId="{4B1178A4-2302-4FD3-AB8F-C6FAD607CD66}" type="presParOf" srcId="{F63E3BFE-DD28-40EA-8C2D-40C66C3A11DC}" destId="{C9809C79-5BA6-4026-8D16-35999A056C10}" srcOrd="0" destOrd="0" presId="urn:microsoft.com/office/officeart/2005/8/layout/vList2"/>
    <dgm:cxn modelId="{D312D770-C879-4F7C-A797-7AD0EE57921E}" type="presParOf" srcId="{F63E3BFE-DD28-40EA-8C2D-40C66C3A11DC}" destId="{244ACFE4-4DC9-47A4-AB05-DF2D223393AF}" srcOrd="1" destOrd="0" presId="urn:microsoft.com/office/officeart/2005/8/layout/vList2"/>
    <dgm:cxn modelId="{FA13FDC1-30DA-4F0A-B398-55B6AB4406AD}" type="presParOf" srcId="{F63E3BFE-DD28-40EA-8C2D-40C66C3A11DC}" destId="{6A18C8ED-28EF-4B6D-9BA1-1D94A6CFCD5F}" srcOrd="2" destOrd="0" presId="urn:microsoft.com/office/officeart/2005/8/layout/vList2"/>
    <dgm:cxn modelId="{08D47B26-BACA-4595-897E-30769571F31F}" type="presParOf" srcId="{F63E3BFE-DD28-40EA-8C2D-40C66C3A11DC}" destId="{B3467AA5-8859-4030-AAAC-356D1E0D6953}" srcOrd="3" destOrd="0" presId="urn:microsoft.com/office/officeart/2005/8/layout/vList2"/>
    <dgm:cxn modelId="{DFDDAA79-B6B1-4B66-A5F1-3AC8CD5AB37D}" type="presParOf" srcId="{F63E3BFE-DD28-40EA-8C2D-40C66C3A11DC}" destId="{C80956AB-9F1E-43A1-ACA0-11708D63C8B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1D66C4-FEDF-4E06-A600-378FED4133A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i-FI"/>
        </a:p>
      </dgm:t>
    </dgm:pt>
    <dgm:pt modelId="{9E070C7D-F682-46F2-A6C7-8297577B277A}">
      <dgm:prSet/>
      <dgm:spPr/>
      <dgm:t>
        <a:bodyPr/>
        <a:lstStyle/>
        <a:p>
          <a:pPr rtl="0"/>
          <a:r>
            <a:rPr lang="fi-FI" dirty="0" smtClean="0"/>
            <a:t>Millainen bakteeri on ongelma?</a:t>
          </a:r>
          <a:endParaRPr lang="fi-FI" dirty="0"/>
        </a:p>
      </dgm:t>
    </dgm:pt>
    <dgm:pt modelId="{5DF5D74B-C8C3-4316-84D5-A83B882CAF9A}" type="parTrans" cxnId="{B3D571EC-9419-4017-815C-CAB82009C153}">
      <dgm:prSet/>
      <dgm:spPr/>
      <dgm:t>
        <a:bodyPr/>
        <a:lstStyle/>
        <a:p>
          <a:endParaRPr lang="fi-FI"/>
        </a:p>
      </dgm:t>
    </dgm:pt>
    <dgm:pt modelId="{5622E02F-BF5B-4E56-86E6-0486F0BFCC1C}" type="sibTrans" cxnId="{B3D571EC-9419-4017-815C-CAB82009C153}">
      <dgm:prSet/>
      <dgm:spPr/>
      <dgm:t>
        <a:bodyPr/>
        <a:lstStyle/>
        <a:p>
          <a:endParaRPr lang="fi-FI"/>
        </a:p>
      </dgm:t>
    </dgm:pt>
    <dgm:pt modelId="{86FA0EF8-0CD9-4E5B-82AD-EDF65F7A2483}" type="pres">
      <dgm:prSet presAssocID="{F01D66C4-FEDF-4E06-A600-378FED4133A8}" presName="linear" presStyleCnt="0">
        <dgm:presLayoutVars>
          <dgm:animLvl val="lvl"/>
          <dgm:resizeHandles val="exact"/>
        </dgm:presLayoutVars>
      </dgm:prSet>
      <dgm:spPr/>
      <dgm:t>
        <a:bodyPr/>
        <a:lstStyle/>
        <a:p>
          <a:endParaRPr lang="fi-FI"/>
        </a:p>
      </dgm:t>
    </dgm:pt>
    <dgm:pt modelId="{E84287CC-38ED-46E0-A0F7-620D50EDC1DF}" type="pres">
      <dgm:prSet presAssocID="{9E070C7D-F682-46F2-A6C7-8297577B277A}" presName="parentText" presStyleLbl="node1" presStyleIdx="0" presStyleCnt="1">
        <dgm:presLayoutVars>
          <dgm:chMax val="0"/>
          <dgm:bulletEnabled val="1"/>
        </dgm:presLayoutVars>
      </dgm:prSet>
      <dgm:spPr/>
      <dgm:t>
        <a:bodyPr/>
        <a:lstStyle/>
        <a:p>
          <a:endParaRPr lang="fi-FI"/>
        </a:p>
      </dgm:t>
    </dgm:pt>
  </dgm:ptLst>
  <dgm:cxnLst>
    <dgm:cxn modelId="{55CFCB83-AE5B-435B-8AC3-7ECCA91DB496}" type="presOf" srcId="{9E070C7D-F682-46F2-A6C7-8297577B277A}" destId="{E84287CC-38ED-46E0-A0F7-620D50EDC1DF}" srcOrd="0" destOrd="0" presId="urn:microsoft.com/office/officeart/2005/8/layout/vList2"/>
    <dgm:cxn modelId="{1A6F9E45-EA55-4DD8-BE18-6009CA6F92D5}" type="presOf" srcId="{F01D66C4-FEDF-4E06-A600-378FED4133A8}" destId="{86FA0EF8-0CD9-4E5B-82AD-EDF65F7A2483}" srcOrd="0" destOrd="0" presId="urn:microsoft.com/office/officeart/2005/8/layout/vList2"/>
    <dgm:cxn modelId="{B3D571EC-9419-4017-815C-CAB82009C153}" srcId="{F01D66C4-FEDF-4E06-A600-378FED4133A8}" destId="{9E070C7D-F682-46F2-A6C7-8297577B277A}" srcOrd="0" destOrd="0" parTransId="{5DF5D74B-C8C3-4316-84D5-A83B882CAF9A}" sibTransId="{5622E02F-BF5B-4E56-86E6-0486F0BFCC1C}"/>
    <dgm:cxn modelId="{0A059527-FDC7-4525-8E77-FBF601742F99}" type="presParOf" srcId="{86FA0EF8-0CD9-4E5B-82AD-EDF65F7A2483}" destId="{E84287CC-38ED-46E0-A0F7-620D50EDC1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3467E28-FB0E-4ED9-87B7-ECD7F47AEE71}" type="doc">
      <dgm:prSet loTypeId="urn:microsoft.com/office/officeart/2005/8/layout/arrow5" loCatId="relationship" qsTypeId="urn:microsoft.com/office/officeart/2005/8/quickstyle/simple5" qsCatId="simple" csTypeId="urn:microsoft.com/office/officeart/2005/8/colors/colorful3" csCatId="colorful" phldr="1"/>
      <dgm:spPr/>
      <dgm:t>
        <a:bodyPr/>
        <a:lstStyle/>
        <a:p>
          <a:endParaRPr lang="fi-FI"/>
        </a:p>
      </dgm:t>
    </dgm:pt>
    <dgm:pt modelId="{300F7E18-3F58-4181-9FD6-18B1438C800A}">
      <dgm:prSet custT="1"/>
      <dgm:spPr/>
      <dgm:t>
        <a:bodyPr/>
        <a:lstStyle/>
        <a:p>
          <a:pPr rtl="0"/>
          <a:r>
            <a:rPr lang="fi-FI" sz="2800" b="1" dirty="0" smtClean="0"/>
            <a:t>Vastustuskyky antibiooteille</a:t>
          </a:r>
          <a:endParaRPr lang="fi-FI" sz="2800" b="1" dirty="0"/>
        </a:p>
      </dgm:t>
    </dgm:pt>
    <dgm:pt modelId="{B1CE0454-6290-4A1B-A4AF-E33F56ED31BE}" type="parTrans" cxnId="{A29FFF7A-60DF-4ECC-83E5-98F16DC05F9F}">
      <dgm:prSet/>
      <dgm:spPr/>
      <dgm:t>
        <a:bodyPr/>
        <a:lstStyle/>
        <a:p>
          <a:endParaRPr lang="fi-FI"/>
        </a:p>
      </dgm:t>
    </dgm:pt>
    <dgm:pt modelId="{B12DF2A4-6D9E-4DE0-AF9E-ED6BDFFC5994}" type="sibTrans" cxnId="{A29FFF7A-60DF-4ECC-83E5-98F16DC05F9F}">
      <dgm:prSet/>
      <dgm:spPr/>
      <dgm:t>
        <a:bodyPr/>
        <a:lstStyle/>
        <a:p>
          <a:endParaRPr lang="fi-FI"/>
        </a:p>
      </dgm:t>
    </dgm:pt>
    <dgm:pt modelId="{C8A00216-8780-4AD4-9DF3-773908976395}">
      <dgm:prSet custT="1"/>
      <dgm:spPr/>
      <dgm:t>
        <a:bodyPr/>
        <a:lstStyle/>
        <a:p>
          <a:pPr rtl="0"/>
          <a:r>
            <a:rPr lang="fi-FI" sz="2800" b="1" dirty="0" smtClean="0"/>
            <a:t>Taudin-aiheuttamiskyky</a:t>
          </a:r>
          <a:endParaRPr lang="fi-FI" sz="2800" b="1" dirty="0"/>
        </a:p>
      </dgm:t>
    </dgm:pt>
    <dgm:pt modelId="{0131FC74-4299-4B5E-B8E8-8C8EFBE42EC0}" type="parTrans" cxnId="{6B0969C1-7F9E-487B-8E20-EB6CD8862CF2}">
      <dgm:prSet/>
      <dgm:spPr/>
      <dgm:t>
        <a:bodyPr/>
        <a:lstStyle/>
        <a:p>
          <a:endParaRPr lang="fi-FI"/>
        </a:p>
      </dgm:t>
    </dgm:pt>
    <dgm:pt modelId="{A84A6AA4-D1C6-42C4-BD80-1F897ED24FBF}" type="sibTrans" cxnId="{6B0969C1-7F9E-487B-8E20-EB6CD8862CF2}">
      <dgm:prSet/>
      <dgm:spPr/>
      <dgm:t>
        <a:bodyPr/>
        <a:lstStyle/>
        <a:p>
          <a:endParaRPr lang="fi-FI"/>
        </a:p>
      </dgm:t>
    </dgm:pt>
    <dgm:pt modelId="{ADD86D73-5F0E-4BFE-AFA7-B1CD1B658D63}" type="pres">
      <dgm:prSet presAssocID="{93467E28-FB0E-4ED9-87B7-ECD7F47AEE71}" presName="diagram" presStyleCnt="0">
        <dgm:presLayoutVars>
          <dgm:dir/>
          <dgm:resizeHandles val="exact"/>
        </dgm:presLayoutVars>
      </dgm:prSet>
      <dgm:spPr/>
      <dgm:t>
        <a:bodyPr/>
        <a:lstStyle/>
        <a:p>
          <a:endParaRPr lang="fi-FI"/>
        </a:p>
      </dgm:t>
    </dgm:pt>
    <dgm:pt modelId="{BE218CC7-B438-4E75-92AA-F26D7B433E10}" type="pres">
      <dgm:prSet presAssocID="{C8A00216-8780-4AD4-9DF3-773908976395}" presName="arrow" presStyleLbl="node1" presStyleIdx="0" presStyleCnt="2" custScaleX="128200" custRadScaleRad="99368" custRadScaleInc="532">
        <dgm:presLayoutVars>
          <dgm:bulletEnabled val="1"/>
        </dgm:presLayoutVars>
      </dgm:prSet>
      <dgm:spPr/>
      <dgm:t>
        <a:bodyPr/>
        <a:lstStyle/>
        <a:p>
          <a:endParaRPr lang="fi-FI"/>
        </a:p>
      </dgm:t>
    </dgm:pt>
    <dgm:pt modelId="{12293B6D-DCB9-44A0-B173-AE2641ACEEB2}" type="pres">
      <dgm:prSet presAssocID="{300F7E18-3F58-4181-9FD6-18B1438C800A}" presName="arrow" presStyleLbl="node1" presStyleIdx="1" presStyleCnt="2" custScaleX="128200" custRadScaleRad="99367" custRadScaleInc="-532">
        <dgm:presLayoutVars>
          <dgm:bulletEnabled val="1"/>
        </dgm:presLayoutVars>
      </dgm:prSet>
      <dgm:spPr/>
      <dgm:t>
        <a:bodyPr/>
        <a:lstStyle/>
        <a:p>
          <a:endParaRPr lang="fi-FI"/>
        </a:p>
      </dgm:t>
    </dgm:pt>
  </dgm:ptLst>
  <dgm:cxnLst>
    <dgm:cxn modelId="{57565105-C6C6-4F1E-8A6C-B03D60BA27B0}" type="presOf" srcId="{C8A00216-8780-4AD4-9DF3-773908976395}" destId="{BE218CC7-B438-4E75-92AA-F26D7B433E10}" srcOrd="0" destOrd="0" presId="urn:microsoft.com/office/officeart/2005/8/layout/arrow5"/>
    <dgm:cxn modelId="{00778C9A-248E-4199-91F4-1E5FE052FBA5}" type="presOf" srcId="{300F7E18-3F58-4181-9FD6-18B1438C800A}" destId="{12293B6D-DCB9-44A0-B173-AE2641ACEEB2}" srcOrd="0" destOrd="0" presId="urn:microsoft.com/office/officeart/2005/8/layout/arrow5"/>
    <dgm:cxn modelId="{6B0969C1-7F9E-487B-8E20-EB6CD8862CF2}" srcId="{93467E28-FB0E-4ED9-87B7-ECD7F47AEE71}" destId="{C8A00216-8780-4AD4-9DF3-773908976395}" srcOrd="0" destOrd="0" parTransId="{0131FC74-4299-4B5E-B8E8-8C8EFBE42EC0}" sibTransId="{A84A6AA4-D1C6-42C4-BD80-1F897ED24FBF}"/>
    <dgm:cxn modelId="{A29FFF7A-60DF-4ECC-83E5-98F16DC05F9F}" srcId="{93467E28-FB0E-4ED9-87B7-ECD7F47AEE71}" destId="{300F7E18-3F58-4181-9FD6-18B1438C800A}" srcOrd="1" destOrd="0" parTransId="{B1CE0454-6290-4A1B-A4AF-E33F56ED31BE}" sibTransId="{B12DF2A4-6D9E-4DE0-AF9E-ED6BDFFC5994}"/>
    <dgm:cxn modelId="{DFE4F3D8-2BC8-41C4-853C-B1B5FD1F5F7A}" type="presOf" srcId="{93467E28-FB0E-4ED9-87B7-ECD7F47AEE71}" destId="{ADD86D73-5F0E-4BFE-AFA7-B1CD1B658D63}" srcOrd="0" destOrd="0" presId="urn:microsoft.com/office/officeart/2005/8/layout/arrow5"/>
    <dgm:cxn modelId="{9EDE5A6F-5C73-4AD0-8BEF-38C8685BAFEE}" type="presParOf" srcId="{ADD86D73-5F0E-4BFE-AFA7-B1CD1B658D63}" destId="{BE218CC7-B438-4E75-92AA-F26D7B433E10}" srcOrd="0" destOrd="0" presId="urn:microsoft.com/office/officeart/2005/8/layout/arrow5"/>
    <dgm:cxn modelId="{20F06740-DE59-44EA-82D5-5C7F742A67BD}" type="presParOf" srcId="{ADD86D73-5F0E-4BFE-AFA7-B1CD1B658D63}" destId="{12293B6D-DCB9-44A0-B173-AE2641ACEEB2}"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18B39AB-F37A-4995-BE7A-AA2B6E208C4C}" type="doc">
      <dgm:prSet loTypeId="urn:microsoft.com/office/officeart/2005/8/layout/lProcess1" loCatId="process" qsTypeId="urn:microsoft.com/office/officeart/2005/8/quickstyle/3d2" qsCatId="3D" csTypeId="urn:microsoft.com/office/officeart/2005/8/colors/colorful2" csCatId="colorful" phldr="1"/>
      <dgm:spPr/>
      <dgm:t>
        <a:bodyPr/>
        <a:lstStyle/>
        <a:p>
          <a:endParaRPr lang="fi-FI"/>
        </a:p>
      </dgm:t>
    </dgm:pt>
    <dgm:pt modelId="{37E99CAE-0C60-4BE2-83E4-016E73B29C49}">
      <dgm:prSet custT="1"/>
      <dgm:spPr/>
      <dgm:t>
        <a:bodyPr/>
        <a:lstStyle/>
        <a:p>
          <a:pPr rtl="0"/>
          <a:r>
            <a:rPr lang="fi-FI" sz="2000" b="1" dirty="0" smtClean="0">
              <a:solidFill>
                <a:schemeClr val="tx1"/>
              </a:solidFill>
            </a:rPr>
            <a:t>Tartuttavia kohtia haavat/ihorikot, nenä, nielu, eritteet</a:t>
          </a:r>
          <a:endParaRPr lang="fi-FI" sz="2000" b="1" dirty="0">
            <a:solidFill>
              <a:schemeClr val="tx1"/>
            </a:solidFill>
          </a:endParaRPr>
        </a:p>
      </dgm:t>
    </dgm:pt>
    <dgm:pt modelId="{124F90BE-6895-4446-89C4-5DE3A8BBF77E}" type="parTrans" cxnId="{26495E64-E120-4D84-8F44-D7A11CBACC91}">
      <dgm:prSet/>
      <dgm:spPr/>
      <dgm:t>
        <a:bodyPr/>
        <a:lstStyle/>
        <a:p>
          <a:endParaRPr lang="fi-FI"/>
        </a:p>
      </dgm:t>
    </dgm:pt>
    <dgm:pt modelId="{BAAFDBE0-C2B5-465A-A9CD-C1C4994E1163}" type="sibTrans" cxnId="{26495E64-E120-4D84-8F44-D7A11CBACC91}">
      <dgm:prSet/>
      <dgm:spPr/>
      <dgm:t>
        <a:bodyPr/>
        <a:lstStyle/>
        <a:p>
          <a:endParaRPr lang="fi-FI"/>
        </a:p>
      </dgm:t>
    </dgm:pt>
    <dgm:pt modelId="{7F4248E6-B8FC-4114-8673-4F7BEB3A7A94}">
      <dgm:prSet custT="1"/>
      <dgm:spPr/>
      <dgm:t>
        <a:bodyPr/>
        <a:lstStyle/>
        <a:p>
          <a:pPr rtl="0"/>
          <a:r>
            <a:rPr lang="fi-FI" sz="1600" b="1" dirty="0" smtClean="0">
              <a:solidFill>
                <a:schemeClr val="tx1"/>
              </a:solidFill>
            </a:rPr>
            <a:t>Puutteellinen käsihygienia!</a:t>
          </a:r>
          <a:endParaRPr lang="fi-FI" sz="1600" b="1" dirty="0">
            <a:solidFill>
              <a:schemeClr val="tx1"/>
            </a:solidFill>
          </a:endParaRPr>
        </a:p>
      </dgm:t>
    </dgm:pt>
    <dgm:pt modelId="{8FD1A039-A061-478D-9D7C-CFE5DF3388E7}" type="parTrans" cxnId="{DF45E8C9-A236-4650-9149-C67159F9BBD6}">
      <dgm:prSet/>
      <dgm:spPr/>
      <dgm:t>
        <a:bodyPr/>
        <a:lstStyle/>
        <a:p>
          <a:endParaRPr lang="fi-FI"/>
        </a:p>
      </dgm:t>
    </dgm:pt>
    <dgm:pt modelId="{588EDEFA-7E27-4BD0-BBB8-9ECFD4BD86D7}" type="sibTrans" cxnId="{DF45E8C9-A236-4650-9149-C67159F9BBD6}">
      <dgm:prSet/>
      <dgm:spPr/>
      <dgm:t>
        <a:bodyPr/>
        <a:lstStyle/>
        <a:p>
          <a:endParaRPr lang="fi-FI"/>
        </a:p>
      </dgm:t>
    </dgm:pt>
    <dgm:pt modelId="{3AD5E7E2-E117-46A0-81DB-5CAFDD5D222D}">
      <dgm:prSet custT="1"/>
      <dgm:spPr/>
      <dgm:t>
        <a:bodyPr/>
        <a:lstStyle/>
        <a:p>
          <a:pPr rtl="0"/>
          <a:r>
            <a:rPr lang="fi-FI" sz="2000" b="1" dirty="0" smtClean="0">
              <a:solidFill>
                <a:schemeClr val="tx1"/>
              </a:solidFill>
            </a:rPr>
            <a:t>Kosketuspinnat</a:t>
          </a:r>
          <a:endParaRPr lang="fi-FI" sz="2000" b="1" dirty="0">
            <a:solidFill>
              <a:schemeClr val="tx1"/>
            </a:solidFill>
          </a:endParaRPr>
        </a:p>
      </dgm:t>
    </dgm:pt>
    <dgm:pt modelId="{792A4B72-F01F-4D5C-8E7D-62091694ACD4}" type="parTrans" cxnId="{0D07F4B4-4574-4A02-8B43-10F552B5BFCA}">
      <dgm:prSet/>
      <dgm:spPr/>
      <dgm:t>
        <a:bodyPr/>
        <a:lstStyle/>
        <a:p>
          <a:endParaRPr lang="fi-FI"/>
        </a:p>
      </dgm:t>
    </dgm:pt>
    <dgm:pt modelId="{DE208D70-AC0F-45DA-98B4-49C68EFAFCBC}" type="sibTrans" cxnId="{0D07F4B4-4574-4A02-8B43-10F552B5BFCA}">
      <dgm:prSet/>
      <dgm:spPr/>
      <dgm:t>
        <a:bodyPr/>
        <a:lstStyle/>
        <a:p>
          <a:endParaRPr lang="fi-FI"/>
        </a:p>
      </dgm:t>
    </dgm:pt>
    <dgm:pt modelId="{EBD8590F-8B9F-43E0-B97D-ED6F54B5794C}">
      <dgm:prSet custT="1"/>
      <dgm:spPr/>
      <dgm:t>
        <a:bodyPr/>
        <a:lstStyle/>
        <a:p>
          <a:pPr rtl="0"/>
          <a:r>
            <a:rPr lang="fi-FI" sz="1600" b="1" dirty="0" smtClean="0">
              <a:solidFill>
                <a:schemeClr val="tx1"/>
              </a:solidFill>
            </a:rPr>
            <a:t>Ongelmamikrobit säilyvät hengissä pitkiäkin aikoja, mutta eivät lisäänny</a:t>
          </a:r>
          <a:endParaRPr lang="fi-FI" sz="1600" b="1" dirty="0">
            <a:solidFill>
              <a:schemeClr val="tx1"/>
            </a:solidFill>
          </a:endParaRPr>
        </a:p>
      </dgm:t>
    </dgm:pt>
    <dgm:pt modelId="{54210A74-A3FA-4282-B08A-72E20A1B5BFC}" type="parTrans" cxnId="{F885181D-02CC-4343-8749-5CA6E3EDC6F2}">
      <dgm:prSet/>
      <dgm:spPr/>
      <dgm:t>
        <a:bodyPr/>
        <a:lstStyle/>
        <a:p>
          <a:endParaRPr lang="fi-FI"/>
        </a:p>
      </dgm:t>
    </dgm:pt>
    <dgm:pt modelId="{CCFD89F5-6BA2-421A-8D49-56368DAEE1B1}" type="sibTrans" cxnId="{F885181D-02CC-4343-8749-5CA6E3EDC6F2}">
      <dgm:prSet/>
      <dgm:spPr/>
      <dgm:t>
        <a:bodyPr/>
        <a:lstStyle/>
        <a:p>
          <a:endParaRPr lang="fi-FI"/>
        </a:p>
      </dgm:t>
    </dgm:pt>
    <dgm:pt modelId="{7FBE1303-50AE-490C-A603-59F84500A2DE}">
      <dgm:prSet custT="1"/>
      <dgm:spPr/>
      <dgm:t>
        <a:bodyPr/>
        <a:lstStyle/>
        <a:p>
          <a:pPr rtl="0"/>
          <a:r>
            <a:rPr lang="fi-FI" sz="1600" b="1" dirty="0" smtClean="0">
              <a:solidFill>
                <a:schemeClr val="tx1"/>
              </a:solidFill>
            </a:rPr>
            <a:t>Puutteellinen käsihygienia, toimintatavat, laitoshuolto</a:t>
          </a:r>
          <a:endParaRPr lang="fi-FI" sz="1600" b="1" dirty="0">
            <a:solidFill>
              <a:schemeClr val="tx1"/>
            </a:solidFill>
          </a:endParaRPr>
        </a:p>
      </dgm:t>
    </dgm:pt>
    <dgm:pt modelId="{71ECA49A-27F9-4042-B3DA-6ACDA39C63B7}" type="parTrans" cxnId="{1EB4A689-A2B8-4B45-B576-98F33BD7B863}">
      <dgm:prSet/>
      <dgm:spPr/>
      <dgm:t>
        <a:bodyPr/>
        <a:lstStyle/>
        <a:p>
          <a:endParaRPr lang="fi-FI"/>
        </a:p>
      </dgm:t>
    </dgm:pt>
    <dgm:pt modelId="{F5F62E84-846C-42D4-AB3B-F5A26B513618}" type="sibTrans" cxnId="{1EB4A689-A2B8-4B45-B576-98F33BD7B863}">
      <dgm:prSet/>
      <dgm:spPr/>
      <dgm:t>
        <a:bodyPr/>
        <a:lstStyle/>
        <a:p>
          <a:endParaRPr lang="fi-FI"/>
        </a:p>
      </dgm:t>
    </dgm:pt>
    <dgm:pt modelId="{15C4FF72-4BE5-4602-9505-76C263A678F3}" type="pres">
      <dgm:prSet presAssocID="{518B39AB-F37A-4995-BE7A-AA2B6E208C4C}" presName="Name0" presStyleCnt="0">
        <dgm:presLayoutVars>
          <dgm:dir/>
          <dgm:animLvl val="lvl"/>
          <dgm:resizeHandles val="exact"/>
        </dgm:presLayoutVars>
      </dgm:prSet>
      <dgm:spPr/>
      <dgm:t>
        <a:bodyPr/>
        <a:lstStyle/>
        <a:p>
          <a:endParaRPr lang="fi-FI"/>
        </a:p>
      </dgm:t>
    </dgm:pt>
    <dgm:pt modelId="{CDD36CAD-0BB5-4265-9C88-619616D6C664}" type="pres">
      <dgm:prSet presAssocID="{37E99CAE-0C60-4BE2-83E4-016E73B29C49}" presName="vertFlow" presStyleCnt="0"/>
      <dgm:spPr/>
    </dgm:pt>
    <dgm:pt modelId="{EA1679DC-F31F-45E8-B898-9101FDCAB2E7}" type="pres">
      <dgm:prSet presAssocID="{37E99CAE-0C60-4BE2-83E4-016E73B29C49}" presName="header" presStyleLbl="node1" presStyleIdx="0" presStyleCnt="2"/>
      <dgm:spPr/>
      <dgm:t>
        <a:bodyPr/>
        <a:lstStyle/>
        <a:p>
          <a:endParaRPr lang="fi-FI"/>
        </a:p>
      </dgm:t>
    </dgm:pt>
    <dgm:pt modelId="{AA7E7116-D163-4C0C-AAC9-89B14C962EEA}" type="pres">
      <dgm:prSet presAssocID="{8FD1A039-A061-478D-9D7C-CFE5DF3388E7}" presName="parTrans" presStyleLbl="sibTrans2D1" presStyleIdx="0" presStyleCnt="3"/>
      <dgm:spPr/>
      <dgm:t>
        <a:bodyPr/>
        <a:lstStyle/>
        <a:p>
          <a:endParaRPr lang="fi-FI"/>
        </a:p>
      </dgm:t>
    </dgm:pt>
    <dgm:pt modelId="{88436EC9-2E46-4F45-842E-D86F0BF1DFE1}" type="pres">
      <dgm:prSet presAssocID="{7F4248E6-B8FC-4114-8673-4F7BEB3A7A94}" presName="child" presStyleLbl="alignAccFollowNode1" presStyleIdx="0" presStyleCnt="3">
        <dgm:presLayoutVars>
          <dgm:chMax val="0"/>
          <dgm:bulletEnabled val="1"/>
        </dgm:presLayoutVars>
      </dgm:prSet>
      <dgm:spPr/>
      <dgm:t>
        <a:bodyPr/>
        <a:lstStyle/>
        <a:p>
          <a:endParaRPr lang="fi-FI"/>
        </a:p>
      </dgm:t>
    </dgm:pt>
    <dgm:pt modelId="{5AE3B01E-9EB0-4160-AD76-C120BCA4D69F}" type="pres">
      <dgm:prSet presAssocID="{37E99CAE-0C60-4BE2-83E4-016E73B29C49}" presName="hSp" presStyleCnt="0"/>
      <dgm:spPr/>
    </dgm:pt>
    <dgm:pt modelId="{503ABC9A-CFBA-4BBA-AC9F-F30D69FD9C25}" type="pres">
      <dgm:prSet presAssocID="{3AD5E7E2-E117-46A0-81DB-5CAFDD5D222D}" presName="vertFlow" presStyleCnt="0"/>
      <dgm:spPr/>
    </dgm:pt>
    <dgm:pt modelId="{790C8535-4025-4ACA-B18E-56E771B0CBE4}" type="pres">
      <dgm:prSet presAssocID="{3AD5E7E2-E117-46A0-81DB-5CAFDD5D222D}" presName="header" presStyleLbl="node1" presStyleIdx="1" presStyleCnt="2"/>
      <dgm:spPr/>
      <dgm:t>
        <a:bodyPr/>
        <a:lstStyle/>
        <a:p>
          <a:endParaRPr lang="fi-FI"/>
        </a:p>
      </dgm:t>
    </dgm:pt>
    <dgm:pt modelId="{5F11CEA6-790B-4C32-BE75-359F9643D54C}" type="pres">
      <dgm:prSet presAssocID="{54210A74-A3FA-4282-B08A-72E20A1B5BFC}" presName="parTrans" presStyleLbl="sibTrans2D1" presStyleIdx="1" presStyleCnt="3"/>
      <dgm:spPr/>
      <dgm:t>
        <a:bodyPr/>
        <a:lstStyle/>
        <a:p>
          <a:endParaRPr lang="fi-FI"/>
        </a:p>
      </dgm:t>
    </dgm:pt>
    <dgm:pt modelId="{8A42C7EB-5CF3-4123-92AC-EB0C08F1B0F0}" type="pres">
      <dgm:prSet presAssocID="{EBD8590F-8B9F-43E0-B97D-ED6F54B5794C}" presName="child" presStyleLbl="alignAccFollowNode1" presStyleIdx="1" presStyleCnt="3">
        <dgm:presLayoutVars>
          <dgm:chMax val="0"/>
          <dgm:bulletEnabled val="1"/>
        </dgm:presLayoutVars>
      </dgm:prSet>
      <dgm:spPr/>
      <dgm:t>
        <a:bodyPr/>
        <a:lstStyle/>
        <a:p>
          <a:endParaRPr lang="fi-FI"/>
        </a:p>
      </dgm:t>
    </dgm:pt>
    <dgm:pt modelId="{3394FBFB-2A2D-42D5-91CE-5DD577CB7A39}" type="pres">
      <dgm:prSet presAssocID="{CCFD89F5-6BA2-421A-8D49-56368DAEE1B1}" presName="sibTrans" presStyleLbl="sibTrans2D1" presStyleIdx="2" presStyleCnt="3"/>
      <dgm:spPr/>
      <dgm:t>
        <a:bodyPr/>
        <a:lstStyle/>
        <a:p>
          <a:endParaRPr lang="fi-FI"/>
        </a:p>
      </dgm:t>
    </dgm:pt>
    <dgm:pt modelId="{01FE5627-0DED-4AAA-A842-9EBFE0A80365}" type="pres">
      <dgm:prSet presAssocID="{7FBE1303-50AE-490C-A603-59F84500A2DE}" presName="child" presStyleLbl="alignAccFollowNode1" presStyleIdx="2" presStyleCnt="3">
        <dgm:presLayoutVars>
          <dgm:chMax val="0"/>
          <dgm:bulletEnabled val="1"/>
        </dgm:presLayoutVars>
      </dgm:prSet>
      <dgm:spPr/>
      <dgm:t>
        <a:bodyPr/>
        <a:lstStyle/>
        <a:p>
          <a:endParaRPr lang="fi-FI"/>
        </a:p>
      </dgm:t>
    </dgm:pt>
  </dgm:ptLst>
  <dgm:cxnLst>
    <dgm:cxn modelId="{F74FF888-BE72-4CF2-BD4C-10F2E723EE4F}" type="presOf" srcId="{7FBE1303-50AE-490C-A603-59F84500A2DE}" destId="{01FE5627-0DED-4AAA-A842-9EBFE0A80365}" srcOrd="0" destOrd="0" presId="urn:microsoft.com/office/officeart/2005/8/layout/lProcess1"/>
    <dgm:cxn modelId="{0D07F4B4-4574-4A02-8B43-10F552B5BFCA}" srcId="{518B39AB-F37A-4995-BE7A-AA2B6E208C4C}" destId="{3AD5E7E2-E117-46A0-81DB-5CAFDD5D222D}" srcOrd="1" destOrd="0" parTransId="{792A4B72-F01F-4D5C-8E7D-62091694ACD4}" sibTransId="{DE208D70-AC0F-45DA-98B4-49C68EFAFCBC}"/>
    <dgm:cxn modelId="{43658E20-5B10-4FA9-A4A6-35F751C4BD18}" type="presOf" srcId="{EBD8590F-8B9F-43E0-B97D-ED6F54B5794C}" destId="{8A42C7EB-5CF3-4123-92AC-EB0C08F1B0F0}" srcOrd="0" destOrd="0" presId="urn:microsoft.com/office/officeart/2005/8/layout/lProcess1"/>
    <dgm:cxn modelId="{AF94D1AC-1058-4C31-BEFF-513017AFC184}" type="presOf" srcId="{37E99CAE-0C60-4BE2-83E4-016E73B29C49}" destId="{EA1679DC-F31F-45E8-B898-9101FDCAB2E7}" srcOrd="0" destOrd="0" presId="urn:microsoft.com/office/officeart/2005/8/layout/lProcess1"/>
    <dgm:cxn modelId="{4172F6EA-1BFF-48BD-AAE6-9CF3183BD4F2}" type="presOf" srcId="{7F4248E6-B8FC-4114-8673-4F7BEB3A7A94}" destId="{88436EC9-2E46-4F45-842E-D86F0BF1DFE1}" srcOrd="0" destOrd="0" presId="urn:microsoft.com/office/officeart/2005/8/layout/lProcess1"/>
    <dgm:cxn modelId="{1EB4A689-A2B8-4B45-B576-98F33BD7B863}" srcId="{3AD5E7E2-E117-46A0-81DB-5CAFDD5D222D}" destId="{7FBE1303-50AE-490C-A603-59F84500A2DE}" srcOrd="1" destOrd="0" parTransId="{71ECA49A-27F9-4042-B3DA-6ACDA39C63B7}" sibTransId="{F5F62E84-846C-42D4-AB3B-F5A26B513618}"/>
    <dgm:cxn modelId="{26495E64-E120-4D84-8F44-D7A11CBACC91}" srcId="{518B39AB-F37A-4995-BE7A-AA2B6E208C4C}" destId="{37E99CAE-0C60-4BE2-83E4-016E73B29C49}" srcOrd="0" destOrd="0" parTransId="{124F90BE-6895-4446-89C4-5DE3A8BBF77E}" sibTransId="{BAAFDBE0-C2B5-465A-A9CD-C1C4994E1163}"/>
    <dgm:cxn modelId="{38FBEEFC-A16A-4026-8CAF-DBF501970A7E}" type="presOf" srcId="{3AD5E7E2-E117-46A0-81DB-5CAFDD5D222D}" destId="{790C8535-4025-4ACA-B18E-56E771B0CBE4}" srcOrd="0" destOrd="0" presId="urn:microsoft.com/office/officeart/2005/8/layout/lProcess1"/>
    <dgm:cxn modelId="{E2FAFBE1-F078-4365-B50F-2E943D362E5F}" type="presOf" srcId="{CCFD89F5-6BA2-421A-8D49-56368DAEE1B1}" destId="{3394FBFB-2A2D-42D5-91CE-5DD577CB7A39}" srcOrd="0" destOrd="0" presId="urn:microsoft.com/office/officeart/2005/8/layout/lProcess1"/>
    <dgm:cxn modelId="{F885181D-02CC-4343-8749-5CA6E3EDC6F2}" srcId="{3AD5E7E2-E117-46A0-81DB-5CAFDD5D222D}" destId="{EBD8590F-8B9F-43E0-B97D-ED6F54B5794C}" srcOrd="0" destOrd="0" parTransId="{54210A74-A3FA-4282-B08A-72E20A1B5BFC}" sibTransId="{CCFD89F5-6BA2-421A-8D49-56368DAEE1B1}"/>
    <dgm:cxn modelId="{DF45E8C9-A236-4650-9149-C67159F9BBD6}" srcId="{37E99CAE-0C60-4BE2-83E4-016E73B29C49}" destId="{7F4248E6-B8FC-4114-8673-4F7BEB3A7A94}" srcOrd="0" destOrd="0" parTransId="{8FD1A039-A061-478D-9D7C-CFE5DF3388E7}" sibTransId="{588EDEFA-7E27-4BD0-BBB8-9ECFD4BD86D7}"/>
    <dgm:cxn modelId="{BA95AD1A-1807-4A5E-A089-5C497A3BC55E}" type="presOf" srcId="{518B39AB-F37A-4995-BE7A-AA2B6E208C4C}" destId="{15C4FF72-4BE5-4602-9505-76C263A678F3}" srcOrd="0" destOrd="0" presId="urn:microsoft.com/office/officeart/2005/8/layout/lProcess1"/>
    <dgm:cxn modelId="{7FBDF70F-9EB7-4E17-9D4E-287670F2AB7C}" type="presOf" srcId="{54210A74-A3FA-4282-B08A-72E20A1B5BFC}" destId="{5F11CEA6-790B-4C32-BE75-359F9643D54C}" srcOrd="0" destOrd="0" presId="urn:microsoft.com/office/officeart/2005/8/layout/lProcess1"/>
    <dgm:cxn modelId="{64B95867-27A0-4F53-A42B-BDA812EB6DC0}" type="presOf" srcId="{8FD1A039-A061-478D-9D7C-CFE5DF3388E7}" destId="{AA7E7116-D163-4C0C-AAC9-89B14C962EEA}" srcOrd="0" destOrd="0" presId="urn:microsoft.com/office/officeart/2005/8/layout/lProcess1"/>
    <dgm:cxn modelId="{0F26C724-4754-41BA-8307-C0C6FB2A1312}" type="presParOf" srcId="{15C4FF72-4BE5-4602-9505-76C263A678F3}" destId="{CDD36CAD-0BB5-4265-9C88-619616D6C664}" srcOrd="0" destOrd="0" presId="urn:microsoft.com/office/officeart/2005/8/layout/lProcess1"/>
    <dgm:cxn modelId="{0529FCFC-F6F3-442D-88CF-2F2820DCE1C9}" type="presParOf" srcId="{CDD36CAD-0BB5-4265-9C88-619616D6C664}" destId="{EA1679DC-F31F-45E8-B898-9101FDCAB2E7}" srcOrd="0" destOrd="0" presId="urn:microsoft.com/office/officeart/2005/8/layout/lProcess1"/>
    <dgm:cxn modelId="{06DA89BB-5C69-449C-9F78-04286AE71A6B}" type="presParOf" srcId="{CDD36CAD-0BB5-4265-9C88-619616D6C664}" destId="{AA7E7116-D163-4C0C-AAC9-89B14C962EEA}" srcOrd="1" destOrd="0" presId="urn:microsoft.com/office/officeart/2005/8/layout/lProcess1"/>
    <dgm:cxn modelId="{620D74F8-E3D8-49A5-82DE-51BBD218966E}" type="presParOf" srcId="{CDD36CAD-0BB5-4265-9C88-619616D6C664}" destId="{88436EC9-2E46-4F45-842E-D86F0BF1DFE1}" srcOrd="2" destOrd="0" presId="urn:microsoft.com/office/officeart/2005/8/layout/lProcess1"/>
    <dgm:cxn modelId="{548D53DE-AB4F-41A1-BF31-5D8A31137A60}" type="presParOf" srcId="{15C4FF72-4BE5-4602-9505-76C263A678F3}" destId="{5AE3B01E-9EB0-4160-AD76-C120BCA4D69F}" srcOrd="1" destOrd="0" presId="urn:microsoft.com/office/officeart/2005/8/layout/lProcess1"/>
    <dgm:cxn modelId="{7C09BA9B-EAF8-4D1C-BE61-F201CD043339}" type="presParOf" srcId="{15C4FF72-4BE5-4602-9505-76C263A678F3}" destId="{503ABC9A-CFBA-4BBA-AC9F-F30D69FD9C25}" srcOrd="2" destOrd="0" presId="urn:microsoft.com/office/officeart/2005/8/layout/lProcess1"/>
    <dgm:cxn modelId="{8229A9E4-FBF8-4233-8489-A3D88E010055}" type="presParOf" srcId="{503ABC9A-CFBA-4BBA-AC9F-F30D69FD9C25}" destId="{790C8535-4025-4ACA-B18E-56E771B0CBE4}" srcOrd="0" destOrd="0" presId="urn:microsoft.com/office/officeart/2005/8/layout/lProcess1"/>
    <dgm:cxn modelId="{BD0BFFA3-8331-4F8B-8493-D4D49E5E73A0}" type="presParOf" srcId="{503ABC9A-CFBA-4BBA-AC9F-F30D69FD9C25}" destId="{5F11CEA6-790B-4C32-BE75-359F9643D54C}" srcOrd="1" destOrd="0" presId="urn:microsoft.com/office/officeart/2005/8/layout/lProcess1"/>
    <dgm:cxn modelId="{0651EC12-94B0-4578-9D39-49362D7F12E8}" type="presParOf" srcId="{503ABC9A-CFBA-4BBA-AC9F-F30D69FD9C25}" destId="{8A42C7EB-5CF3-4123-92AC-EB0C08F1B0F0}" srcOrd="2" destOrd="0" presId="urn:microsoft.com/office/officeart/2005/8/layout/lProcess1"/>
    <dgm:cxn modelId="{048F2646-43FD-4746-A18F-EB50F3756E38}" type="presParOf" srcId="{503ABC9A-CFBA-4BBA-AC9F-F30D69FD9C25}" destId="{3394FBFB-2A2D-42D5-91CE-5DD577CB7A39}" srcOrd="3" destOrd="0" presId="urn:microsoft.com/office/officeart/2005/8/layout/lProcess1"/>
    <dgm:cxn modelId="{1BEB6C2A-BACB-41F4-970A-E982E89992EF}" type="presParOf" srcId="{503ABC9A-CFBA-4BBA-AC9F-F30D69FD9C25}" destId="{01FE5627-0DED-4AAA-A842-9EBFE0A80365}"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0CE5C1E-88C6-4637-A531-CDC60A604902}" type="doc">
      <dgm:prSet loTypeId="urn:microsoft.com/office/officeart/2005/8/layout/hList7#2" loCatId="list" qsTypeId="urn:microsoft.com/office/officeart/2005/8/quickstyle/3d1" qsCatId="3D" csTypeId="urn:microsoft.com/office/officeart/2005/8/colors/colorful4" csCatId="colorful" phldr="1"/>
      <dgm:spPr/>
      <dgm:t>
        <a:bodyPr/>
        <a:lstStyle/>
        <a:p>
          <a:endParaRPr lang="fi-FI"/>
        </a:p>
      </dgm:t>
    </dgm:pt>
    <dgm:pt modelId="{5678891A-C5B8-4A99-B01A-550D91DB77DF}">
      <dgm:prSet/>
      <dgm:spPr/>
      <dgm:t>
        <a:bodyPr/>
        <a:lstStyle/>
        <a:p>
          <a:pPr rtl="0"/>
          <a:r>
            <a:rPr lang="fi-FI" dirty="0" smtClean="0"/>
            <a:t>Lisäävät vaikeita infektioita</a:t>
          </a:r>
          <a:endParaRPr lang="fi-FI" dirty="0"/>
        </a:p>
      </dgm:t>
    </dgm:pt>
    <dgm:pt modelId="{A1A0D7AC-6454-416C-AC4E-549570FF2E8D}" type="parTrans" cxnId="{C996349E-DB5A-4DDB-BB99-FB2F14485685}">
      <dgm:prSet/>
      <dgm:spPr/>
      <dgm:t>
        <a:bodyPr/>
        <a:lstStyle/>
        <a:p>
          <a:endParaRPr lang="fi-FI"/>
        </a:p>
      </dgm:t>
    </dgm:pt>
    <dgm:pt modelId="{75CD480A-2BD9-46A5-BBD4-CF6108E8EAAB}" type="sibTrans" cxnId="{C996349E-DB5A-4DDB-BB99-FB2F14485685}">
      <dgm:prSet/>
      <dgm:spPr/>
      <dgm:t>
        <a:bodyPr/>
        <a:lstStyle/>
        <a:p>
          <a:endParaRPr lang="fi-FI"/>
        </a:p>
      </dgm:t>
    </dgm:pt>
    <dgm:pt modelId="{01DC974F-521B-4817-B50D-17A9AA0EA21D}">
      <dgm:prSet/>
      <dgm:spPr/>
      <dgm:t>
        <a:bodyPr/>
        <a:lstStyle/>
        <a:p>
          <a:pPr rtl="0"/>
          <a:r>
            <a:rPr lang="fi-FI" dirty="0" smtClean="0"/>
            <a:t>Lisäävät kustannuksia</a:t>
          </a:r>
          <a:endParaRPr lang="fi-FI" dirty="0"/>
        </a:p>
      </dgm:t>
    </dgm:pt>
    <dgm:pt modelId="{4BA0061D-F8C3-4FF1-B3C9-531A9D049660}" type="parTrans" cxnId="{DB7BAD8B-E1FD-4F7A-90C3-2FAAADBD7AE2}">
      <dgm:prSet/>
      <dgm:spPr/>
      <dgm:t>
        <a:bodyPr/>
        <a:lstStyle/>
        <a:p>
          <a:endParaRPr lang="fi-FI"/>
        </a:p>
      </dgm:t>
    </dgm:pt>
    <dgm:pt modelId="{02769EF3-6C91-42D4-86E7-074E717EC0B5}" type="sibTrans" cxnId="{DB7BAD8B-E1FD-4F7A-90C3-2FAAADBD7AE2}">
      <dgm:prSet/>
      <dgm:spPr/>
      <dgm:t>
        <a:bodyPr/>
        <a:lstStyle/>
        <a:p>
          <a:endParaRPr lang="fi-FI"/>
        </a:p>
      </dgm:t>
    </dgm:pt>
    <dgm:pt modelId="{EAA07A2D-BE66-4470-A0A8-4A0D4D483D84}">
      <dgm:prSet/>
      <dgm:spPr/>
      <dgm:t>
        <a:bodyPr/>
        <a:lstStyle/>
        <a:p>
          <a:pPr rtl="0"/>
          <a:r>
            <a:rPr lang="fi-FI" dirty="0" smtClean="0"/>
            <a:t>Lisäävät kuolleisuutta</a:t>
          </a:r>
          <a:endParaRPr lang="fi-FI" dirty="0"/>
        </a:p>
      </dgm:t>
    </dgm:pt>
    <dgm:pt modelId="{047871A0-0FA6-458B-94C7-803E9F4C1502}" type="parTrans" cxnId="{77B48C22-AD8A-4302-A6B1-5A71BB7EB519}">
      <dgm:prSet/>
      <dgm:spPr/>
      <dgm:t>
        <a:bodyPr/>
        <a:lstStyle/>
        <a:p>
          <a:endParaRPr lang="fi-FI"/>
        </a:p>
      </dgm:t>
    </dgm:pt>
    <dgm:pt modelId="{C8F48D5D-E033-4EA7-A193-639D220D459A}" type="sibTrans" cxnId="{77B48C22-AD8A-4302-A6B1-5A71BB7EB519}">
      <dgm:prSet/>
      <dgm:spPr/>
      <dgm:t>
        <a:bodyPr/>
        <a:lstStyle/>
        <a:p>
          <a:endParaRPr lang="fi-FI"/>
        </a:p>
      </dgm:t>
    </dgm:pt>
    <dgm:pt modelId="{005AB845-108C-47DD-A8E8-4A48ECB38A51}" type="pres">
      <dgm:prSet presAssocID="{80CE5C1E-88C6-4637-A531-CDC60A604902}" presName="Name0" presStyleCnt="0">
        <dgm:presLayoutVars>
          <dgm:dir/>
          <dgm:resizeHandles val="exact"/>
        </dgm:presLayoutVars>
      </dgm:prSet>
      <dgm:spPr/>
      <dgm:t>
        <a:bodyPr/>
        <a:lstStyle/>
        <a:p>
          <a:endParaRPr lang="fi-FI"/>
        </a:p>
      </dgm:t>
    </dgm:pt>
    <dgm:pt modelId="{AEAD2EF4-83DF-49D6-82BB-7947DD5BAD32}" type="pres">
      <dgm:prSet presAssocID="{80CE5C1E-88C6-4637-A531-CDC60A604902}" presName="fgShape" presStyleLbl="fgShp" presStyleIdx="0" presStyleCnt="1"/>
      <dgm:spPr/>
      <dgm:t>
        <a:bodyPr/>
        <a:lstStyle/>
        <a:p>
          <a:endParaRPr lang="fi-FI"/>
        </a:p>
      </dgm:t>
    </dgm:pt>
    <dgm:pt modelId="{9902FF4B-37CA-4ECF-BCFC-D7D6404CA6D9}" type="pres">
      <dgm:prSet presAssocID="{80CE5C1E-88C6-4637-A531-CDC60A604902}" presName="linComp" presStyleCnt="0"/>
      <dgm:spPr/>
      <dgm:t>
        <a:bodyPr/>
        <a:lstStyle/>
        <a:p>
          <a:endParaRPr lang="fi-FI"/>
        </a:p>
      </dgm:t>
    </dgm:pt>
    <dgm:pt modelId="{CBEE278E-9C14-40AE-96FF-C15C7234066A}" type="pres">
      <dgm:prSet presAssocID="{5678891A-C5B8-4A99-B01A-550D91DB77DF}" presName="compNode" presStyleCnt="0"/>
      <dgm:spPr/>
      <dgm:t>
        <a:bodyPr/>
        <a:lstStyle/>
        <a:p>
          <a:endParaRPr lang="fi-FI"/>
        </a:p>
      </dgm:t>
    </dgm:pt>
    <dgm:pt modelId="{D33832F3-C028-4D06-99CB-91F7D45BDE3F}" type="pres">
      <dgm:prSet presAssocID="{5678891A-C5B8-4A99-B01A-550D91DB77DF}" presName="bkgdShape" presStyleLbl="node1" presStyleIdx="0" presStyleCnt="3"/>
      <dgm:spPr/>
      <dgm:t>
        <a:bodyPr/>
        <a:lstStyle/>
        <a:p>
          <a:endParaRPr lang="fi-FI"/>
        </a:p>
      </dgm:t>
    </dgm:pt>
    <dgm:pt modelId="{E0249E39-A178-4AB1-9C2A-0FFBF47C0A3C}" type="pres">
      <dgm:prSet presAssocID="{5678891A-C5B8-4A99-B01A-550D91DB77DF}" presName="nodeTx" presStyleLbl="node1" presStyleIdx="0" presStyleCnt="3">
        <dgm:presLayoutVars>
          <dgm:bulletEnabled val="1"/>
        </dgm:presLayoutVars>
      </dgm:prSet>
      <dgm:spPr/>
      <dgm:t>
        <a:bodyPr/>
        <a:lstStyle/>
        <a:p>
          <a:endParaRPr lang="fi-FI"/>
        </a:p>
      </dgm:t>
    </dgm:pt>
    <dgm:pt modelId="{28717212-0FCF-47D5-A135-0C2497F0A0B2}" type="pres">
      <dgm:prSet presAssocID="{5678891A-C5B8-4A99-B01A-550D91DB77DF}" presName="invisiNode" presStyleLbl="node1" presStyleIdx="0" presStyleCnt="3"/>
      <dgm:spPr/>
      <dgm:t>
        <a:bodyPr/>
        <a:lstStyle/>
        <a:p>
          <a:endParaRPr lang="fi-FI"/>
        </a:p>
      </dgm:t>
    </dgm:pt>
    <dgm:pt modelId="{BE705228-7131-4CB5-980C-C36899486035}" type="pres">
      <dgm:prSet presAssocID="{5678891A-C5B8-4A99-B01A-550D91DB77DF}" presName="imagNode" presStyleLbl="fgImgPlace1" presStyleIdx="0" presStyleCnt="3"/>
      <dgm:spPr>
        <a:blipFill rotWithShape="0">
          <a:blip xmlns:r="http://schemas.openxmlformats.org/officeDocument/2006/relationships" r:embed="rId1"/>
          <a:stretch>
            <a:fillRect/>
          </a:stretch>
        </a:blipFill>
      </dgm:spPr>
      <dgm:t>
        <a:bodyPr/>
        <a:lstStyle/>
        <a:p>
          <a:endParaRPr lang="fi-FI"/>
        </a:p>
      </dgm:t>
    </dgm:pt>
    <dgm:pt modelId="{6865A84C-5FEC-4D1D-8715-C5BD2B084A91}" type="pres">
      <dgm:prSet presAssocID="{75CD480A-2BD9-46A5-BBD4-CF6108E8EAAB}" presName="sibTrans" presStyleLbl="sibTrans2D1" presStyleIdx="0" presStyleCnt="0"/>
      <dgm:spPr/>
      <dgm:t>
        <a:bodyPr/>
        <a:lstStyle/>
        <a:p>
          <a:endParaRPr lang="fi-FI"/>
        </a:p>
      </dgm:t>
    </dgm:pt>
    <dgm:pt modelId="{B1D6FA8E-6906-4484-AD4E-CFA69CA01B91}" type="pres">
      <dgm:prSet presAssocID="{01DC974F-521B-4817-B50D-17A9AA0EA21D}" presName="compNode" presStyleCnt="0"/>
      <dgm:spPr/>
      <dgm:t>
        <a:bodyPr/>
        <a:lstStyle/>
        <a:p>
          <a:endParaRPr lang="fi-FI"/>
        </a:p>
      </dgm:t>
    </dgm:pt>
    <dgm:pt modelId="{98562E48-F1CB-4C0B-9373-D328A5E1C868}" type="pres">
      <dgm:prSet presAssocID="{01DC974F-521B-4817-B50D-17A9AA0EA21D}" presName="bkgdShape" presStyleLbl="node1" presStyleIdx="1" presStyleCnt="3"/>
      <dgm:spPr/>
      <dgm:t>
        <a:bodyPr/>
        <a:lstStyle/>
        <a:p>
          <a:endParaRPr lang="fi-FI"/>
        </a:p>
      </dgm:t>
    </dgm:pt>
    <dgm:pt modelId="{0E1E0FBC-1622-40E4-9E71-DDC143B374B9}" type="pres">
      <dgm:prSet presAssocID="{01DC974F-521B-4817-B50D-17A9AA0EA21D}" presName="nodeTx" presStyleLbl="node1" presStyleIdx="1" presStyleCnt="3">
        <dgm:presLayoutVars>
          <dgm:bulletEnabled val="1"/>
        </dgm:presLayoutVars>
      </dgm:prSet>
      <dgm:spPr/>
      <dgm:t>
        <a:bodyPr/>
        <a:lstStyle/>
        <a:p>
          <a:endParaRPr lang="fi-FI"/>
        </a:p>
      </dgm:t>
    </dgm:pt>
    <dgm:pt modelId="{0DA1815C-9443-4420-ABDF-824AB4E54A93}" type="pres">
      <dgm:prSet presAssocID="{01DC974F-521B-4817-B50D-17A9AA0EA21D}" presName="invisiNode" presStyleLbl="node1" presStyleIdx="1" presStyleCnt="3"/>
      <dgm:spPr/>
      <dgm:t>
        <a:bodyPr/>
        <a:lstStyle/>
        <a:p>
          <a:endParaRPr lang="fi-FI"/>
        </a:p>
      </dgm:t>
    </dgm:pt>
    <dgm:pt modelId="{4E80573A-B770-4BBA-8B0F-F1D9C5DAE368}" type="pres">
      <dgm:prSet presAssocID="{01DC974F-521B-4817-B50D-17A9AA0EA21D}" presName="imagNode" presStyleLbl="fgImgPlace1" presStyleIdx="1" presStyleCnt="3"/>
      <dgm:spPr>
        <a:blipFill rotWithShape="0">
          <a:blip xmlns:r="http://schemas.openxmlformats.org/officeDocument/2006/relationships" r:embed="rId2"/>
          <a:stretch>
            <a:fillRect/>
          </a:stretch>
        </a:blipFill>
      </dgm:spPr>
      <dgm:t>
        <a:bodyPr/>
        <a:lstStyle/>
        <a:p>
          <a:endParaRPr lang="fi-FI"/>
        </a:p>
      </dgm:t>
    </dgm:pt>
    <dgm:pt modelId="{CAED3543-8CB6-447A-8EBA-6C5DE2F40211}" type="pres">
      <dgm:prSet presAssocID="{02769EF3-6C91-42D4-86E7-074E717EC0B5}" presName="sibTrans" presStyleLbl="sibTrans2D1" presStyleIdx="0" presStyleCnt="0"/>
      <dgm:spPr/>
      <dgm:t>
        <a:bodyPr/>
        <a:lstStyle/>
        <a:p>
          <a:endParaRPr lang="fi-FI"/>
        </a:p>
      </dgm:t>
    </dgm:pt>
    <dgm:pt modelId="{536150DC-4AB8-4971-9DA7-257490FA5A41}" type="pres">
      <dgm:prSet presAssocID="{EAA07A2D-BE66-4470-A0A8-4A0D4D483D84}" presName="compNode" presStyleCnt="0"/>
      <dgm:spPr/>
      <dgm:t>
        <a:bodyPr/>
        <a:lstStyle/>
        <a:p>
          <a:endParaRPr lang="fi-FI"/>
        </a:p>
      </dgm:t>
    </dgm:pt>
    <dgm:pt modelId="{AF9F2E25-6664-46C2-89E0-9E12B3F4F9C3}" type="pres">
      <dgm:prSet presAssocID="{EAA07A2D-BE66-4470-A0A8-4A0D4D483D84}" presName="bkgdShape" presStyleLbl="node1" presStyleIdx="2" presStyleCnt="3"/>
      <dgm:spPr/>
      <dgm:t>
        <a:bodyPr/>
        <a:lstStyle/>
        <a:p>
          <a:endParaRPr lang="fi-FI"/>
        </a:p>
      </dgm:t>
    </dgm:pt>
    <dgm:pt modelId="{F2478170-19C8-4F89-8DF1-24C882E40A41}" type="pres">
      <dgm:prSet presAssocID="{EAA07A2D-BE66-4470-A0A8-4A0D4D483D84}" presName="nodeTx" presStyleLbl="node1" presStyleIdx="2" presStyleCnt="3">
        <dgm:presLayoutVars>
          <dgm:bulletEnabled val="1"/>
        </dgm:presLayoutVars>
      </dgm:prSet>
      <dgm:spPr/>
      <dgm:t>
        <a:bodyPr/>
        <a:lstStyle/>
        <a:p>
          <a:endParaRPr lang="fi-FI"/>
        </a:p>
      </dgm:t>
    </dgm:pt>
    <dgm:pt modelId="{9C8818F8-67C4-4E8C-A2E3-033EEE3F87DA}" type="pres">
      <dgm:prSet presAssocID="{EAA07A2D-BE66-4470-A0A8-4A0D4D483D84}" presName="invisiNode" presStyleLbl="node1" presStyleIdx="2" presStyleCnt="3"/>
      <dgm:spPr/>
      <dgm:t>
        <a:bodyPr/>
        <a:lstStyle/>
        <a:p>
          <a:endParaRPr lang="fi-FI"/>
        </a:p>
      </dgm:t>
    </dgm:pt>
    <dgm:pt modelId="{370A9DB1-5B54-4159-A45C-C95781A6894C}" type="pres">
      <dgm:prSet presAssocID="{EAA07A2D-BE66-4470-A0A8-4A0D4D483D84}" presName="imagNode" presStyleLbl="fgImgPlace1" presStyleIdx="2" presStyleCnt="3"/>
      <dgm:spPr>
        <a:blipFill rotWithShape="0">
          <a:blip xmlns:r="http://schemas.openxmlformats.org/officeDocument/2006/relationships" r:embed="rId3"/>
          <a:stretch>
            <a:fillRect/>
          </a:stretch>
        </a:blipFill>
      </dgm:spPr>
      <dgm:t>
        <a:bodyPr/>
        <a:lstStyle/>
        <a:p>
          <a:endParaRPr lang="fi-FI"/>
        </a:p>
      </dgm:t>
    </dgm:pt>
  </dgm:ptLst>
  <dgm:cxnLst>
    <dgm:cxn modelId="{6FBEA925-B536-4575-BE85-752E7952D038}" type="presOf" srcId="{EAA07A2D-BE66-4470-A0A8-4A0D4D483D84}" destId="{AF9F2E25-6664-46C2-89E0-9E12B3F4F9C3}" srcOrd="0" destOrd="0" presId="urn:microsoft.com/office/officeart/2005/8/layout/hList7#2"/>
    <dgm:cxn modelId="{55EF7A66-8587-42B6-B5F6-93DB0FA2FBED}" type="presOf" srcId="{01DC974F-521B-4817-B50D-17A9AA0EA21D}" destId="{98562E48-F1CB-4C0B-9373-D328A5E1C868}" srcOrd="0" destOrd="0" presId="urn:microsoft.com/office/officeart/2005/8/layout/hList7#2"/>
    <dgm:cxn modelId="{323EA3E4-3F74-4CAB-BA8A-F366A89E816D}" type="presOf" srcId="{EAA07A2D-BE66-4470-A0A8-4A0D4D483D84}" destId="{F2478170-19C8-4F89-8DF1-24C882E40A41}" srcOrd="1" destOrd="0" presId="urn:microsoft.com/office/officeart/2005/8/layout/hList7#2"/>
    <dgm:cxn modelId="{FD36E221-4A26-4847-A436-4203F4AF4F29}" type="presOf" srcId="{02769EF3-6C91-42D4-86E7-074E717EC0B5}" destId="{CAED3543-8CB6-447A-8EBA-6C5DE2F40211}" srcOrd="0" destOrd="0" presId="urn:microsoft.com/office/officeart/2005/8/layout/hList7#2"/>
    <dgm:cxn modelId="{A9E98A3F-1739-4074-99DF-2BD856146C88}" type="presOf" srcId="{80CE5C1E-88C6-4637-A531-CDC60A604902}" destId="{005AB845-108C-47DD-A8E8-4A48ECB38A51}" srcOrd="0" destOrd="0" presId="urn:microsoft.com/office/officeart/2005/8/layout/hList7#2"/>
    <dgm:cxn modelId="{132895B0-D716-4A30-B110-7E4A7ED13B1E}" type="presOf" srcId="{5678891A-C5B8-4A99-B01A-550D91DB77DF}" destId="{E0249E39-A178-4AB1-9C2A-0FFBF47C0A3C}" srcOrd="1" destOrd="0" presId="urn:microsoft.com/office/officeart/2005/8/layout/hList7#2"/>
    <dgm:cxn modelId="{F24AC785-2DB6-4F33-8B49-3B9300CE8EF5}" type="presOf" srcId="{01DC974F-521B-4817-B50D-17A9AA0EA21D}" destId="{0E1E0FBC-1622-40E4-9E71-DDC143B374B9}" srcOrd="1" destOrd="0" presId="urn:microsoft.com/office/officeart/2005/8/layout/hList7#2"/>
    <dgm:cxn modelId="{B68D3A0A-3577-4F1D-A7EF-D498B1424626}" type="presOf" srcId="{5678891A-C5B8-4A99-B01A-550D91DB77DF}" destId="{D33832F3-C028-4D06-99CB-91F7D45BDE3F}" srcOrd="0" destOrd="0" presId="urn:microsoft.com/office/officeart/2005/8/layout/hList7#2"/>
    <dgm:cxn modelId="{C996349E-DB5A-4DDB-BB99-FB2F14485685}" srcId="{80CE5C1E-88C6-4637-A531-CDC60A604902}" destId="{5678891A-C5B8-4A99-B01A-550D91DB77DF}" srcOrd="0" destOrd="0" parTransId="{A1A0D7AC-6454-416C-AC4E-549570FF2E8D}" sibTransId="{75CD480A-2BD9-46A5-BBD4-CF6108E8EAAB}"/>
    <dgm:cxn modelId="{DB7BAD8B-E1FD-4F7A-90C3-2FAAADBD7AE2}" srcId="{80CE5C1E-88C6-4637-A531-CDC60A604902}" destId="{01DC974F-521B-4817-B50D-17A9AA0EA21D}" srcOrd="1" destOrd="0" parTransId="{4BA0061D-F8C3-4FF1-B3C9-531A9D049660}" sibTransId="{02769EF3-6C91-42D4-86E7-074E717EC0B5}"/>
    <dgm:cxn modelId="{77B48C22-AD8A-4302-A6B1-5A71BB7EB519}" srcId="{80CE5C1E-88C6-4637-A531-CDC60A604902}" destId="{EAA07A2D-BE66-4470-A0A8-4A0D4D483D84}" srcOrd="2" destOrd="0" parTransId="{047871A0-0FA6-458B-94C7-803E9F4C1502}" sibTransId="{C8F48D5D-E033-4EA7-A193-639D220D459A}"/>
    <dgm:cxn modelId="{20CEE769-056F-48B5-A0F6-11A3BE0B7E71}" type="presOf" srcId="{75CD480A-2BD9-46A5-BBD4-CF6108E8EAAB}" destId="{6865A84C-5FEC-4D1D-8715-C5BD2B084A91}" srcOrd="0" destOrd="0" presId="urn:microsoft.com/office/officeart/2005/8/layout/hList7#2"/>
    <dgm:cxn modelId="{044A2102-848F-4BE6-9D6D-0B2E06A35776}" type="presParOf" srcId="{005AB845-108C-47DD-A8E8-4A48ECB38A51}" destId="{AEAD2EF4-83DF-49D6-82BB-7947DD5BAD32}" srcOrd="0" destOrd="0" presId="urn:microsoft.com/office/officeart/2005/8/layout/hList7#2"/>
    <dgm:cxn modelId="{CD892BED-4169-4478-B302-0119F75909BE}" type="presParOf" srcId="{005AB845-108C-47DD-A8E8-4A48ECB38A51}" destId="{9902FF4B-37CA-4ECF-BCFC-D7D6404CA6D9}" srcOrd="1" destOrd="0" presId="urn:microsoft.com/office/officeart/2005/8/layout/hList7#2"/>
    <dgm:cxn modelId="{48C42221-CC0B-4F7C-BCA6-7275D56AC1B7}" type="presParOf" srcId="{9902FF4B-37CA-4ECF-BCFC-D7D6404CA6D9}" destId="{CBEE278E-9C14-40AE-96FF-C15C7234066A}" srcOrd="0" destOrd="0" presId="urn:microsoft.com/office/officeart/2005/8/layout/hList7#2"/>
    <dgm:cxn modelId="{76DFA96E-E62B-44A0-8893-083144494635}" type="presParOf" srcId="{CBEE278E-9C14-40AE-96FF-C15C7234066A}" destId="{D33832F3-C028-4D06-99CB-91F7D45BDE3F}" srcOrd="0" destOrd="0" presId="urn:microsoft.com/office/officeart/2005/8/layout/hList7#2"/>
    <dgm:cxn modelId="{4445EFEC-FD45-47C3-9EE8-C61DCA485289}" type="presParOf" srcId="{CBEE278E-9C14-40AE-96FF-C15C7234066A}" destId="{E0249E39-A178-4AB1-9C2A-0FFBF47C0A3C}" srcOrd="1" destOrd="0" presId="urn:microsoft.com/office/officeart/2005/8/layout/hList7#2"/>
    <dgm:cxn modelId="{5BCB88A7-3725-47E7-843C-946A7B443329}" type="presParOf" srcId="{CBEE278E-9C14-40AE-96FF-C15C7234066A}" destId="{28717212-0FCF-47D5-A135-0C2497F0A0B2}" srcOrd="2" destOrd="0" presId="urn:microsoft.com/office/officeart/2005/8/layout/hList7#2"/>
    <dgm:cxn modelId="{D6C97AB4-0ECB-41FE-BFA4-54D57AE5BB14}" type="presParOf" srcId="{CBEE278E-9C14-40AE-96FF-C15C7234066A}" destId="{BE705228-7131-4CB5-980C-C36899486035}" srcOrd="3" destOrd="0" presId="urn:microsoft.com/office/officeart/2005/8/layout/hList7#2"/>
    <dgm:cxn modelId="{2F557A42-4E4F-4FF0-95D4-CB2B91F56FCC}" type="presParOf" srcId="{9902FF4B-37CA-4ECF-BCFC-D7D6404CA6D9}" destId="{6865A84C-5FEC-4D1D-8715-C5BD2B084A91}" srcOrd="1" destOrd="0" presId="urn:microsoft.com/office/officeart/2005/8/layout/hList7#2"/>
    <dgm:cxn modelId="{76A8319B-5739-4FCB-B590-70DA18589957}" type="presParOf" srcId="{9902FF4B-37CA-4ECF-BCFC-D7D6404CA6D9}" destId="{B1D6FA8E-6906-4484-AD4E-CFA69CA01B91}" srcOrd="2" destOrd="0" presId="urn:microsoft.com/office/officeart/2005/8/layout/hList7#2"/>
    <dgm:cxn modelId="{3CBE73BC-641C-45FA-BD7F-6B81D66895B4}" type="presParOf" srcId="{B1D6FA8E-6906-4484-AD4E-CFA69CA01B91}" destId="{98562E48-F1CB-4C0B-9373-D328A5E1C868}" srcOrd="0" destOrd="0" presId="urn:microsoft.com/office/officeart/2005/8/layout/hList7#2"/>
    <dgm:cxn modelId="{29FA479B-FEAE-41DA-B214-8EF9DEA93112}" type="presParOf" srcId="{B1D6FA8E-6906-4484-AD4E-CFA69CA01B91}" destId="{0E1E0FBC-1622-40E4-9E71-DDC143B374B9}" srcOrd="1" destOrd="0" presId="urn:microsoft.com/office/officeart/2005/8/layout/hList7#2"/>
    <dgm:cxn modelId="{E640D74F-9702-4B6C-B746-FB71159D5467}" type="presParOf" srcId="{B1D6FA8E-6906-4484-AD4E-CFA69CA01B91}" destId="{0DA1815C-9443-4420-ABDF-824AB4E54A93}" srcOrd="2" destOrd="0" presId="urn:microsoft.com/office/officeart/2005/8/layout/hList7#2"/>
    <dgm:cxn modelId="{38AA5AAD-D1AA-4874-8062-58898FDFC4E8}" type="presParOf" srcId="{B1D6FA8E-6906-4484-AD4E-CFA69CA01B91}" destId="{4E80573A-B770-4BBA-8B0F-F1D9C5DAE368}" srcOrd="3" destOrd="0" presId="urn:microsoft.com/office/officeart/2005/8/layout/hList7#2"/>
    <dgm:cxn modelId="{63A19FC0-F289-4E17-B073-4C45E52B756A}" type="presParOf" srcId="{9902FF4B-37CA-4ECF-BCFC-D7D6404CA6D9}" destId="{CAED3543-8CB6-447A-8EBA-6C5DE2F40211}" srcOrd="3" destOrd="0" presId="urn:microsoft.com/office/officeart/2005/8/layout/hList7#2"/>
    <dgm:cxn modelId="{404BED4E-8BAD-4A03-9D9C-25888B1350AA}" type="presParOf" srcId="{9902FF4B-37CA-4ECF-BCFC-D7D6404CA6D9}" destId="{536150DC-4AB8-4971-9DA7-257490FA5A41}" srcOrd="4" destOrd="0" presId="urn:microsoft.com/office/officeart/2005/8/layout/hList7#2"/>
    <dgm:cxn modelId="{92A6DDE4-D403-4E10-95E5-0BDC6BB6F679}" type="presParOf" srcId="{536150DC-4AB8-4971-9DA7-257490FA5A41}" destId="{AF9F2E25-6664-46C2-89E0-9E12B3F4F9C3}" srcOrd="0" destOrd="0" presId="urn:microsoft.com/office/officeart/2005/8/layout/hList7#2"/>
    <dgm:cxn modelId="{BF469DF2-D70B-4766-8FE7-A7D1B8C51274}" type="presParOf" srcId="{536150DC-4AB8-4971-9DA7-257490FA5A41}" destId="{F2478170-19C8-4F89-8DF1-24C882E40A41}" srcOrd="1" destOrd="0" presId="urn:microsoft.com/office/officeart/2005/8/layout/hList7#2"/>
    <dgm:cxn modelId="{29EF6A26-AFBD-4118-879E-B5CBE4A8B58E}" type="presParOf" srcId="{536150DC-4AB8-4971-9DA7-257490FA5A41}" destId="{9C8818F8-67C4-4E8C-A2E3-033EEE3F87DA}" srcOrd="2" destOrd="0" presId="urn:microsoft.com/office/officeart/2005/8/layout/hList7#2"/>
    <dgm:cxn modelId="{FD0A9682-2B38-456E-A426-55BBCF8A1BBC}" type="presParOf" srcId="{536150DC-4AB8-4971-9DA7-257490FA5A41}" destId="{370A9DB1-5B54-4159-A45C-C95781A6894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8CAE2B-3C32-4B9B-BE50-3A958A83A384}" type="doc">
      <dgm:prSet loTypeId="urn:microsoft.com/office/officeart/2005/8/layout/vList2" loCatId="list" qsTypeId="urn:microsoft.com/office/officeart/2005/8/quickstyle/3d2" qsCatId="3D" csTypeId="urn:microsoft.com/office/officeart/2005/8/colors/colorful4" csCatId="colorful"/>
      <dgm:spPr/>
      <dgm:t>
        <a:bodyPr/>
        <a:lstStyle/>
        <a:p>
          <a:endParaRPr lang="fi-FI"/>
        </a:p>
      </dgm:t>
    </dgm:pt>
    <dgm:pt modelId="{C709919F-17AD-45C1-9E05-39FC27359CF7}">
      <dgm:prSet/>
      <dgm:spPr/>
      <dgm:t>
        <a:bodyPr/>
        <a:lstStyle/>
        <a:p>
          <a:pPr algn="ctr" rtl="0"/>
          <a:r>
            <a:rPr lang="fi-FI" dirty="0" smtClean="0"/>
            <a:t>Mikä on MRSA</a:t>
          </a:r>
          <a:endParaRPr lang="fi-FI" dirty="0"/>
        </a:p>
      </dgm:t>
    </dgm:pt>
    <dgm:pt modelId="{20FEB92E-FFCF-49D0-9512-F20B34F66CC6}" type="parTrans" cxnId="{612E7DB1-A4A7-45AE-9077-F5870F6FB4B7}">
      <dgm:prSet/>
      <dgm:spPr/>
      <dgm:t>
        <a:bodyPr/>
        <a:lstStyle/>
        <a:p>
          <a:endParaRPr lang="fi-FI"/>
        </a:p>
      </dgm:t>
    </dgm:pt>
    <dgm:pt modelId="{E72DEFF1-585B-4963-A50A-4ECB2C94ED68}" type="sibTrans" cxnId="{612E7DB1-A4A7-45AE-9077-F5870F6FB4B7}">
      <dgm:prSet/>
      <dgm:spPr/>
      <dgm:t>
        <a:bodyPr/>
        <a:lstStyle/>
        <a:p>
          <a:endParaRPr lang="fi-FI"/>
        </a:p>
      </dgm:t>
    </dgm:pt>
    <dgm:pt modelId="{2909216E-D96D-4A08-8D54-1E277125A0CF}" type="pres">
      <dgm:prSet presAssocID="{C58CAE2B-3C32-4B9B-BE50-3A958A83A384}" presName="linear" presStyleCnt="0">
        <dgm:presLayoutVars>
          <dgm:animLvl val="lvl"/>
          <dgm:resizeHandles val="exact"/>
        </dgm:presLayoutVars>
      </dgm:prSet>
      <dgm:spPr/>
      <dgm:t>
        <a:bodyPr/>
        <a:lstStyle/>
        <a:p>
          <a:endParaRPr lang="fi-FI"/>
        </a:p>
      </dgm:t>
    </dgm:pt>
    <dgm:pt modelId="{F7DDB8F3-8F73-44E3-8991-583B0726AE68}" type="pres">
      <dgm:prSet presAssocID="{C709919F-17AD-45C1-9E05-39FC27359CF7}" presName="parentText" presStyleLbl="node1" presStyleIdx="0" presStyleCnt="1">
        <dgm:presLayoutVars>
          <dgm:chMax val="0"/>
          <dgm:bulletEnabled val="1"/>
        </dgm:presLayoutVars>
      </dgm:prSet>
      <dgm:spPr/>
      <dgm:t>
        <a:bodyPr/>
        <a:lstStyle/>
        <a:p>
          <a:endParaRPr lang="fi-FI"/>
        </a:p>
      </dgm:t>
    </dgm:pt>
  </dgm:ptLst>
  <dgm:cxnLst>
    <dgm:cxn modelId="{2B052DE1-D554-4415-B97D-94894022CA76}" type="presOf" srcId="{C58CAE2B-3C32-4B9B-BE50-3A958A83A384}" destId="{2909216E-D96D-4A08-8D54-1E277125A0CF}" srcOrd="0" destOrd="0" presId="urn:microsoft.com/office/officeart/2005/8/layout/vList2"/>
    <dgm:cxn modelId="{E3BC9E1D-A934-418F-8C1B-60044FB3F3D8}" type="presOf" srcId="{C709919F-17AD-45C1-9E05-39FC27359CF7}" destId="{F7DDB8F3-8F73-44E3-8991-583B0726AE68}" srcOrd="0" destOrd="0" presId="urn:microsoft.com/office/officeart/2005/8/layout/vList2"/>
    <dgm:cxn modelId="{612E7DB1-A4A7-45AE-9077-F5870F6FB4B7}" srcId="{C58CAE2B-3C32-4B9B-BE50-3A958A83A384}" destId="{C709919F-17AD-45C1-9E05-39FC27359CF7}" srcOrd="0" destOrd="0" parTransId="{20FEB92E-FFCF-49D0-9512-F20B34F66CC6}" sibTransId="{E72DEFF1-585B-4963-A50A-4ECB2C94ED68}"/>
    <dgm:cxn modelId="{682A43A7-CB64-425C-9A61-3FE4B9C1290E}" type="presParOf" srcId="{2909216E-D96D-4A08-8D54-1E277125A0CF}" destId="{F7DDB8F3-8F73-44E3-8991-583B0726AE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F8EC65-C745-45B4-BF45-089DDD0B0BC5}" type="doc">
      <dgm:prSet loTypeId="urn:microsoft.com/office/officeart/2005/8/layout/vList3#5" loCatId="list" qsTypeId="urn:microsoft.com/office/officeart/2005/8/quickstyle/3d1" qsCatId="3D" csTypeId="urn:microsoft.com/office/officeart/2005/8/colors/colorful1" csCatId="colorful" phldr="1"/>
      <dgm:spPr/>
      <dgm:t>
        <a:bodyPr/>
        <a:lstStyle/>
        <a:p>
          <a:endParaRPr lang="fi-FI"/>
        </a:p>
      </dgm:t>
    </dgm:pt>
    <dgm:pt modelId="{E0757823-5ECF-4D6B-A056-C2772B1C494D}">
      <dgm:prSet/>
      <dgm:spPr/>
      <dgm:t>
        <a:bodyPr/>
        <a:lstStyle/>
        <a:p>
          <a:pPr rtl="0"/>
          <a:r>
            <a:rPr lang="fi-FI" b="1" dirty="0" err="1" smtClean="0"/>
            <a:t>Staph</a:t>
          </a:r>
          <a:r>
            <a:rPr lang="fi-FI" b="1" dirty="0" smtClean="0"/>
            <a:t>. </a:t>
          </a:r>
          <a:r>
            <a:rPr lang="fi-FI" b="1" dirty="0" err="1" smtClean="0"/>
            <a:t>aureus</a:t>
          </a:r>
          <a:r>
            <a:rPr lang="fi-FI" b="1" dirty="0" smtClean="0"/>
            <a:t> on tavallinen ihon bakteeri</a:t>
          </a:r>
          <a:endParaRPr lang="fi-FI" b="1" dirty="0"/>
        </a:p>
      </dgm:t>
    </dgm:pt>
    <dgm:pt modelId="{C0103FDE-70FA-4B16-9500-D1BEC5B8C598}" type="parTrans" cxnId="{CA4A58E1-9EC6-4E81-9196-9CE4CE4D7694}">
      <dgm:prSet/>
      <dgm:spPr/>
      <dgm:t>
        <a:bodyPr/>
        <a:lstStyle/>
        <a:p>
          <a:endParaRPr lang="fi-FI"/>
        </a:p>
      </dgm:t>
    </dgm:pt>
    <dgm:pt modelId="{B5C12C27-5A80-4790-B0D6-E62D42D5BD0F}" type="sibTrans" cxnId="{CA4A58E1-9EC6-4E81-9196-9CE4CE4D7694}">
      <dgm:prSet/>
      <dgm:spPr/>
      <dgm:t>
        <a:bodyPr/>
        <a:lstStyle/>
        <a:p>
          <a:endParaRPr lang="fi-FI"/>
        </a:p>
      </dgm:t>
    </dgm:pt>
    <dgm:pt modelId="{FCB19987-A527-4F1E-90CC-2C6438B1A976}">
      <dgm:prSet/>
      <dgm:spPr/>
      <dgm:t>
        <a:bodyPr/>
        <a:lstStyle/>
        <a:p>
          <a:pPr rtl="0"/>
          <a:r>
            <a:rPr lang="fi-FI" b="1" dirty="0" smtClean="0"/>
            <a:t>Aiheuttaa kynsivallintulehduksia, haava-infektioita, selluliittia, ihoinfektioita</a:t>
          </a:r>
          <a:endParaRPr lang="fi-FI" b="1" dirty="0"/>
        </a:p>
      </dgm:t>
    </dgm:pt>
    <dgm:pt modelId="{BDCBF551-6ECF-4CCB-93B4-36193CE86396}" type="parTrans" cxnId="{4B48F827-C872-49DE-9CB0-D5CE584A1336}">
      <dgm:prSet/>
      <dgm:spPr/>
      <dgm:t>
        <a:bodyPr/>
        <a:lstStyle/>
        <a:p>
          <a:endParaRPr lang="fi-FI"/>
        </a:p>
      </dgm:t>
    </dgm:pt>
    <dgm:pt modelId="{22FD9B35-63F6-4100-A5AD-9BDB1B1AAAE1}" type="sibTrans" cxnId="{4B48F827-C872-49DE-9CB0-D5CE584A1336}">
      <dgm:prSet/>
      <dgm:spPr/>
      <dgm:t>
        <a:bodyPr/>
        <a:lstStyle/>
        <a:p>
          <a:endParaRPr lang="fi-FI"/>
        </a:p>
      </dgm:t>
    </dgm:pt>
    <dgm:pt modelId="{8D436D41-9387-49B3-9D99-A3B24E7F6DD3}">
      <dgm:prSet/>
      <dgm:spPr/>
      <dgm:t>
        <a:bodyPr/>
        <a:lstStyle/>
        <a:p>
          <a:pPr rtl="0"/>
          <a:r>
            <a:rPr lang="fi-FI" b="1" dirty="0" smtClean="0"/>
            <a:t>MRSA on </a:t>
          </a:r>
          <a:r>
            <a:rPr lang="fi-FI" b="1" dirty="0" err="1" smtClean="0"/>
            <a:t>staphylococcus</a:t>
          </a:r>
          <a:r>
            <a:rPr lang="fi-FI" b="1" dirty="0" smtClean="0"/>
            <a:t> </a:t>
          </a:r>
          <a:r>
            <a:rPr lang="fi-FI" b="1" dirty="0" err="1" smtClean="0"/>
            <a:t>aureus</a:t>
          </a:r>
          <a:r>
            <a:rPr lang="fi-FI" b="1" dirty="0" smtClean="0"/>
            <a:t> johon eivät tehoa tavalliset stafylokokkilääkkeet</a:t>
          </a:r>
          <a:endParaRPr lang="fi-FI" b="1" dirty="0"/>
        </a:p>
      </dgm:t>
    </dgm:pt>
    <dgm:pt modelId="{21BBDAD5-6EB3-4AB8-8B48-1912E62C3821}" type="parTrans" cxnId="{8E7D4144-507A-4654-A919-4DF67FE818AE}">
      <dgm:prSet/>
      <dgm:spPr/>
      <dgm:t>
        <a:bodyPr/>
        <a:lstStyle/>
        <a:p>
          <a:endParaRPr lang="fi-FI"/>
        </a:p>
      </dgm:t>
    </dgm:pt>
    <dgm:pt modelId="{62352E81-9093-4D50-A779-F347B59A6AB0}" type="sibTrans" cxnId="{8E7D4144-507A-4654-A919-4DF67FE818AE}">
      <dgm:prSet/>
      <dgm:spPr/>
      <dgm:t>
        <a:bodyPr/>
        <a:lstStyle/>
        <a:p>
          <a:endParaRPr lang="fi-FI"/>
        </a:p>
      </dgm:t>
    </dgm:pt>
    <dgm:pt modelId="{2440601B-EA0F-4FFB-97BA-5917D6F25320}">
      <dgm:prSet/>
      <dgm:spPr/>
      <dgm:t>
        <a:bodyPr/>
        <a:lstStyle/>
        <a:p>
          <a:pPr rtl="0"/>
          <a:r>
            <a:rPr lang="fi-FI" b="1" dirty="0" err="1" smtClean="0"/>
            <a:t>Metisilliini</a:t>
          </a:r>
          <a:r>
            <a:rPr lang="fi-FI" b="1" dirty="0" smtClean="0"/>
            <a:t> Resistentti </a:t>
          </a:r>
          <a:r>
            <a:rPr lang="fi-FI" b="1" dirty="0" err="1" smtClean="0"/>
            <a:t>Staphylococcus</a:t>
          </a:r>
          <a:r>
            <a:rPr lang="fi-FI" b="1" dirty="0" smtClean="0"/>
            <a:t> </a:t>
          </a:r>
          <a:r>
            <a:rPr lang="fi-FI" b="1" dirty="0" err="1" smtClean="0"/>
            <a:t>Aureus</a:t>
          </a:r>
          <a:endParaRPr lang="fi-FI" b="1" dirty="0"/>
        </a:p>
      </dgm:t>
    </dgm:pt>
    <dgm:pt modelId="{E9FB9C28-95CE-447F-9CCF-E552D248D31E}" type="parTrans" cxnId="{ECE7A96E-88A1-4CFD-98E7-C8744D258926}">
      <dgm:prSet/>
      <dgm:spPr/>
      <dgm:t>
        <a:bodyPr/>
        <a:lstStyle/>
        <a:p>
          <a:endParaRPr lang="fi-FI"/>
        </a:p>
      </dgm:t>
    </dgm:pt>
    <dgm:pt modelId="{752CD79A-AA59-45EE-AAFB-F2C1DD50F351}" type="sibTrans" cxnId="{ECE7A96E-88A1-4CFD-98E7-C8744D258926}">
      <dgm:prSet/>
      <dgm:spPr/>
      <dgm:t>
        <a:bodyPr/>
        <a:lstStyle/>
        <a:p>
          <a:endParaRPr lang="fi-FI"/>
        </a:p>
      </dgm:t>
    </dgm:pt>
    <dgm:pt modelId="{BB0976A2-C195-44D3-BEE1-8EA7EE26B8BE}" type="pres">
      <dgm:prSet presAssocID="{11F8EC65-C745-45B4-BF45-089DDD0B0BC5}" presName="linearFlow" presStyleCnt="0">
        <dgm:presLayoutVars>
          <dgm:dir/>
          <dgm:resizeHandles val="exact"/>
        </dgm:presLayoutVars>
      </dgm:prSet>
      <dgm:spPr/>
      <dgm:t>
        <a:bodyPr/>
        <a:lstStyle/>
        <a:p>
          <a:endParaRPr lang="fi-FI"/>
        </a:p>
      </dgm:t>
    </dgm:pt>
    <dgm:pt modelId="{0C350DEC-A665-4333-AFF8-8EC3B7D54244}" type="pres">
      <dgm:prSet presAssocID="{2440601B-EA0F-4FFB-97BA-5917D6F25320}" presName="composite" presStyleCnt="0"/>
      <dgm:spPr/>
      <dgm:t>
        <a:bodyPr/>
        <a:lstStyle/>
        <a:p>
          <a:endParaRPr lang="fi-FI"/>
        </a:p>
      </dgm:t>
    </dgm:pt>
    <dgm:pt modelId="{5F65EAB6-010E-41FD-8C07-5688D3A2AFD6}" type="pres">
      <dgm:prSet presAssocID="{2440601B-EA0F-4FFB-97BA-5917D6F25320}" presName="imgShp" presStyleLbl="fgImgPlace1" presStyleIdx="0" presStyleCnt="4"/>
      <dgm:spPr/>
      <dgm:t>
        <a:bodyPr/>
        <a:lstStyle/>
        <a:p>
          <a:endParaRPr lang="fi-FI"/>
        </a:p>
      </dgm:t>
    </dgm:pt>
    <dgm:pt modelId="{E63ADEB0-DAC3-489A-BC2D-13047C6FA521}" type="pres">
      <dgm:prSet presAssocID="{2440601B-EA0F-4FFB-97BA-5917D6F25320}" presName="txShp" presStyleLbl="node1" presStyleIdx="0" presStyleCnt="4">
        <dgm:presLayoutVars>
          <dgm:bulletEnabled val="1"/>
        </dgm:presLayoutVars>
      </dgm:prSet>
      <dgm:spPr/>
      <dgm:t>
        <a:bodyPr/>
        <a:lstStyle/>
        <a:p>
          <a:endParaRPr lang="fi-FI"/>
        </a:p>
      </dgm:t>
    </dgm:pt>
    <dgm:pt modelId="{824250A7-F9F3-4DB9-BCFA-16B804AA6F31}" type="pres">
      <dgm:prSet presAssocID="{752CD79A-AA59-45EE-AAFB-F2C1DD50F351}" presName="spacing" presStyleCnt="0"/>
      <dgm:spPr/>
      <dgm:t>
        <a:bodyPr/>
        <a:lstStyle/>
        <a:p>
          <a:endParaRPr lang="fi-FI"/>
        </a:p>
      </dgm:t>
    </dgm:pt>
    <dgm:pt modelId="{867A5435-6FCF-4F03-B898-0ED09F326C23}" type="pres">
      <dgm:prSet presAssocID="{E0757823-5ECF-4D6B-A056-C2772B1C494D}" presName="composite" presStyleCnt="0"/>
      <dgm:spPr/>
      <dgm:t>
        <a:bodyPr/>
        <a:lstStyle/>
        <a:p>
          <a:endParaRPr lang="fi-FI"/>
        </a:p>
      </dgm:t>
    </dgm:pt>
    <dgm:pt modelId="{E101E1A2-EB29-4B7F-8F61-8F7DCEE3096F}" type="pres">
      <dgm:prSet presAssocID="{E0757823-5ECF-4D6B-A056-C2772B1C494D}" presName="imgShp" presStyleLbl="fgImgPlace1" presStyleIdx="1" presStyleCnt="4"/>
      <dgm:spPr/>
      <dgm:t>
        <a:bodyPr/>
        <a:lstStyle/>
        <a:p>
          <a:endParaRPr lang="fi-FI"/>
        </a:p>
      </dgm:t>
    </dgm:pt>
    <dgm:pt modelId="{3FBC05D8-F93A-4967-BF57-954BCD2BA545}" type="pres">
      <dgm:prSet presAssocID="{E0757823-5ECF-4D6B-A056-C2772B1C494D}" presName="txShp" presStyleLbl="node1" presStyleIdx="1" presStyleCnt="4">
        <dgm:presLayoutVars>
          <dgm:bulletEnabled val="1"/>
        </dgm:presLayoutVars>
      </dgm:prSet>
      <dgm:spPr/>
      <dgm:t>
        <a:bodyPr/>
        <a:lstStyle/>
        <a:p>
          <a:endParaRPr lang="fi-FI"/>
        </a:p>
      </dgm:t>
    </dgm:pt>
    <dgm:pt modelId="{C7EC3BE2-B7B6-41DC-A590-590F7CA793DF}" type="pres">
      <dgm:prSet presAssocID="{B5C12C27-5A80-4790-B0D6-E62D42D5BD0F}" presName="spacing" presStyleCnt="0"/>
      <dgm:spPr/>
      <dgm:t>
        <a:bodyPr/>
        <a:lstStyle/>
        <a:p>
          <a:endParaRPr lang="fi-FI"/>
        </a:p>
      </dgm:t>
    </dgm:pt>
    <dgm:pt modelId="{3C856A7A-592D-48F0-B81E-A53959AD53BE}" type="pres">
      <dgm:prSet presAssocID="{FCB19987-A527-4F1E-90CC-2C6438B1A976}" presName="composite" presStyleCnt="0"/>
      <dgm:spPr/>
      <dgm:t>
        <a:bodyPr/>
        <a:lstStyle/>
        <a:p>
          <a:endParaRPr lang="fi-FI"/>
        </a:p>
      </dgm:t>
    </dgm:pt>
    <dgm:pt modelId="{0EBD8742-B736-4C02-AA2D-EA0F4605CB2E}" type="pres">
      <dgm:prSet presAssocID="{FCB19987-A527-4F1E-90CC-2C6438B1A976}" presName="imgShp" presStyleLbl="fgImgPlace1" presStyleIdx="2" presStyleCnt="4"/>
      <dgm:spPr/>
      <dgm:t>
        <a:bodyPr/>
        <a:lstStyle/>
        <a:p>
          <a:endParaRPr lang="fi-FI"/>
        </a:p>
      </dgm:t>
    </dgm:pt>
    <dgm:pt modelId="{A33617E5-5744-41D2-BC48-82BCA00497F0}" type="pres">
      <dgm:prSet presAssocID="{FCB19987-A527-4F1E-90CC-2C6438B1A976}" presName="txShp" presStyleLbl="node1" presStyleIdx="2" presStyleCnt="4">
        <dgm:presLayoutVars>
          <dgm:bulletEnabled val="1"/>
        </dgm:presLayoutVars>
      </dgm:prSet>
      <dgm:spPr/>
      <dgm:t>
        <a:bodyPr/>
        <a:lstStyle/>
        <a:p>
          <a:endParaRPr lang="fi-FI"/>
        </a:p>
      </dgm:t>
    </dgm:pt>
    <dgm:pt modelId="{DDAE0636-6F9D-4CE2-A912-4D87CF94A088}" type="pres">
      <dgm:prSet presAssocID="{22FD9B35-63F6-4100-A5AD-9BDB1B1AAAE1}" presName="spacing" presStyleCnt="0"/>
      <dgm:spPr/>
      <dgm:t>
        <a:bodyPr/>
        <a:lstStyle/>
        <a:p>
          <a:endParaRPr lang="fi-FI"/>
        </a:p>
      </dgm:t>
    </dgm:pt>
    <dgm:pt modelId="{707EA44F-AA49-4523-B1C1-39781B59DD32}" type="pres">
      <dgm:prSet presAssocID="{8D436D41-9387-49B3-9D99-A3B24E7F6DD3}" presName="composite" presStyleCnt="0"/>
      <dgm:spPr/>
      <dgm:t>
        <a:bodyPr/>
        <a:lstStyle/>
        <a:p>
          <a:endParaRPr lang="fi-FI"/>
        </a:p>
      </dgm:t>
    </dgm:pt>
    <dgm:pt modelId="{5EFA2D66-7E44-4186-B207-017749222B06}" type="pres">
      <dgm:prSet presAssocID="{8D436D41-9387-49B3-9D99-A3B24E7F6DD3}" presName="imgShp" presStyleLbl="fgImgPlace1" presStyleIdx="3" presStyleCnt="4"/>
      <dgm:spPr/>
      <dgm:t>
        <a:bodyPr/>
        <a:lstStyle/>
        <a:p>
          <a:endParaRPr lang="fi-FI"/>
        </a:p>
      </dgm:t>
    </dgm:pt>
    <dgm:pt modelId="{F5F476F2-B833-4D67-8D11-A0B2BFC4A8D6}" type="pres">
      <dgm:prSet presAssocID="{8D436D41-9387-49B3-9D99-A3B24E7F6DD3}" presName="txShp" presStyleLbl="node1" presStyleIdx="3" presStyleCnt="4">
        <dgm:presLayoutVars>
          <dgm:bulletEnabled val="1"/>
        </dgm:presLayoutVars>
      </dgm:prSet>
      <dgm:spPr/>
      <dgm:t>
        <a:bodyPr/>
        <a:lstStyle/>
        <a:p>
          <a:endParaRPr lang="fi-FI"/>
        </a:p>
      </dgm:t>
    </dgm:pt>
  </dgm:ptLst>
  <dgm:cxnLst>
    <dgm:cxn modelId="{4B48F827-C872-49DE-9CB0-D5CE584A1336}" srcId="{11F8EC65-C745-45B4-BF45-089DDD0B0BC5}" destId="{FCB19987-A527-4F1E-90CC-2C6438B1A976}" srcOrd="2" destOrd="0" parTransId="{BDCBF551-6ECF-4CCB-93B4-36193CE86396}" sibTransId="{22FD9B35-63F6-4100-A5AD-9BDB1B1AAAE1}"/>
    <dgm:cxn modelId="{32ACDBF5-16D0-45C3-A475-8EE7B189F713}" type="presOf" srcId="{2440601B-EA0F-4FFB-97BA-5917D6F25320}" destId="{E63ADEB0-DAC3-489A-BC2D-13047C6FA521}" srcOrd="0" destOrd="0" presId="urn:microsoft.com/office/officeart/2005/8/layout/vList3#5"/>
    <dgm:cxn modelId="{ECE7A96E-88A1-4CFD-98E7-C8744D258926}" srcId="{11F8EC65-C745-45B4-BF45-089DDD0B0BC5}" destId="{2440601B-EA0F-4FFB-97BA-5917D6F25320}" srcOrd="0" destOrd="0" parTransId="{E9FB9C28-95CE-447F-9CCF-E552D248D31E}" sibTransId="{752CD79A-AA59-45EE-AAFB-F2C1DD50F351}"/>
    <dgm:cxn modelId="{1BC1E3D8-EA23-4425-ABBA-8305682D764F}" type="presOf" srcId="{FCB19987-A527-4F1E-90CC-2C6438B1A976}" destId="{A33617E5-5744-41D2-BC48-82BCA00497F0}" srcOrd="0" destOrd="0" presId="urn:microsoft.com/office/officeart/2005/8/layout/vList3#5"/>
    <dgm:cxn modelId="{CA4A58E1-9EC6-4E81-9196-9CE4CE4D7694}" srcId="{11F8EC65-C745-45B4-BF45-089DDD0B0BC5}" destId="{E0757823-5ECF-4D6B-A056-C2772B1C494D}" srcOrd="1" destOrd="0" parTransId="{C0103FDE-70FA-4B16-9500-D1BEC5B8C598}" sibTransId="{B5C12C27-5A80-4790-B0D6-E62D42D5BD0F}"/>
    <dgm:cxn modelId="{DEA8EE3A-785A-49AB-8484-3932206C276D}" type="presOf" srcId="{8D436D41-9387-49B3-9D99-A3B24E7F6DD3}" destId="{F5F476F2-B833-4D67-8D11-A0B2BFC4A8D6}" srcOrd="0" destOrd="0" presId="urn:microsoft.com/office/officeart/2005/8/layout/vList3#5"/>
    <dgm:cxn modelId="{662A49DC-3236-48FE-9570-0B0F2E5212A5}" type="presOf" srcId="{11F8EC65-C745-45B4-BF45-089DDD0B0BC5}" destId="{BB0976A2-C195-44D3-BEE1-8EA7EE26B8BE}" srcOrd="0" destOrd="0" presId="urn:microsoft.com/office/officeart/2005/8/layout/vList3#5"/>
    <dgm:cxn modelId="{8E7D4144-507A-4654-A919-4DF67FE818AE}" srcId="{11F8EC65-C745-45B4-BF45-089DDD0B0BC5}" destId="{8D436D41-9387-49B3-9D99-A3B24E7F6DD3}" srcOrd="3" destOrd="0" parTransId="{21BBDAD5-6EB3-4AB8-8B48-1912E62C3821}" sibTransId="{62352E81-9093-4D50-A779-F347B59A6AB0}"/>
    <dgm:cxn modelId="{AFF2A822-091E-493D-98C3-07AE58A5C849}" type="presOf" srcId="{E0757823-5ECF-4D6B-A056-C2772B1C494D}" destId="{3FBC05D8-F93A-4967-BF57-954BCD2BA545}" srcOrd="0" destOrd="0" presId="urn:microsoft.com/office/officeart/2005/8/layout/vList3#5"/>
    <dgm:cxn modelId="{60368EE2-1D44-4637-BB75-30A9EA4739B8}" type="presParOf" srcId="{BB0976A2-C195-44D3-BEE1-8EA7EE26B8BE}" destId="{0C350DEC-A665-4333-AFF8-8EC3B7D54244}" srcOrd="0" destOrd="0" presId="urn:microsoft.com/office/officeart/2005/8/layout/vList3#5"/>
    <dgm:cxn modelId="{F7A37AC6-9AD2-4797-B382-89C0FDE738CA}" type="presParOf" srcId="{0C350DEC-A665-4333-AFF8-8EC3B7D54244}" destId="{5F65EAB6-010E-41FD-8C07-5688D3A2AFD6}" srcOrd="0" destOrd="0" presId="urn:microsoft.com/office/officeart/2005/8/layout/vList3#5"/>
    <dgm:cxn modelId="{C4BA9871-151A-4BA5-B5BA-2046D735CE48}" type="presParOf" srcId="{0C350DEC-A665-4333-AFF8-8EC3B7D54244}" destId="{E63ADEB0-DAC3-489A-BC2D-13047C6FA521}" srcOrd="1" destOrd="0" presId="urn:microsoft.com/office/officeart/2005/8/layout/vList3#5"/>
    <dgm:cxn modelId="{B20DB835-A7F2-47C0-A5BC-2E007E87A757}" type="presParOf" srcId="{BB0976A2-C195-44D3-BEE1-8EA7EE26B8BE}" destId="{824250A7-F9F3-4DB9-BCFA-16B804AA6F31}" srcOrd="1" destOrd="0" presId="urn:microsoft.com/office/officeart/2005/8/layout/vList3#5"/>
    <dgm:cxn modelId="{692EB581-CEC9-48CA-AE57-E84B6C4D1C7D}" type="presParOf" srcId="{BB0976A2-C195-44D3-BEE1-8EA7EE26B8BE}" destId="{867A5435-6FCF-4F03-B898-0ED09F326C23}" srcOrd="2" destOrd="0" presId="urn:microsoft.com/office/officeart/2005/8/layout/vList3#5"/>
    <dgm:cxn modelId="{FA345DF3-4AA1-47A2-900E-5E239BF059D1}" type="presParOf" srcId="{867A5435-6FCF-4F03-B898-0ED09F326C23}" destId="{E101E1A2-EB29-4B7F-8F61-8F7DCEE3096F}" srcOrd="0" destOrd="0" presId="urn:microsoft.com/office/officeart/2005/8/layout/vList3#5"/>
    <dgm:cxn modelId="{D62623BE-514C-41BA-896A-BDF61C9FDA3B}" type="presParOf" srcId="{867A5435-6FCF-4F03-B898-0ED09F326C23}" destId="{3FBC05D8-F93A-4967-BF57-954BCD2BA545}" srcOrd="1" destOrd="0" presId="urn:microsoft.com/office/officeart/2005/8/layout/vList3#5"/>
    <dgm:cxn modelId="{08100743-0C71-4ABF-80C2-8C52C22A5E1E}" type="presParOf" srcId="{BB0976A2-C195-44D3-BEE1-8EA7EE26B8BE}" destId="{C7EC3BE2-B7B6-41DC-A590-590F7CA793DF}" srcOrd="3" destOrd="0" presId="urn:microsoft.com/office/officeart/2005/8/layout/vList3#5"/>
    <dgm:cxn modelId="{D18C54E3-1C34-4FF4-8A3F-FC103F25F344}" type="presParOf" srcId="{BB0976A2-C195-44D3-BEE1-8EA7EE26B8BE}" destId="{3C856A7A-592D-48F0-B81E-A53959AD53BE}" srcOrd="4" destOrd="0" presId="urn:microsoft.com/office/officeart/2005/8/layout/vList3#5"/>
    <dgm:cxn modelId="{6965C411-EDB3-4E2A-B16B-2338E028C02E}" type="presParOf" srcId="{3C856A7A-592D-48F0-B81E-A53959AD53BE}" destId="{0EBD8742-B736-4C02-AA2D-EA0F4605CB2E}" srcOrd="0" destOrd="0" presId="urn:microsoft.com/office/officeart/2005/8/layout/vList3#5"/>
    <dgm:cxn modelId="{51E67FF2-38EE-4A4C-A002-8333B5EAC98D}" type="presParOf" srcId="{3C856A7A-592D-48F0-B81E-A53959AD53BE}" destId="{A33617E5-5744-41D2-BC48-82BCA00497F0}" srcOrd="1" destOrd="0" presId="urn:microsoft.com/office/officeart/2005/8/layout/vList3#5"/>
    <dgm:cxn modelId="{F2D4C9AE-C0FF-4B02-A823-395D20153FE2}" type="presParOf" srcId="{BB0976A2-C195-44D3-BEE1-8EA7EE26B8BE}" destId="{DDAE0636-6F9D-4CE2-A912-4D87CF94A088}" srcOrd="5" destOrd="0" presId="urn:microsoft.com/office/officeart/2005/8/layout/vList3#5"/>
    <dgm:cxn modelId="{FFBCBD9C-E71F-480E-8192-DE13F7C391AA}" type="presParOf" srcId="{BB0976A2-C195-44D3-BEE1-8EA7EE26B8BE}" destId="{707EA44F-AA49-4523-B1C1-39781B59DD32}" srcOrd="6" destOrd="0" presId="urn:microsoft.com/office/officeart/2005/8/layout/vList3#5"/>
    <dgm:cxn modelId="{00D4E8EC-750D-4280-AD1C-A46C33482D19}" type="presParOf" srcId="{707EA44F-AA49-4523-B1C1-39781B59DD32}" destId="{5EFA2D66-7E44-4186-B207-017749222B06}" srcOrd="0" destOrd="0" presId="urn:microsoft.com/office/officeart/2005/8/layout/vList3#5"/>
    <dgm:cxn modelId="{AE6ECFC0-E368-49E9-92BB-22D91E8D4B7A}" type="presParOf" srcId="{707EA44F-AA49-4523-B1C1-39781B59DD32}" destId="{F5F476F2-B833-4D67-8D11-A0B2BFC4A8D6}" srcOrd="1" destOrd="0" presId="urn:microsoft.com/office/officeart/2005/8/layout/vList3#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A2B751C-F2D7-4262-9478-35EB45485DCA}" type="doc">
      <dgm:prSet loTypeId="urn:microsoft.com/office/officeart/2005/8/layout/vList3#6" loCatId="list" qsTypeId="urn:microsoft.com/office/officeart/2005/8/quickstyle/simple5" qsCatId="simple" csTypeId="urn:microsoft.com/office/officeart/2005/8/colors/colorful1#15" csCatId="colorful" phldr="1"/>
      <dgm:spPr/>
      <dgm:t>
        <a:bodyPr/>
        <a:lstStyle/>
        <a:p>
          <a:endParaRPr lang="fi-FI"/>
        </a:p>
      </dgm:t>
    </dgm:pt>
    <dgm:pt modelId="{A7C35E23-CCEE-4AA2-8D1A-BC0BB2B107A6}">
      <dgm:prSet custT="1"/>
      <dgm:spPr/>
      <dgm:t>
        <a:bodyPr/>
        <a:lstStyle/>
        <a:p>
          <a:pPr algn="l" rtl="0"/>
          <a:r>
            <a:rPr lang="fi-FI" sz="2000" b="1" dirty="0" smtClean="0">
              <a:solidFill>
                <a:schemeClr val="bg1"/>
              </a:solidFill>
            </a:rPr>
            <a:t>MRSA näytteestä nyt tai joskus aiemmin (iho, limakalvo </a:t>
          </a:r>
          <a:r>
            <a:rPr lang="fi-FI" sz="2000" b="1" dirty="0" err="1" smtClean="0">
              <a:solidFill>
                <a:schemeClr val="bg1"/>
              </a:solidFill>
            </a:rPr>
            <a:t>tms</a:t>
          </a:r>
          <a:r>
            <a:rPr lang="fi-FI" sz="2000" b="1" dirty="0" smtClean="0">
              <a:solidFill>
                <a:schemeClr val="bg1"/>
              </a:solidFill>
            </a:rPr>
            <a:t>)</a:t>
          </a:r>
          <a:endParaRPr lang="fi-FI" sz="2000" b="1" dirty="0">
            <a:solidFill>
              <a:schemeClr val="bg1"/>
            </a:solidFill>
          </a:endParaRPr>
        </a:p>
      </dgm:t>
    </dgm:pt>
    <dgm:pt modelId="{63F8A63B-BC61-4372-8F55-FBB6877980ED}" type="parTrans" cxnId="{E7A2901C-EE9E-4584-B9E2-0E7833FBC8E3}">
      <dgm:prSet/>
      <dgm:spPr/>
      <dgm:t>
        <a:bodyPr/>
        <a:lstStyle/>
        <a:p>
          <a:endParaRPr lang="fi-FI"/>
        </a:p>
      </dgm:t>
    </dgm:pt>
    <dgm:pt modelId="{D1043475-83AA-4427-8FE6-2103525F1746}" type="sibTrans" cxnId="{E7A2901C-EE9E-4584-B9E2-0E7833FBC8E3}">
      <dgm:prSet/>
      <dgm:spPr/>
      <dgm:t>
        <a:bodyPr/>
        <a:lstStyle/>
        <a:p>
          <a:endParaRPr lang="fi-FI"/>
        </a:p>
      </dgm:t>
    </dgm:pt>
    <dgm:pt modelId="{C95196A3-879A-4786-8151-8565C2987E4D}">
      <dgm:prSet custT="1"/>
      <dgm:spPr/>
      <dgm:t>
        <a:bodyPr/>
        <a:lstStyle/>
        <a:p>
          <a:pPr algn="l" rtl="0"/>
          <a:r>
            <a:rPr lang="fi-FI" sz="2000" b="1" dirty="0" smtClean="0">
              <a:solidFill>
                <a:schemeClr val="bg1"/>
              </a:solidFill>
            </a:rPr>
            <a:t>Riippumatta näytteiden tuloksista hoidetaan aina kosketuseristyksessä</a:t>
          </a:r>
          <a:endParaRPr lang="fi-FI" sz="2000" b="1" dirty="0">
            <a:solidFill>
              <a:schemeClr val="bg1"/>
            </a:solidFill>
          </a:endParaRPr>
        </a:p>
      </dgm:t>
    </dgm:pt>
    <dgm:pt modelId="{0B9D91AB-0248-4217-846D-7707ECDC2466}" type="parTrans" cxnId="{35179334-58B7-42D1-A845-31248F1C413D}">
      <dgm:prSet/>
      <dgm:spPr/>
      <dgm:t>
        <a:bodyPr/>
        <a:lstStyle/>
        <a:p>
          <a:endParaRPr lang="fi-FI"/>
        </a:p>
      </dgm:t>
    </dgm:pt>
    <dgm:pt modelId="{D6F635DE-93B9-4224-84C2-9B1E2EB8B5A6}" type="sibTrans" cxnId="{35179334-58B7-42D1-A845-31248F1C413D}">
      <dgm:prSet/>
      <dgm:spPr/>
      <dgm:t>
        <a:bodyPr/>
        <a:lstStyle/>
        <a:p>
          <a:endParaRPr lang="fi-FI"/>
        </a:p>
      </dgm:t>
    </dgm:pt>
    <dgm:pt modelId="{9C49CC62-E221-4AD6-BAB4-A7899F7324FC}">
      <dgm:prSet custT="1"/>
      <dgm:spPr/>
      <dgm:t>
        <a:bodyPr/>
        <a:lstStyle/>
        <a:p>
          <a:pPr algn="l" rtl="0"/>
          <a:r>
            <a:rPr lang="fi-FI" sz="2000" b="1" dirty="0" smtClean="0">
              <a:solidFill>
                <a:schemeClr val="bg1"/>
              </a:solidFill>
            </a:rPr>
            <a:t>Näytteet otetaan AINA sairaalaan tullessa, jotta nähdään kuinka suuren riskin tartuttaja on</a:t>
          </a:r>
          <a:endParaRPr lang="fi-FI" sz="2000" b="1" dirty="0">
            <a:solidFill>
              <a:schemeClr val="bg1"/>
            </a:solidFill>
          </a:endParaRPr>
        </a:p>
      </dgm:t>
    </dgm:pt>
    <dgm:pt modelId="{6B3F6D97-45BF-4928-A95F-0C1F7E690261}" type="parTrans" cxnId="{C721F6ED-4715-44DC-9F1E-65610D01BB5A}">
      <dgm:prSet/>
      <dgm:spPr/>
      <dgm:t>
        <a:bodyPr/>
        <a:lstStyle/>
        <a:p>
          <a:endParaRPr lang="fi-FI"/>
        </a:p>
      </dgm:t>
    </dgm:pt>
    <dgm:pt modelId="{634B1EB7-A932-485D-A0AF-BEB03BB59FBD}" type="sibTrans" cxnId="{C721F6ED-4715-44DC-9F1E-65610D01BB5A}">
      <dgm:prSet/>
      <dgm:spPr/>
      <dgm:t>
        <a:bodyPr/>
        <a:lstStyle/>
        <a:p>
          <a:endParaRPr lang="fi-FI"/>
        </a:p>
      </dgm:t>
    </dgm:pt>
    <dgm:pt modelId="{56FC9443-B257-4F60-BCCB-BF2A0A892072}">
      <dgm:prSet custT="1"/>
      <dgm:spPr/>
      <dgm:t>
        <a:bodyPr/>
        <a:lstStyle/>
        <a:p>
          <a:pPr algn="l" rtl="0"/>
          <a:r>
            <a:rPr lang="fi-FI" sz="2000" b="1" dirty="0" err="1" smtClean="0">
              <a:solidFill>
                <a:schemeClr val="bg1"/>
              </a:solidFill>
            </a:rPr>
            <a:t>MRSA-infektio</a:t>
          </a:r>
          <a:r>
            <a:rPr lang="fi-FI" sz="2000" b="1" dirty="0" smtClean="0">
              <a:solidFill>
                <a:schemeClr val="bg1"/>
              </a:solidFill>
            </a:rPr>
            <a:t> ei ole sama kuin </a:t>
          </a:r>
          <a:r>
            <a:rPr lang="fi-FI" sz="2000" b="1" dirty="0" err="1" smtClean="0">
              <a:solidFill>
                <a:schemeClr val="bg1"/>
              </a:solidFill>
            </a:rPr>
            <a:t>MRSA-kantajuus</a:t>
          </a:r>
          <a:r>
            <a:rPr lang="fi-FI" sz="2000" b="1" dirty="0" smtClean="0">
              <a:solidFill>
                <a:schemeClr val="bg1"/>
              </a:solidFill>
            </a:rPr>
            <a:t>!</a:t>
          </a:r>
          <a:endParaRPr lang="fi-FI" sz="2000" b="1" dirty="0">
            <a:solidFill>
              <a:schemeClr val="bg1"/>
            </a:solidFill>
          </a:endParaRPr>
        </a:p>
      </dgm:t>
    </dgm:pt>
    <dgm:pt modelId="{B6585F9E-21BE-4673-8AD7-C41D032B2EFF}" type="parTrans" cxnId="{7BAC78A8-C7B4-4477-982E-E317EACDB425}">
      <dgm:prSet/>
      <dgm:spPr/>
    </dgm:pt>
    <dgm:pt modelId="{2A2A4410-C283-4EE9-8305-B3F96F419706}" type="sibTrans" cxnId="{7BAC78A8-C7B4-4477-982E-E317EACDB425}">
      <dgm:prSet/>
      <dgm:spPr/>
    </dgm:pt>
    <dgm:pt modelId="{4DEE4BAB-A0AB-40A4-B95C-609757524D91}">
      <dgm:prSet custT="1"/>
      <dgm:spPr/>
      <dgm:t>
        <a:bodyPr/>
        <a:lstStyle/>
        <a:p>
          <a:pPr algn="l" rtl="0"/>
          <a:r>
            <a:rPr lang="fi-FI" sz="2000" b="1" dirty="0" smtClean="0">
              <a:solidFill>
                <a:schemeClr val="bg1"/>
              </a:solidFill>
            </a:rPr>
            <a:t>Aiheuttaa samoja infektiota</a:t>
          </a:r>
          <a:endParaRPr lang="fi-FI" sz="2000" b="1" dirty="0">
            <a:solidFill>
              <a:schemeClr val="bg1"/>
            </a:solidFill>
          </a:endParaRPr>
        </a:p>
      </dgm:t>
    </dgm:pt>
    <dgm:pt modelId="{6B0B2D43-F11F-4843-8508-16FA8AE2F4C7}" type="parTrans" cxnId="{445E8F14-3899-49C2-A015-EAE61644F8F2}">
      <dgm:prSet/>
      <dgm:spPr/>
    </dgm:pt>
    <dgm:pt modelId="{8272EDC4-DCAC-404C-84B8-22ED06ED66A9}" type="sibTrans" cxnId="{445E8F14-3899-49C2-A015-EAE61644F8F2}">
      <dgm:prSet/>
      <dgm:spPr/>
    </dgm:pt>
    <dgm:pt modelId="{174E05BC-EF3A-47B8-A633-CEB0226B0995}" type="pres">
      <dgm:prSet presAssocID="{DA2B751C-F2D7-4262-9478-35EB45485DCA}" presName="linearFlow" presStyleCnt="0">
        <dgm:presLayoutVars>
          <dgm:dir/>
          <dgm:resizeHandles val="exact"/>
        </dgm:presLayoutVars>
      </dgm:prSet>
      <dgm:spPr/>
      <dgm:t>
        <a:bodyPr/>
        <a:lstStyle/>
        <a:p>
          <a:endParaRPr lang="fi-FI"/>
        </a:p>
      </dgm:t>
    </dgm:pt>
    <dgm:pt modelId="{E72F8EDF-4B79-4E1F-9451-D2F7A5A2C0A8}" type="pres">
      <dgm:prSet presAssocID="{A7C35E23-CCEE-4AA2-8D1A-BC0BB2B107A6}" presName="composite" presStyleCnt="0"/>
      <dgm:spPr/>
    </dgm:pt>
    <dgm:pt modelId="{1BC2CEF1-D565-4B65-8B9B-648BAF0AF508}" type="pres">
      <dgm:prSet presAssocID="{A7C35E23-CCEE-4AA2-8D1A-BC0BB2B107A6}" presName="imgShp" presStyleLbl="fgImgPlace1" presStyleIdx="0" presStyleCnt="5"/>
      <dgm:spPr/>
    </dgm:pt>
    <dgm:pt modelId="{4FA50B19-BFB1-40B6-848F-2018BFB08818}" type="pres">
      <dgm:prSet presAssocID="{A7C35E23-CCEE-4AA2-8D1A-BC0BB2B107A6}" presName="txShp" presStyleLbl="node1" presStyleIdx="0" presStyleCnt="5">
        <dgm:presLayoutVars>
          <dgm:bulletEnabled val="1"/>
        </dgm:presLayoutVars>
      </dgm:prSet>
      <dgm:spPr/>
      <dgm:t>
        <a:bodyPr/>
        <a:lstStyle/>
        <a:p>
          <a:endParaRPr lang="fi-FI"/>
        </a:p>
      </dgm:t>
    </dgm:pt>
    <dgm:pt modelId="{C504A4C8-2843-4EDB-AFB0-42F687EEB571}" type="pres">
      <dgm:prSet presAssocID="{D1043475-83AA-4427-8FE6-2103525F1746}" presName="spacing" presStyleCnt="0"/>
      <dgm:spPr/>
    </dgm:pt>
    <dgm:pt modelId="{1691577C-D35E-444A-AC1E-78A0BC7A0967}" type="pres">
      <dgm:prSet presAssocID="{4DEE4BAB-A0AB-40A4-B95C-609757524D91}" presName="composite" presStyleCnt="0"/>
      <dgm:spPr/>
    </dgm:pt>
    <dgm:pt modelId="{FEC1F559-7CCB-4CB2-A70A-B5A6DCCF9616}" type="pres">
      <dgm:prSet presAssocID="{4DEE4BAB-A0AB-40A4-B95C-609757524D91}" presName="imgShp" presStyleLbl="fgImgPlace1" presStyleIdx="1" presStyleCnt="5"/>
      <dgm:spPr/>
    </dgm:pt>
    <dgm:pt modelId="{6D215EF2-EC0A-4EFE-9858-FD129882A015}" type="pres">
      <dgm:prSet presAssocID="{4DEE4BAB-A0AB-40A4-B95C-609757524D91}" presName="txShp" presStyleLbl="node1" presStyleIdx="1" presStyleCnt="5">
        <dgm:presLayoutVars>
          <dgm:bulletEnabled val="1"/>
        </dgm:presLayoutVars>
      </dgm:prSet>
      <dgm:spPr/>
      <dgm:t>
        <a:bodyPr/>
        <a:lstStyle/>
        <a:p>
          <a:endParaRPr lang="fi-FI"/>
        </a:p>
      </dgm:t>
    </dgm:pt>
    <dgm:pt modelId="{D7E67B74-93C4-4619-B863-433DCC51FCBD}" type="pres">
      <dgm:prSet presAssocID="{8272EDC4-DCAC-404C-84B8-22ED06ED66A9}" presName="spacing" presStyleCnt="0"/>
      <dgm:spPr/>
    </dgm:pt>
    <dgm:pt modelId="{F39DB510-8B57-4162-BB0E-8E51433471F1}" type="pres">
      <dgm:prSet presAssocID="{9C49CC62-E221-4AD6-BAB4-A7899F7324FC}" presName="composite" presStyleCnt="0"/>
      <dgm:spPr/>
    </dgm:pt>
    <dgm:pt modelId="{EAAB5A91-D242-42A4-AE89-49AC7E29B59C}" type="pres">
      <dgm:prSet presAssocID="{9C49CC62-E221-4AD6-BAB4-A7899F7324FC}" presName="imgShp" presStyleLbl="fgImgPlace1" presStyleIdx="2" presStyleCnt="5"/>
      <dgm:spPr/>
    </dgm:pt>
    <dgm:pt modelId="{052E26FE-416D-440B-961F-4745EF39AF4B}" type="pres">
      <dgm:prSet presAssocID="{9C49CC62-E221-4AD6-BAB4-A7899F7324FC}" presName="txShp" presStyleLbl="node1" presStyleIdx="2" presStyleCnt="5">
        <dgm:presLayoutVars>
          <dgm:bulletEnabled val="1"/>
        </dgm:presLayoutVars>
      </dgm:prSet>
      <dgm:spPr/>
      <dgm:t>
        <a:bodyPr/>
        <a:lstStyle/>
        <a:p>
          <a:endParaRPr lang="fi-FI"/>
        </a:p>
      </dgm:t>
    </dgm:pt>
    <dgm:pt modelId="{C69FDAF9-3C18-4933-90CB-E3E90D74E325}" type="pres">
      <dgm:prSet presAssocID="{634B1EB7-A932-485D-A0AF-BEB03BB59FBD}" presName="spacing" presStyleCnt="0"/>
      <dgm:spPr/>
    </dgm:pt>
    <dgm:pt modelId="{95E5C2F0-C607-4657-A157-2182FDD03BE4}" type="pres">
      <dgm:prSet presAssocID="{C95196A3-879A-4786-8151-8565C2987E4D}" presName="composite" presStyleCnt="0"/>
      <dgm:spPr/>
    </dgm:pt>
    <dgm:pt modelId="{5145F403-E202-4508-AB42-393527754809}" type="pres">
      <dgm:prSet presAssocID="{C95196A3-879A-4786-8151-8565C2987E4D}" presName="imgShp" presStyleLbl="fgImgPlace1" presStyleIdx="3" presStyleCnt="5"/>
      <dgm:spPr/>
    </dgm:pt>
    <dgm:pt modelId="{3CA8B3F5-4389-4FDE-B819-6EDA298DD9FD}" type="pres">
      <dgm:prSet presAssocID="{C95196A3-879A-4786-8151-8565C2987E4D}" presName="txShp" presStyleLbl="node1" presStyleIdx="3" presStyleCnt="5">
        <dgm:presLayoutVars>
          <dgm:bulletEnabled val="1"/>
        </dgm:presLayoutVars>
      </dgm:prSet>
      <dgm:spPr/>
      <dgm:t>
        <a:bodyPr/>
        <a:lstStyle/>
        <a:p>
          <a:endParaRPr lang="fi-FI"/>
        </a:p>
      </dgm:t>
    </dgm:pt>
    <dgm:pt modelId="{7804262D-8E41-4C7C-AB3A-02FA46242627}" type="pres">
      <dgm:prSet presAssocID="{D6F635DE-93B9-4224-84C2-9B1E2EB8B5A6}" presName="spacing" presStyleCnt="0"/>
      <dgm:spPr/>
    </dgm:pt>
    <dgm:pt modelId="{6A8EA25D-01C8-4A19-83A6-50ECA92BFD91}" type="pres">
      <dgm:prSet presAssocID="{56FC9443-B257-4F60-BCCB-BF2A0A892072}" presName="composite" presStyleCnt="0"/>
      <dgm:spPr/>
    </dgm:pt>
    <dgm:pt modelId="{2242D9FF-01BE-48E5-824B-07617E4A3B8B}" type="pres">
      <dgm:prSet presAssocID="{56FC9443-B257-4F60-BCCB-BF2A0A892072}" presName="imgShp" presStyleLbl="fgImgPlace1" presStyleIdx="4" presStyleCnt="5"/>
      <dgm:spPr/>
    </dgm:pt>
    <dgm:pt modelId="{654E2D89-6F1F-4C3D-AEFD-1A0F88391B1B}" type="pres">
      <dgm:prSet presAssocID="{56FC9443-B257-4F60-BCCB-BF2A0A892072}" presName="txShp" presStyleLbl="node1" presStyleIdx="4" presStyleCnt="5">
        <dgm:presLayoutVars>
          <dgm:bulletEnabled val="1"/>
        </dgm:presLayoutVars>
      </dgm:prSet>
      <dgm:spPr/>
      <dgm:t>
        <a:bodyPr/>
        <a:lstStyle/>
        <a:p>
          <a:endParaRPr lang="fi-FI"/>
        </a:p>
      </dgm:t>
    </dgm:pt>
  </dgm:ptLst>
  <dgm:cxnLst>
    <dgm:cxn modelId="{E7A2901C-EE9E-4584-B9E2-0E7833FBC8E3}" srcId="{DA2B751C-F2D7-4262-9478-35EB45485DCA}" destId="{A7C35E23-CCEE-4AA2-8D1A-BC0BB2B107A6}" srcOrd="0" destOrd="0" parTransId="{63F8A63B-BC61-4372-8F55-FBB6877980ED}" sibTransId="{D1043475-83AA-4427-8FE6-2103525F1746}"/>
    <dgm:cxn modelId="{C721F6ED-4715-44DC-9F1E-65610D01BB5A}" srcId="{DA2B751C-F2D7-4262-9478-35EB45485DCA}" destId="{9C49CC62-E221-4AD6-BAB4-A7899F7324FC}" srcOrd="2" destOrd="0" parTransId="{6B3F6D97-45BF-4928-A95F-0C1F7E690261}" sibTransId="{634B1EB7-A932-485D-A0AF-BEB03BB59FBD}"/>
    <dgm:cxn modelId="{B9675CBE-AB6E-468B-9115-CFC83D2029BF}" type="presOf" srcId="{C95196A3-879A-4786-8151-8565C2987E4D}" destId="{3CA8B3F5-4389-4FDE-B819-6EDA298DD9FD}" srcOrd="0" destOrd="0" presId="urn:microsoft.com/office/officeart/2005/8/layout/vList3#6"/>
    <dgm:cxn modelId="{011FA4E1-B809-4A29-AC84-F6EBEEBBC805}" type="presOf" srcId="{9C49CC62-E221-4AD6-BAB4-A7899F7324FC}" destId="{052E26FE-416D-440B-961F-4745EF39AF4B}" srcOrd="0" destOrd="0" presId="urn:microsoft.com/office/officeart/2005/8/layout/vList3#6"/>
    <dgm:cxn modelId="{7BAC78A8-C7B4-4477-982E-E317EACDB425}" srcId="{DA2B751C-F2D7-4262-9478-35EB45485DCA}" destId="{56FC9443-B257-4F60-BCCB-BF2A0A892072}" srcOrd="4" destOrd="0" parTransId="{B6585F9E-21BE-4673-8AD7-C41D032B2EFF}" sibTransId="{2A2A4410-C283-4EE9-8305-B3F96F419706}"/>
    <dgm:cxn modelId="{35179334-58B7-42D1-A845-31248F1C413D}" srcId="{DA2B751C-F2D7-4262-9478-35EB45485DCA}" destId="{C95196A3-879A-4786-8151-8565C2987E4D}" srcOrd="3" destOrd="0" parTransId="{0B9D91AB-0248-4217-846D-7707ECDC2466}" sibTransId="{D6F635DE-93B9-4224-84C2-9B1E2EB8B5A6}"/>
    <dgm:cxn modelId="{B2575197-34D3-49BA-AAC8-8B85E67EB3F1}" type="presOf" srcId="{4DEE4BAB-A0AB-40A4-B95C-609757524D91}" destId="{6D215EF2-EC0A-4EFE-9858-FD129882A015}" srcOrd="0" destOrd="0" presId="urn:microsoft.com/office/officeart/2005/8/layout/vList3#6"/>
    <dgm:cxn modelId="{9699734B-C22C-4CA5-AC9A-4949BEDA68AE}" type="presOf" srcId="{56FC9443-B257-4F60-BCCB-BF2A0A892072}" destId="{654E2D89-6F1F-4C3D-AEFD-1A0F88391B1B}" srcOrd="0" destOrd="0" presId="urn:microsoft.com/office/officeart/2005/8/layout/vList3#6"/>
    <dgm:cxn modelId="{574369A1-11D2-4DD3-9C53-60A3D3EB1CA0}" type="presOf" srcId="{DA2B751C-F2D7-4262-9478-35EB45485DCA}" destId="{174E05BC-EF3A-47B8-A633-CEB0226B0995}" srcOrd="0" destOrd="0" presId="urn:microsoft.com/office/officeart/2005/8/layout/vList3#6"/>
    <dgm:cxn modelId="{445E8F14-3899-49C2-A015-EAE61644F8F2}" srcId="{DA2B751C-F2D7-4262-9478-35EB45485DCA}" destId="{4DEE4BAB-A0AB-40A4-B95C-609757524D91}" srcOrd="1" destOrd="0" parTransId="{6B0B2D43-F11F-4843-8508-16FA8AE2F4C7}" sibTransId="{8272EDC4-DCAC-404C-84B8-22ED06ED66A9}"/>
    <dgm:cxn modelId="{3CF05AAC-4644-45A5-BA9C-2488DC5E155D}" type="presOf" srcId="{A7C35E23-CCEE-4AA2-8D1A-BC0BB2B107A6}" destId="{4FA50B19-BFB1-40B6-848F-2018BFB08818}" srcOrd="0" destOrd="0" presId="urn:microsoft.com/office/officeart/2005/8/layout/vList3#6"/>
    <dgm:cxn modelId="{E9CB4770-ED2A-4347-B7D5-943983627F1B}" type="presParOf" srcId="{174E05BC-EF3A-47B8-A633-CEB0226B0995}" destId="{E72F8EDF-4B79-4E1F-9451-D2F7A5A2C0A8}" srcOrd="0" destOrd="0" presId="urn:microsoft.com/office/officeart/2005/8/layout/vList3#6"/>
    <dgm:cxn modelId="{F2E2F99F-4B8D-42E6-B88F-3D2B9E68885F}" type="presParOf" srcId="{E72F8EDF-4B79-4E1F-9451-D2F7A5A2C0A8}" destId="{1BC2CEF1-D565-4B65-8B9B-648BAF0AF508}" srcOrd="0" destOrd="0" presId="urn:microsoft.com/office/officeart/2005/8/layout/vList3#6"/>
    <dgm:cxn modelId="{5D54367E-CF56-49D6-8932-F549EF6A2E1E}" type="presParOf" srcId="{E72F8EDF-4B79-4E1F-9451-D2F7A5A2C0A8}" destId="{4FA50B19-BFB1-40B6-848F-2018BFB08818}" srcOrd="1" destOrd="0" presId="urn:microsoft.com/office/officeart/2005/8/layout/vList3#6"/>
    <dgm:cxn modelId="{F9F37CB2-7C6C-4FD3-9C81-17A1B5C4CB35}" type="presParOf" srcId="{174E05BC-EF3A-47B8-A633-CEB0226B0995}" destId="{C504A4C8-2843-4EDB-AFB0-42F687EEB571}" srcOrd="1" destOrd="0" presId="urn:microsoft.com/office/officeart/2005/8/layout/vList3#6"/>
    <dgm:cxn modelId="{4B607B1B-DC49-4525-80FD-F6FDCACE3A12}" type="presParOf" srcId="{174E05BC-EF3A-47B8-A633-CEB0226B0995}" destId="{1691577C-D35E-444A-AC1E-78A0BC7A0967}" srcOrd="2" destOrd="0" presId="urn:microsoft.com/office/officeart/2005/8/layout/vList3#6"/>
    <dgm:cxn modelId="{8DFBC43D-2AEB-4E8A-9827-9F7ECE3B7A73}" type="presParOf" srcId="{1691577C-D35E-444A-AC1E-78A0BC7A0967}" destId="{FEC1F559-7CCB-4CB2-A70A-B5A6DCCF9616}" srcOrd="0" destOrd="0" presId="urn:microsoft.com/office/officeart/2005/8/layout/vList3#6"/>
    <dgm:cxn modelId="{B139EEED-479C-462C-BC1B-070315DCA82E}" type="presParOf" srcId="{1691577C-D35E-444A-AC1E-78A0BC7A0967}" destId="{6D215EF2-EC0A-4EFE-9858-FD129882A015}" srcOrd="1" destOrd="0" presId="urn:microsoft.com/office/officeart/2005/8/layout/vList3#6"/>
    <dgm:cxn modelId="{F2B04350-A0AF-4059-9F25-4AD3F57F5B47}" type="presParOf" srcId="{174E05BC-EF3A-47B8-A633-CEB0226B0995}" destId="{D7E67B74-93C4-4619-B863-433DCC51FCBD}" srcOrd="3" destOrd="0" presId="urn:microsoft.com/office/officeart/2005/8/layout/vList3#6"/>
    <dgm:cxn modelId="{72687E4F-5B5D-4C35-B17A-52C6F242D836}" type="presParOf" srcId="{174E05BC-EF3A-47B8-A633-CEB0226B0995}" destId="{F39DB510-8B57-4162-BB0E-8E51433471F1}" srcOrd="4" destOrd="0" presId="urn:microsoft.com/office/officeart/2005/8/layout/vList3#6"/>
    <dgm:cxn modelId="{180862D6-D39F-47C7-8A32-0E86E16ABD59}" type="presParOf" srcId="{F39DB510-8B57-4162-BB0E-8E51433471F1}" destId="{EAAB5A91-D242-42A4-AE89-49AC7E29B59C}" srcOrd="0" destOrd="0" presId="urn:microsoft.com/office/officeart/2005/8/layout/vList3#6"/>
    <dgm:cxn modelId="{8BDA3025-5286-4391-A877-3573656DB09D}" type="presParOf" srcId="{F39DB510-8B57-4162-BB0E-8E51433471F1}" destId="{052E26FE-416D-440B-961F-4745EF39AF4B}" srcOrd="1" destOrd="0" presId="urn:microsoft.com/office/officeart/2005/8/layout/vList3#6"/>
    <dgm:cxn modelId="{6761AB5D-DA6B-4564-9D7F-080146F9756F}" type="presParOf" srcId="{174E05BC-EF3A-47B8-A633-CEB0226B0995}" destId="{C69FDAF9-3C18-4933-90CB-E3E90D74E325}" srcOrd="5" destOrd="0" presId="urn:microsoft.com/office/officeart/2005/8/layout/vList3#6"/>
    <dgm:cxn modelId="{7B21D2DF-3EFE-46FB-A877-92C27886B409}" type="presParOf" srcId="{174E05BC-EF3A-47B8-A633-CEB0226B0995}" destId="{95E5C2F0-C607-4657-A157-2182FDD03BE4}" srcOrd="6" destOrd="0" presId="urn:microsoft.com/office/officeart/2005/8/layout/vList3#6"/>
    <dgm:cxn modelId="{0B1AFA6D-4519-4F76-8D90-8760FF9B8796}" type="presParOf" srcId="{95E5C2F0-C607-4657-A157-2182FDD03BE4}" destId="{5145F403-E202-4508-AB42-393527754809}" srcOrd="0" destOrd="0" presId="urn:microsoft.com/office/officeart/2005/8/layout/vList3#6"/>
    <dgm:cxn modelId="{70D05EFA-C148-4161-B216-F0A39020A027}" type="presParOf" srcId="{95E5C2F0-C607-4657-A157-2182FDD03BE4}" destId="{3CA8B3F5-4389-4FDE-B819-6EDA298DD9FD}" srcOrd="1" destOrd="0" presId="urn:microsoft.com/office/officeart/2005/8/layout/vList3#6"/>
    <dgm:cxn modelId="{9332D2DD-1FCB-40C3-BA40-78F812136A87}" type="presParOf" srcId="{174E05BC-EF3A-47B8-A633-CEB0226B0995}" destId="{7804262D-8E41-4C7C-AB3A-02FA46242627}" srcOrd="7" destOrd="0" presId="urn:microsoft.com/office/officeart/2005/8/layout/vList3#6"/>
    <dgm:cxn modelId="{C09709DA-06CE-4841-ABD2-C70DE8A79025}" type="presParOf" srcId="{174E05BC-EF3A-47B8-A633-CEB0226B0995}" destId="{6A8EA25D-01C8-4A19-83A6-50ECA92BFD91}" srcOrd="8" destOrd="0" presId="urn:microsoft.com/office/officeart/2005/8/layout/vList3#6"/>
    <dgm:cxn modelId="{E3F3534C-639D-43BB-B01E-A7A9E620D000}" type="presParOf" srcId="{6A8EA25D-01C8-4A19-83A6-50ECA92BFD91}" destId="{2242D9FF-01BE-48E5-824B-07617E4A3B8B}" srcOrd="0" destOrd="0" presId="urn:microsoft.com/office/officeart/2005/8/layout/vList3#6"/>
    <dgm:cxn modelId="{F7BFD6AA-F490-4DD7-B8D5-D9965751F3FF}" type="presParOf" srcId="{6A8EA25D-01C8-4A19-83A6-50ECA92BFD91}" destId="{654E2D89-6F1F-4C3D-AEFD-1A0F88391B1B}"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547DDED-17DE-4685-8785-9FBE193A135F}" type="doc">
      <dgm:prSet loTypeId="urn:microsoft.com/office/officeart/2005/8/layout/vList2" loCatId="list" qsTypeId="urn:microsoft.com/office/officeart/2005/8/quickstyle/3d2" qsCatId="3D" csTypeId="urn:microsoft.com/office/officeart/2005/8/colors/colorful4" csCatId="colorful" phldr="1"/>
      <dgm:spPr/>
      <dgm:t>
        <a:bodyPr/>
        <a:lstStyle/>
        <a:p>
          <a:endParaRPr lang="fi-FI"/>
        </a:p>
      </dgm:t>
    </dgm:pt>
    <dgm:pt modelId="{630C151D-DCDF-4061-A2F5-3E887DABD7A4}">
      <dgm:prSet/>
      <dgm:spPr/>
      <dgm:t>
        <a:bodyPr/>
        <a:lstStyle/>
        <a:p>
          <a:pPr algn="ctr" rtl="0"/>
          <a:r>
            <a:rPr lang="fi-FI" dirty="0" smtClean="0"/>
            <a:t>Mikä on ESBL</a:t>
          </a:r>
          <a:endParaRPr lang="fi-FI" dirty="0"/>
        </a:p>
      </dgm:t>
    </dgm:pt>
    <dgm:pt modelId="{A510F554-7A8D-42C3-88AC-2F5BAAF0CDCF}" type="parTrans" cxnId="{3ABA12B7-D75E-4372-A49D-EB85408ACA05}">
      <dgm:prSet/>
      <dgm:spPr/>
      <dgm:t>
        <a:bodyPr/>
        <a:lstStyle/>
        <a:p>
          <a:endParaRPr lang="fi-FI"/>
        </a:p>
      </dgm:t>
    </dgm:pt>
    <dgm:pt modelId="{52AFCC6D-F70D-4C36-BDEF-FD9CBE723C14}" type="sibTrans" cxnId="{3ABA12B7-D75E-4372-A49D-EB85408ACA05}">
      <dgm:prSet/>
      <dgm:spPr/>
      <dgm:t>
        <a:bodyPr/>
        <a:lstStyle/>
        <a:p>
          <a:endParaRPr lang="fi-FI"/>
        </a:p>
      </dgm:t>
    </dgm:pt>
    <dgm:pt modelId="{7DE86CB6-5F67-45CA-A6D2-DD4BAE377B46}" type="pres">
      <dgm:prSet presAssocID="{F547DDED-17DE-4685-8785-9FBE193A135F}" presName="linear" presStyleCnt="0">
        <dgm:presLayoutVars>
          <dgm:animLvl val="lvl"/>
          <dgm:resizeHandles val="exact"/>
        </dgm:presLayoutVars>
      </dgm:prSet>
      <dgm:spPr/>
      <dgm:t>
        <a:bodyPr/>
        <a:lstStyle/>
        <a:p>
          <a:endParaRPr lang="fi-FI"/>
        </a:p>
      </dgm:t>
    </dgm:pt>
    <dgm:pt modelId="{71EC1869-31B1-4EA2-BF06-2316E2E2CDEB}" type="pres">
      <dgm:prSet presAssocID="{630C151D-DCDF-4061-A2F5-3E887DABD7A4}" presName="parentText" presStyleLbl="node1" presStyleIdx="0" presStyleCnt="1">
        <dgm:presLayoutVars>
          <dgm:chMax val="0"/>
          <dgm:bulletEnabled val="1"/>
        </dgm:presLayoutVars>
      </dgm:prSet>
      <dgm:spPr/>
      <dgm:t>
        <a:bodyPr/>
        <a:lstStyle/>
        <a:p>
          <a:endParaRPr lang="fi-FI"/>
        </a:p>
      </dgm:t>
    </dgm:pt>
  </dgm:ptLst>
  <dgm:cxnLst>
    <dgm:cxn modelId="{A7B4C4B7-2C20-4E69-A5DA-B7EEB2C66E31}" type="presOf" srcId="{630C151D-DCDF-4061-A2F5-3E887DABD7A4}" destId="{71EC1869-31B1-4EA2-BF06-2316E2E2CDEB}" srcOrd="0" destOrd="0" presId="urn:microsoft.com/office/officeart/2005/8/layout/vList2"/>
    <dgm:cxn modelId="{20AF5835-309F-4663-8520-9ABD2BD64FCB}" type="presOf" srcId="{F547DDED-17DE-4685-8785-9FBE193A135F}" destId="{7DE86CB6-5F67-45CA-A6D2-DD4BAE377B46}" srcOrd="0" destOrd="0" presId="urn:microsoft.com/office/officeart/2005/8/layout/vList2"/>
    <dgm:cxn modelId="{3ABA12B7-D75E-4372-A49D-EB85408ACA05}" srcId="{F547DDED-17DE-4685-8785-9FBE193A135F}" destId="{630C151D-DCDF-4061-A2F5-3E887DABD7A4}" srcOrd="0" destOrd="0" parTransId="{A510F554-7A8D-42C3-88AC-2F5BAAF0CDCF}" sibTransId="{52AFCC6D-F70D-4C36-BDEF-FD9CBE723C14}"/>
    <dgm:cxn modelId="{8248A331-33A4-4703-A80A-F17850740DA3}" type="presParOf" srcId="{7DE86CB6-5F67-45CA-A6D2-DD4BAE377B46}" destId="{71EC1869-31B1-4EA2-BF06-2316E2E2CD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2099533-0948-41AA-91E3-2E47651C24C2}"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fi-FI"/>
        </a:p>
      </dgm:t>
    </dgm:pt>
    <dgm:pt modelId="{E599765C-21F4-431C-8337-45E5DBEEF094}">
      <dgm:prSet/>
      <dgm:spPr/>
      <dgm:t>
        <a:bodyPr/>
        <a:lstStyle/>
        <a:p>
          <a:pPr rtl="0"/>
          <a:r>
            <a:rPr lang="fi-FI" dirty="0" err="1" smtClean="0"/>
            <a:t>Extended</a:t>
          </a:r>
          <a:r>
            <a:rPr lang="fi-FI" dirty="0" smtClean="0"/>
            <a:t> </a:t>
          </a:r>
          <a:r>
            <a:rPr lang="fi-FI" dirty="0" err="1" smtClean="0"/>
            <a:t>Spectrum</a:t>
          </a:r>
          <a:r>
            <a:rPr lang="fi-FI" dirty="0" smtClean="0"/>
            <a:t> </a:t>
          </a:r>
          <a:r>
            <a:rPr lang="fi-FI" dirty="0" err="1" smtClean="0"/>
            <a:t>Betalactamase</a:t>
          </a:r>
          <a:endParaRPr lang="fi-FI" dirty="0"/>
        </a:p>
      </dgm:t>
    </dgm:pt>
    <dgm:pt modelId="{0D989E25-A40D-4BD2-895C-8DE50ECF7E0A}" type="parTrans" cxnId="{3C0D51D9-42A0-44F0-BD87-D47915184ACF}">
      <dgm:prSet/>
      <dgm:spPr/>
      <dgm:t>
        <a:bodyPr/>
        <a:lstStyle/>
        <a:p>
          <a:endParaRPr lang="fi-FI"/>
        </a:p>
      </dgm:t>
    </dgm:pt>
    <dgm:pt modelId="{1CA8D73D-BBAC-4D8C-97FA-39F87B609143}" type="sibTrans" cxnId="{3C0D51D9-42A0-44F0-BD87-D47915184ACF}">
      <dgm:prSet/>
      <dgm:spPr/>
      <dgm:t>
        <a:bodyPr/>
        <a:lstStyle/>
        <a:p>
          <a:endParaRPr lang="fi-FI"/>
        </a:p>
      </dgm:t>
    </dgm:pt>
    <dgm:pt modelId="{FEA0FC9D-F474-471F-9A5F-EB1E0E98E968}">
      <dgm:prSet/>
      <dgm:spPr/>
      <dgm:t>
        <a:bodyPr/>
        <a:lstStyle/>
        <a:p>
          <a:pPr rtl="0"/>
          <a:r>
            <a:rPr lang="fi-FI" dirty="0" smtClean="0"/>
            <a:t>Ominaisuus ulosteen </a:t>
          </a:r>
          <a:r>
            <a:rPr lang="fi-FI" dirty="0" err="1" smtClean="0"/>
            <a:t>E.coli</a:t>
          </a:r>
          <a:r>
            <a:rPr lang="fi-FI" dirty="0" smtClean="0"/>
            <a:t>, </a:t>
          </a:r>
          <a:r>
            <a:rPr lang="fi-FI" dirty="0" err="1" smtClean="0"/>
            <a:t>Klebsiella</a:t>
          </a:r>
          <a:r>
            <a:rPr lang="fi-FI" dirty="0" smtClean="0"/>
            <a:t> ja </a:t>
          </a:r>
          <a:r>
            <a:rPr lang="fi-FI" dirty="0" err="1" smtClean="0"/>
            <a:t>Proteus</a:t>
          </a:r>
          <a:r>
            <a:rPr lang="fi-FI" dirty="0" smtClean="0"/>
            <a:t> </a:t>
          </a:r>
          <a:r>
            <a:rPr lang="fi-FI" dirty="0" err="1" smtClean="0"/>
            <a:t>mirabilis</a:t>
          </a:r>
          <a:r>
            <a:rPr lang="fi-FI" dirty="0" smtClean="0"/>
            <a:t> bakteereilla</a:t>
          </a:r>
          <a:endParaRPr lang="fi-FI" dirty="0"/>
        </a:p>
      </dgm:t>
    </dgm:pt>
    <dgm:pt modelId="{83274C82-B88C-46C0-B546-1F124A8BE116}" type="parTrans" cxnId="{03FA3134-54D8-473D-8BB4-053BED0A8256}">
      <dgm:prSet/>
      <dgm:spPr/>
      <dgm:t>
        <a:bodyPr/>
        <a:lstStyle/>
        <a:p>
          <a:endParaRPr lang="fi-FI"/>
        </a:p>
      </dgm:t>
    </dgm:pt>
    <dgm:pt modelId="{8167AD51-7E82-48CD-B463-45EA1966C7A4}" type="sibTrans" cxnId="{03FA3134-54D8-473D-8BB4-053BED0A8256}">
      <dgm:prSet/>
      <dgm:spPr/>
      <dgm:t>
        <a:bodyPr/>
        <a:lstStyle/>
        <a:p>
          <a:endParaRPr lang="fi-FI"/>
        </a:p>
      </dgm:t>
    </dgm:pt>
    <dgm:pt modelId="{059AF3BD-E996-42A4-8EA7-0D7367C7A244}">
      <dgm:prSet/>
      <dgm:spPr/>
      <dgm:t>
        <a:bodyPr/>
        <a:lstStyle/>
        <a:p>
          <a:pPr rtl="0"/>
          <a:r>
            <a:rPr lang="fi-FI" dirty="0" smtClean="0"/>
            <a:t>Bakteerit pystyvät tuottamaan </a:t>
          </a:r>
          <a:r>
            <a:rPr lang="fi-FI" dirty="0" err="1" smtClean="0"/>
            <a:t>beetalaktamaaseja</a:t>
          </a:r>
          <a:r>
            <a:rPr lang="fi-FI" dirty="0" smtClean="0"/>
            <a:t>, jotka tuhoavat antibiootteja</a:t>
          </a:r>
          <a:endParaRPr lang="fi-FI" dirty="0"/>
        </a:p>
      </dgm:t>
    </dgm:pt>
    <dgm:pt modelId="{174D4F27-0729-445F-A907-0513335F5576}" type="parTrans" cxnId="{89A99D68-4AA9-4955-AF62-D0DD9A8FEDC6}">
      <dgm:prSet/>
      <dgm:spPr/>
      <dgm:t>
        <a:bodyPr/>
        <a:lstStyle/>
        <a:p>
          <a:endParaRPr lang="fi-FI"/>
        </a:p>
      </dgm:t>
    </dgm:pt>
    <dgm:pt modelId="{780DB218-1DD7-41D9-85E2-3E4501A5B649}" type="sibTrans" cxnId="{89A99D68-4AA9-4955-AF62-D0DD9A8FEDC6}">
      <dgm:prSet/>
      <dgm:spPr/>
      <dgm:t>
        <a:bodyPr/>
        <a:lstStyle/>
        <a:p>
          <a:endParaRPr lang="fi-FI"/>
        </a:p>
      </dgm:t>
    </dgm:pt>
    <dgm:pt modelId="{E54410B9-57A9-4133-8E5E-BE7ED0730B7F}">
      <dgm:prSet/>
      <dgm:spPr/>
      <dgm:t>
        <a:bodyPr/>
        <a:lstStyle/>
        <a:p>
          <a:pPr rtl="0"/>
          <a:r>
            <a:rPr lang="fi-FI" dirty="0" smtClean="0"/>
            <a:t>Tartuttavia ovat yleensä eritteet (haava, uloste, virtsa)</a:t>
          </a:r>
          <a:endParaRPr lang="fi-FI" dirty="0"/>
        </a:p>
      </dgm:t>
    </dgm:pt>
    <dgm:pt modelId="{2801C3BB-9F42-40F9-B345-012169E7BD38}" type="parTrans" cxnId="{C493F86D-9901-4F70-9941-226ED4507EE7}">
      <dgm:prSet/>
      <dgm:spPr/>
      <dgm:t>
        <a:bodyPr/>
        <a:lstStyle/>
        <a:p>
          <a:endParaRPr lang="fi-FI"/>
        </a:p>
      </dgm:t>
    </dgm:pt>
    <dgm:pt modelId="{3D232472-3E85-41A5-BC4A-80A495F9CB7F}" type="sibTrans" cxnId="{C493F86D-9901-4F70-9941-226ED4507EE7}">
      <dgm:prSet/>
      <dgm:spPr/>
      <dgm:t>
        <a:bodyPr/>
        <a:lstStyle/>
        <a:p>
          <a:endParaRPr lang="fi-FI"/>
        </a:p>
      </dgm:t>
    </dgm:pt>
    <dgm:pt modelId="{554A6BDC-D4E7-4A65-9CCE-56C2ECF7CDD2}" type="pres">
      <dgm:prSet presAssocID="{B2099533-0948-41AA-91E3-2E47651C24C2}" presName="Name0" presStyleCnt="0">
        <dgm:presLayoutVars>
          <dgm:chMax val="7"/>
          <dgm:dir/>
          <dgm:animLvl val="lvl"/>
          <dgm:resizeHandles val="exact"/>
        </dgm:presLayoutVars>
      </dgm:prSet>
      <dgm:spPr/>
      <dgm:t>
        <a:bodyPr/>
        <a:lstStyle/>
        <a:p>
          <a:endParaRPr lang="fi-FI"/>
        </a:p>
      </dgm:t>
    </dgm:pt>
    <dgm:pt modelId="{4C32A06D-7E5B-473F-95C7-3781B9D0217B}" type="pres">
      <dgm:prSet presAssocID="{E599765C-21F4-431C-8337-45E5DBEEF094}" presName="circle1" presStyleLbl="node1" presStyleIdx="0" presStyleCnt="4"/>
      <dgm:spPr/>
    </dgm:pt>
    <dgm:pt modelId="{95D4FC4E-3311-4D53-AC7B-CDEE9CA25E55}" type="pres">
      <dgm:prSet presAssocID="{E599765C-21F4-431C-8337-45E5DBEEF094}" presName="space" presStyleCnt="0"/>
      <dgm:spPr/>
    </dgm:pt>
    <dgm:pt modelId="{1194444D-1C51-468E-A158-6558DC7A1DF5}" type="pres">
      <dgm:prSet presAssocID="{E599765C-21F4-431C-8337-45E5DBEEF094}" presName="rect1" presStyleLbl="alignAcc1" presStyleIdx="0" presStyleCnt="4"/>
      <dgm:spPr/>
      <dgm:t>
        <a:bodyPr/>
        <a:lstStyle/>
        <a:p>
          <a:endParaRPr lang="fi-FI"/>
        </a:p>
      </dgm:t>
    </dgm:pt>
    <dgm:pt modelId="{781115BC-418E-4E3A-8AA5-4B74CF753F16}" type="pres">
      <dgm:prSet presAssocID="{FEA0FC9D-F474-471F-9A5F-EB1E0E98E968}" presName="vertSpace2" presStyleLbl="node1" presStyleIdx="0" presStyleCnt="4"/>
      <dgm:spPr/>
    </dgm:pt>
    <dgm:pt modelId="{BCC851F9-0930-421C-A7E5-950A2C2F7A54}" type="pres">
      <dgm:prSet presAssocID="{FEA0FC9D-F474-471F-9A5F-EB1E0E98E968}" presName="circle2" presStyleLbl="node1" presStyleIdx="1" presStyleCnt="4"/>
      <dgm:spPr/>
    </dgm:pt>
    <dgm:pt modelId="{C43287B2-AEE3-49C9-8023-471A3854E105}" type="pres">
      <dgm:prSet presAssocID="{FEA0FC9D-F474-471F-9A5F-EB1E0E98E968}" presName="rect2" presStyleLbl="alignAcc1" presStyleIdx="1" presStyleCnt="4"/>
      <dgm:spPr/>
      <dgm:t>
        <a:bodyPr/>
        <a:lstStyle/>
        <a:p>
          <a:endParaRPr lang="fi-FI"/>
        </a:p>
      </dgm:t>
    </dgm:pt>
    <dgm:pt modelId="{8A24287A-4A65-474C-996E-6B6905074CB6}" type="pres">
      <dgm:prSet presAssocID="{059AF3BD-E996-42A4-8EA7-0D7367C7A244}" presName="vertSpace3" presStyleLbl="node1" presStyleIdx="1" presStyleCnt="4"/>
      <dgm:spPr/>
    </dgm:pt>
    <dgm:pt modelId="{8C1603B9-0596-41D4-B84E-F735CAE3D01D}" type="pres">
      <dgm:prSet presAssocID="{059AF3BD-E996-42A4-8EA7-0D7367C7A244}" presName="circle3" presStyleLbl="node1" presStyleIdx="2" presStyleCnt="4"/>
      <dgm:spPr/>
    </dgm:pt>
    <dgm:pt modelId="{093A9C86-2A94-4E9E-817E-28DC876DB00B}" type="pres">
      <dgm:prSet presAssocID="{059AF3BD-E996-42A4-8EA7-0D7367C7A244}" presName="rect3" presStyleLbl="alignAcc1" presStyleIdx="2" presStyleCnt="4"/>
      <dgm:spPr/>
      <dgm:t>
        <a:bodyPr/>
        <a:lstStyle/>
        <a:p>
          <a:endParaRPr lang="fi-FI"/>
        </a:p>
      </dgm:t>
    </dgm:pt>
    <dgm:pt modelId="{0E0B7CE3-B167-4039-9536-EB2C7B356993}" type="pres">
      <dgm:prSet presAssocID="{E54410B9-57A9-4133-8E5E-BE7ED0730B7F}" presName="vertSpace4" presStyleLbl="node1" presStyleIdx="2" presStyleCnt="4"/>
      <dgm:spPr/>
    </dgm:pt>
    <dgm:pt modelId="{23163A31-5E56-4D6D-9068-038F91E6BF67}" type="pres">
      <dgm:prSet presAssocID="{E54410B9-57A9-4133-8E5E-BE7ED0730B7F}" presName="circle4" presStyleLbl="node1" presStyleIdx="3" presStyleCnt="4"/>
      <dgm:spPr/>
    </dgm:pt>
    <dgm:pt modelId="{0520E859-7F1C-4E9F-B4F4-21EF50B9CC2B}" type="pres">
      <dgm:prSet presAssocID="{E54410B9-57A9-4133-8E5E-BE7ED0730B7F}" presName="rect4" presStyleLbl="alignAcc1" presStyleIdx="3" presStyleCnt="4"/>
      <dgm:spPr/>
      <dgm:t>
        <a:bodyPr/>
        <a:lstStyle/>
        <a:p>
          <a:endParaRPr lang="fi-FI"/>
        </a:p>
      </dgm:t>
    </dgm:pt>
    <dgm:pt modelId="{655F6B60-8F2B-4A77-9163-BA853DF3EF0E}" type="pres">
      <dgm:prSet presAssocID="{E599765C-21F4-431C-8337-45E5DBEEF094}" presName="rect1ParTxNoCh" presStyleLbl="alignAcc1" presStyleIdx="3" presStyleCnt="4">
        <dgm:presLayoutVars>
          <dgm:chMax val="1"/>
          <dgm:bulletEnabled val="1"/>
        </dgm:presLayoutVars>
      </dgm:prSet>
      <dgm:spPr/>
      <dgm:t>
        <a:bodyPr/>
        <a:lstStyle/>
        <a:p>
          <a:endParaRPr lang="fi-FI"/>
        </a:p>
      </dgm:t>
    </dgm:pt>
    <dgm:pt modelId="{AD817682-BCFC-4EFA-AC3B-9999106902FC}" type="pres">
      <dgm:prSet presAssocID="{FEA0FC9D-F474-471F-9A5F-EB1E0E98E968}" presName="rect2ParTxNoCh" presStyleLbl="alignAcc1" presStyleIdx="3" presStyleCnt="4">
        <dgm:presLayoutVars>
          <dgm:chMax val="1"/>
          <dgm:bulletEnabled val="1"/>
        </dgm:presLayoutVars>
      </dgm:prSet>
      <dgm:spPr/>
      <dgm:t>
        <a:bodyPr/>
        <a:lstStyle/>
        <a:p>
          <a:endParaRPr lang="fi-FI"/>
        </a:p>
      </dgm:t>
    </dgm:pt>
    <dgm:pt modelId="{42CA5E9E-1F18-4358-8CAD-5DC16E544F87}" type="pres">
      <dgm:prSet presAssocID="{059AF3BD-E996-42A4-8EA7-0D7367C7A244}" presName="rect3ParTxNoCh" presStyleLbl="alignAcc1" presStyleIdx="3" presStyleCnt="4">
        <dgm:presLayoutVars>
          <dgm:chMax val="1"/>
          <dgm:bulletEnabled val="1"/>
        </dgm:presLayoutVars>
      </dgm:prSet>
      <dgm:spPr/>
      <dgm:t>
        <a:bodyPr/>
        <a:lstStyle/>
        <a:p>
          <a:endParaRPr lang="fi-FI"/>
        </a:p>
      </dgm:t>
    </dgm:pt>
    <dgm:pt modelId="{11DE4301-6CA7-43F8-A247-6C6ACC21F694}" type="pres">
      <dgm:prSet presAssocID="{E54410B9-57A9-4133-8E5E-BE7ED0730B7F}" presName="rect4ParTxNoCh" presStyleLbl="alignAcc1" presStyleIdx="3" presStyleCnt="4">
        <dgm:presLayoutVars>
          <dgm:chMax val="1"/>
          <dgm:bulletEnabled val="1"/>
        </dgm:presLayoutVars>
      </dgm:prSet>
      <dgm:spPr/>
      <dgm:t>
        <a:bodyPr/>
        <a:lstStyle/>
        <a:p>
          <a:endParaRPr lang="fi-FI"/>
        </a:p>
      </dgm:t>
    </dgm:pt>
  </dgm:ptLst>
  <dgm:cxnLst>
    <dgm:cxn modelId="{DFDDA29D-FF37-4758-AFF1-8FFE41F09DD0}" type="presOf" srcId="{059AF3BD-E996-42A4-8EA7-0D7367C7A244}" destId="{42CA5E9E-1F18-4358-8CAD-5DC16E544F87}" srcOrd="1" destOrd="0" presId="urn:microsoft.com/office/officeart/2005/8/layout/target3"/>
    <dgm:cxn modelId="{C493F86D-9901-4F70-9941-226ED4507EE7}" srcId="{B2099533-0948-41AA-91E3-2E47651C24C2}" destId="{E54410B9-57A9-4133-8E5E-BE7ED0730B7F}" srcOrd="3" destOrd="0" parTransId="{2801C3BB-9F42-40F9-B345-012169E7BD38}" sibTransId="{3D232472-3E85-41A5-BC4A-80A495F9CB7F}"/>
    <dgm:cxn modelId="{C663BBF1-534E-40D4-9835-30E0BF126EFB}" type="presOf" srcId="{FEA0FC9D-F474-471F-9A5F-EB1E0E98E968}" destId="{C43287B2-AEE3-49C9-8023-471A3854E105}" srcOrd="0" destOrd="0" presId="urn:microsoft.com/office/officeart/2005/8/layout/target3"/>
    <dgm:cxn modelId="{3C0D51D9-42A0-44F0-BD87-D47915184ACF}" srcId="{B2099533-0948-41AA-91E3-2E47651C24C2}" destId="{E599765C-21F4-431C-8337-45E5DBEEF094}" srcOrd="0" destOrd="0" parTransId="{0D989E25-A40D-4BD2-895C-8DE50ECF7E0A}" sibTransId="{1CA8D73D-BBAC-4D8C-97FA-39F87B609143}"/>
    <dgm:cxn modelId="{89A99D68-4AA9-4955-AF62-D0DD9A8FEDC6}" srcId="{B2099533-0948-41AA-91E3-2E47651C24C2}" destId="{059AF3BD-E996-42A4-8EA7-0D7367C7A244}" srcOrd="2" destOrd="0" parTransId="{174D4F27-0729-445F-A907-0513335F5576}" sibTransId="{780DB218-1DD7-41D9-85E2-3E4501A5B649}"/>
    <dgm:cxn modelId="{7F0EA189-28C5-4BA8-85BA-AEF8FD18D1DD}" type="presOf" srcId="{E54410B9-57A9-4133-8E5E-BE7ED0730B7F}" destId="{11DE4301-6CA7-43F8-A247-6C6ACC21F694}" srcOrd="1" destOrd="0" presId="urn:microsoft.com/office/officeart/2005/8/layout/target3"/>
    <dgm:cxn modelId="{D7B4332C-6C97-44AF-AADE-266B754722DA}" type="presOf" srcId="{E599765C-21F4-431C-8337-45E5DBEEF094}" destId="{655F6B60-8F2B-4A77-9163-BA853DF3EF0E}" srcOrd="1" destOrd="0" presId="urn:microsoft.com/office/officeart/2005/8/layout/target3"/>
    <dgm:cxn modelId="{19C2DDBB-1C7B-4B80-AB0C-236A108CC98A}" type="presOf" srcId="{B2099533-0948-41AA-91E3-2E47651C24C2}" destId="{554A6BDC-D4E7-4A65-9CCE-56C2ECF7CDD2}" srcOrd="0" destOrd="0" presId="urn:microsoft.com/office/officeart/2005/8/layout/target3"/>
    <dgm:cxn modelId="{CA213770-074D-43D0-B2CF-41E349F35EE8}" type="presOf" srcId="{FEA0FC9D-F474-471F-9A5F-EB1E0E98E968}" destId="{AD817682-BCFC-4EFA-AC3B-9999106902FC}" srcOrd="1" destOrd="0" presId="urn:microsoft.com/office/officeart/2005/8/layout/target3"/>
    <dgm:cxn modelId="{4D3BF29E-5364-4E10-88DA-0DDA966779CC}" type="presOf" srcId="{E599765C-21F4-431C-8337-45E5DBEEF094}" destId="{1194444D-1C51-468E-A158-6558DC7A1DF5}" srcOrd="0" destOrd="0" presId="urn:microsoft.com/office/officeart/2005/8/layout/target3"/>
    <dgm:cxn modelId="{E765E9AD-7D2B-4654-A989-FF58C67E4948}" type="presOf" srcId="{E54410B9-57A9-4133-8E5E-BE7ED0730B7F}" destId="{0520E859-7F1C-4E9F-B4F4-21EF50B9CC2B}" srcOrd="0" destOrd="0" presId="urn:microsoft.com/office/officeart/2005/8/layout/target3"/>
    <dgm:cxn modelId="{03FA3134-54D8-473D-8BB4-053BED0A8256}" srcId="{B2099533-0948-41AA-91E3-2E47651C24C2}" destId="{FEA0FC9D-F474-471F-9A5F-EB1E0E98E968}" srcOrd="1" destOrd="0" parTransId="{83274C82-B88C-46C0-B546-1F124A8BE116}" sibTransId="{8167AD51-7E82-48CD-B463-45EA1966C7A4}"/>
    <dgm:cxn modelId="{4EDB4084-576D-40C5-B824-A173A98623CC}" type="presOf" srcId="{059AF3BD-E996-42A4-8EA7-0D7367C7A244}" destId="{093A9C86-2A94-4E9E-817E-28DC876DB00B}" srcOrd="0" destOrd="0" presId="urn:microsoft.com/office/officeart/2005/8/layout/target3"/>
    <dgm:cxn modelId="{AEEDD3E4-E49F-4C3C-B925-C2DBD33F7E4C}" type="presParOf" srcId="{554A6BDC-D4E7-4A65-9CCE-56C2ECF7CDD2}" destId="{4C32A06D-7E5B-473F-95C7-3781B9D0217B}" srcOrd="0" destOrd="0" presId="urn:microsoft.com/office/officeart/2005/8/layout/target3"/>
    <dgm:cxn modelId="{E8B24FF1-09A4-494C-A30D-1F315462E70A}" type="presParOf" srcId="{554A6BDC-D4E7-4A65-9CCE-56C2ECF7CDD2}" destId="{95D4FC4E-3311-4D53-AC7B-CDEE9CA25E55}" srcOrd="1" destOrd="0" presId="urn:microsoft.com/office/officeart/2005/8/layout/target3"/>
    <dgm:cxn modelId="{AB4072B4-2ECF-420D-9BC9-043CE66831B7}" type="presParOf" srcId="{554A6BDC-D4E7-4A65-9CCE-56C2ECF7CDD2}" destId="{1194444D-1C51-468E-A158-6558DC7A1DF5}" srcOrd="2" destOrd="0" presId="urn:microsoft.com/office/officeart/2005/8/layout/target3"/>
    <dgm:cxn modelId="{18EA654F-D7DE-4480-8F8A-2FB6CACF9BF8}" type="presParOf" srcId="{554A6BDC-D4E7-4A65-9CCE-56C2ECF7CDD2}" destId="{781115BC-418E-4E3A-8AA5-4B74CF753F16}" srcOrd="3" destOrd="0" presId="urn:microsoft.com/office/officeart/2005/8/layout/target3"/>
    <dgm:cxn modelId="{D2755BB5-D225-4CB9-BA74-1AB0FA27C79B}" type="presParOf" srcId="{554A6BDC-D4E7-4A65-9CCE-56C2ECF7CDD2}" destId="{BCC851F9-0930-421C-A7E5-950A2C2F7A54}" srcOrd="4" destOrd="0" presId="urn:microsoft.com/office/officeart/2005/8/layout/target3"/>
    <dgm:cxn modelId="{0A90D257-0302-4434-B5BB-3604EE9005AE}" type="presParOf" srcId="{554A6BDC-D4E7-4A65-9CCE-56C2ECF7CDD2}" destId="{C43287B2-AEE3-49C9-8023-471A3854E105}" srcOrd="5" destOrd="0" presId="urn:microsoft.com/office/officeart/2005/8/layout/target3"/>
    <dgm:cxn modelId="{B2EF6F82-8EC0-4C87-BE7E-9426CE590F06}" type="presParOf" srcId="{554A6BDC-D4E7-4A65-9CCE-56C2ECF7CDD2}" destId="{8A24287A-4A65-474C-996E-6B6905074CB6}" srcOrd="6" destOrd="0" presId="urn:microsoft.com/office/officeart/2005/8/layout/target3"/>
    <dgm:cxn modelId="{38F16413-ED9D-40A7-AFB9-349C81F6F085}" type="presParOf" srcId="{554A6BDC-D4E7-4A65-9CCE-56C2ECF7CDD2}" destId="{8C1603B9-0596-41D4-B84E-F735CAE3D01D}" srcOrd="7" destOrd="0" presId="urn:microsoft.com/office/officeart/2005/8/layout/target3"/>
    <dgm:cxn modelId="{7D3DD1E9-4705-4A5D-B19F-F74125DCE24D}" type="presParOf" srcId="{554A6BDC-D4E7-4A65-9CCE-56C2ECF7CDD2}" destId="{093A9C86-2A94-4E9E-817E-28DC876DB00B}" srcOrd="8" destOrd="0" presId="urn:microsoft.com/office/officeart/2005/8/layout/target3"/>
    <dgm:cxn modelId="{4056A5EC-88E9-45BB-A2F7-FA25F8DB26D7}" type="presParOf" srcId="{554A6BDC-D4E7-4A65-9CCE-56C2ECF7CDD2}" destId="{0E0B7CE3-B167-4039-9536-EB2C7B356993}" srcOrd="9" destOrd="0" presId="urn:microsoft.com/office/officeart/2005/8/layout/target3"/>
    <dgm:cxn modelId="{C431127E-47E8-4423-BA89-A4CF0DBB80F3}" type="presParOf" srcId="{554A6BDC-D4E7-4A65-9CCE-56C2ECF7CDD2}" destId="{23163A31-5E56-4D6D-9068-038F91E6BF67}" srcOrd="10" destOrd="0" presId="urn:microsoft.com/office/officeart/2005/8/layout/target3"/>
    <dgm:cxn modelId="{123E6F54-B00D-48FA-AB01-BF2807072D71}" type="presParOf" srcId="{554A6BDC-D4E7-4A65-9CCE-56C2ECF7CDD2}" destId="{0520E859-7F1C-4E9F-B4F4-21EF50B9CC2B}" srcOrd="11" destOrd="0" presId="urn:microsoft.com/office/officeart/2005/8/layout/target3"/>
    <dgm:cxn modelId="{CB7B3C68-103B-48AE-A60D-AC96EA897684}" type="presParOf" srcId="{554A6BDC-D4E7-4A65-9CCE-56C2ECF7CDD2}" destId="{655F6B60-8F2B-4A77-9163-BA853DF3EF0E}" srcOrd="12" destOrd="0" presId="urn:microsoft.com/office/officeart/2005/8/layout/target3"/>
    <dgm:cxn modelId="{62860966-7F87-4556-AEA1-DCC56193B208}" type="presParOf" srcId="{554A6BDC-D4E7-4A65-9CCE-56C2ECF7CDD2}" destId="{AD817682-BCFC-4EFA-AC3B-9999106902FC}" srcOrd="13" destOrd="0" presId="urn:microsoft.com/office/officeart/2005/8/layout/target3"/>
    <dgm:cxn modelId="{4DEEA5E9-0D40-4E09-A90A-3DA41B3D5908}" type="presParOf" srcId="{554A6BDC-D4E7-4A65-9CCE-56C2ECF7CDD2}" destId="{42CA5E9E-1F18-4358-8CAD-5DC16E544F87}" srcOrd="14" destOrd="0" presId="urn:microsoft.com/office/officeart/2005/8/layout/target3"/>
    <dgm:cxn modelId="{F59659D1-3C2D-49CC-A129-E803ADD4E6A3}" type="presParOf" srcId="{554A6BDC-D4E7-4A65-9CCE-56C2ECF7CDD2}" destId="{11DE4301-6CA7-43F8-A247-6C6ACC21F694}" srcOrd="15"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2129A1D-8442-4618-86B7-8508D6F45CEB}" type="doc">
      <dgm:prSet loTypeId="urn:microsoft.com/office/officeart/2005/8/layout/list1" loCatId="list" qsTypeId="urn:microsoft.com/office/officeart/2005/8/quickstyle/3d1" qsCatId="3D" csTypeId="urn:microsoft.com/office/officeart/2005/8/colors/accent1_2" csCatId="accent1"/>
      <dgm:spPr/>
      <dgm:t>
        <a:bodyPr/>
        <a:lstStyle/>
        <a:p>
          <a:endParaRPr lang="fi-FI"/>
        </a:p>
      </dgm:t>
    </dgm:pt>
    <dgm:pt modelId="{73006194-5FE5-4F26-BB05-0FCA9FB97706}">
      <dgm:prSet custT="1"/>
      <dgm:spPr/>
      <dgm:t>
        <a:bodyPr/>
        <a:lstStyle/>
        <a:p>
          <a:pPr rtl="0"/>
          <a:r>
            <a:rPr lang="fi-FI" sz="2000" b="1" dirty="0" err="1" smtClean="0"/>
            <a:t>enterobakteerit</a:t>
          </a:r>
          <a:r>
            <a:rPr lang="fi-FI" sz="2000" b="1" dirty="0" smtClean="0"/>
            <a:t> yleisiä ympäristöbakteereja</a:t>
          </a:r>
          <a:endParaRPr lang="fi-FI" sz="2000" b="1" dirty="0"/>
        </a:p>
      </dgm:t>
    </dgm:pt>
    <dgm:pt modelId="{F98F83AC-C0CB-4E12-8BA3-2DD5905D077E}" type="parTrans" cxnId="{BEE215E2-1076-44C2-8BFB-A3D22B089828}">
      <dgm:prSet/>
      <dgm:spPr/>
      <dgm:t>
        <a:bodyPr/>
        <a:lstStyle/>
        <a:p>
          <a:endParaRPr lang="fi-FI"/>
        </a:p>
      </dgm:t>
    </dgm:pt>
    <dgm:pt modelId="{26A806F8-9B09-4CFC-84E1-55B45775E593}" type="sibTrans" cxnId="{BEE215E2-1076-44C2-8BFB-A3D22B089828}">
      <dgm:prSet/>
      <dgm:spPr/>
      <dgm:t>
        <a:bodyPr/>
        <a:lstStyle/>
        <a:p>
          <a:endParaRPr lang="fi-FI"/>
        </a:p>
      </dgm:t>
    </dgm:pt>
    <dgm:pt modelId="{3DBD2C65-E7B2-491D-9C13-F93B16E0D7EF}">
      <dgm:prSet custT="1"/>
      <dgm:spPr/>
      <dgm:t>
        <a:bodyPr/>
        <a:lstStyle/>
        <a:p>
          <a:pPr rtl="0"/>
          <a:r>
            <a:rPr lang="fi-FI" sz="2000" b="1" dirty="0" smtClean="0"/>
            <a:t>esiintyy luonnossa</a:t>
          </a:r>
          <a:endParaRPr lang="fi-FI" sz="2000" b="1" dirty="0"/>
        </a:p>
      </dgm:t>
    </dgm:pt>
    <dgm:pt modelId="{78DC86B1-66F2-4ED4-A319-91A4792F5213}" type="parTrans" cxnId="{6C5DCD7D-7F80-4DE1-9215-3620BBC768EC}">
      <dgm:prSet/>
      <dgm:spPr/>
      <dgm:t>
        <a:bodyPr/>
        <a:lstStyle/>
        <a:p>
          <a:endParaRPr lang="fi-FI"/>
        </a:p>
      </dgm:t>
    </dgm:pt>
    <dgm:pt modelId="{6967CB30-66AF-488F-A239-2529EF7E6D7B}" type="sibTrans" cxnId="{6C5DCD7D-7F80-4DE1-9215-3620BBC768EC}">
      <dgm:prSet/>
      <dgm:spPr/>
      <dgm:t>
        <a:bodyPr/>
        <a:lstStyle/>
        <a:p>
          <a:endParaRPr lang="fi-FI"/>
        </a:p>
      </dgm:t>
    </dgm:pt>
    <dgm:pt modelId="{02F1B7F2-7644-49A9-BD34-939610F465FC}">
      <dgm:prSet custT="1"/>
      <dgm:spPr/>
      <dgm:t>
        <a:bodyPr/>
        <a:lstStyle/>
        <a:p>
          <a:pPr rtl="0"/>
          <a:r>
            <a:rPr lang="fi-FI" sz="2000" b="1" dirty="0" smtClean="0"/>
            <a:t>eläimissä, kasveissa vesistöissä</a:t>
          </a:r>
          <a:endParaRPr lang="fi-FI" sz="2000" b="1" dirty="0"/>
        </a:p>
      </dgm:t>
    </dgm:pt>
    <dgm:pt modelId="{7312C0C0-E9B3-4032-8D66-CB3AD806BF03}" type="parTrans" cxnId="{142CC92B-8CB1-4452-813E-2B02B179A4CB}">
      <dgm:prSet/>
      <dgm:spPr/>
      <dgm:t>
        <a:bodyPr/>
        <a:lstStyle/>
        <a:p>
          <a:endParaRPr lang="fi-FI"/>
        </a:p>
      </dgm:t>
    </dgm:pt>
    <dgm:pt modelId="{ACB1C633-54DA-4223-91DB-A0F7346ECD87}" type="sibTrans" cxnId="{142CC92B-8CB1-4452-813E-2B02B179A4CB}">
      <dgm:prSet/>
      <dgm:spPr/>
      <dgm:t>
        <a:bodyPr/>
        <a:lstStyle/>
        <a:p>
          <a:endParaRPr lang="fi-FI"/>
        </a:p>
      </dgm:t>
    </dgm:pt>
    <dgm:pt modelId="{18D34CD3-B8A1-4479-934A-83300A5636E0}">
      <dgm:prSet custT="1"/>
      <dgm:spPr/>
      <dgm:t>
        <a:bodyPr/>
        <a:lstStyle/>
        <a:p>
          <a:pPr rtl="0"/>
          <a:r>
            <a:rPr lang="fi-FI" sz="2000" b="1" dirty="0" smtClean="0"/>
            <a:t>liittyy kontrolloimattomaan ab käyttöön, puuttuva jätevesien käsittely</a:t>
          </a:r>
          <a:endParaRPr lang="fi-FI" sz="2000" b="1" dirty="0"/>
        </a:p>
      </dgm:t>
    </dgm:pt>
    <dgm:pt modelId="{730EDFEB-A8DF-46C0-85D4-78DC435019F2}" type="parTrans" cxnId="{35EA8947-E1AF-43A4-90A7-686FC8EF5B1A}">
      <dgm:prSet/>
      <dgm:spPr/>
      <dgm:t>
        <a:bodyPr/>
        <a:lstStyle/>
        <a:p>
          <a:endParaRPr lang="fi-FI"/>
        </a:p>
      </dgm:t>
    </dgm:pt>
    <dgm:pt modelId="{6DEEA532-11E6-4D42-B90F-81739EABB445}" type="sibTrans" cxnId="{35EA8947-E1AF-43A4-90A7-686FC8EF5B1A}">
      <dgm:prSet/>
      <dgm:spPr/>
      <dgm:t>
        <a:bodyPr/>
        <a:lstStyle/>
        <a:p>
          <a:endParaRPr lang="fi-FI"/>
        </a:p>
      </dgm:t>
    </dgm:pt>
    <dgm:pt modelId="{1C40EBDB-CE4C-460B-B949-D55D9A01C893}">
      <dgm:prSet custT="1"/>
      <dgm:spPr/>
      <dgm:t>
        <a:bodyPr/>
        <a:lstStyle/>
        <a:p>
          <a:pPr rtl="0"/>
          <a:r>
            <a:rPr lang="fi-FI" sz="2000" b="1" dirty="0" smtClean="0"/>
            <a:t>tuotantoeläimet </a:t>
          </a:r>
          <a:endParaRPr lang="fi-FI" sz="2000" b="1" dirty="0"/>
        </a:p>
      </dgm:t>
    </dgm:pt>
    <dgm:pt modelId="{885DFB46-B4EC-4E78-BADF-A5F38523515A}" type="parTrans" cxnId="{35C8A18E-DC96-4A85-9A76-12487DEC552F}">
      <dgm:prSet/>
      <dgm:spPr/>
      <dgm:t>
        <a:bodyPr/>
        <a:lstStyle/>
        <a:p>
          <a:endParaRPr lang="fi-FI"/>
        </a:p>
      </dgm:t>
    </dgm:pt>
    <dgm:pt modelId="{DEE0B124-9C7A-44C2-A9ED-15B573160251}" type="sibTrans" cxnId="{35C8A18E-DC96-4A85-9A76-12487DEC552F}">
      <dgm:prSet/>
      <dgm:spPr/>
      <dgm:t>
        <a:bodyPr/>
        <a:lstStyle/>
        <a:p>
          <a:endParaRPr lang="fi-FI"/>
        </a:p>
      </dgm:t>
    </dgm:pt>
    <dgm:pt modelId="{154E8111-6E01-424D-99F1-4654F8BE9054}">
      <dgm:prSet custT="1"/>
      <dgm:spPr/>
      <dgm:t>
        <a:bodyPr/>
        <a:lstStyle/>
        <a:p>
          <a:pPr rtl="0"/>
          <a:r>
            <a:rPr lang="fi-FI" sz="2000" b="1" dirty="0" smtClean="0"/>
            <a:t>todennäköistä että syömme tartunnan</a:t>
          </a:r>
          <a:endParaRPr lang="fi-FI" sz="2000" b="1" dirty="0"/>
        </a:p>
      </dgm:t>
    </dgm:pt>
    <dgm:pt modelId="{7BC44BAE-9F99-470C-A730-43AF1413B51B}" type="parTrans" cxnId="{D26EC693-71D2-40E4-9AE5-146CA0388ED8}">
      <dgm:prSet/>
      <dgm:spPr/>
      <dgm:t>
        <a:bodyPr/>
        <a:lstStyle/>
        <a:p>
          <a:endParaRPr lang="fi-FI"/>
        </a:p>
      </dgm:t>
    </dgm:pt>
    <dgm:pt modelId="{0CC367B2-2652-491C-AC8D-DCE2A07C4A20}" type="sibTrans" cxnId="{D26EC693-71D2-40E4-9AE5-146CA0388ED8}">
      <dgm:prSet/>
      <dgm:spPr/>
      <dgm:t>
        <a:bodyPr/>
        <a:lstStyle/>
        <a:p>
          <a:endParaRPr lang="fi-FI"/>
        </a:p>
      </dgm:t>
    </dgm:pt>
    <dgm:pt modelId="{933878FD-EAA8-4690-95A9-B5D9CB7B5988}">
      <dgm:prSet custT="1"/>
      <dgm:spPr/>
      <dgm:t>
        <a:bodyPr/>
        <a:lstStyle/>
        <a:p>
          <a:pPr rtl="0"/>
          <a:r>
            <a:rPr lang="fi-FI" sz="2000" b="1" dirty="0" smtClean="0"/>
            <a:t>tutkimuksissa identtisiä kantoja</a:t>
          </a:r>
          <a:endParaRPr lang="fi-FI" sz="2000" b="1" dirty="0"/>
        </a:p>
      </dgm:t>
    </dgm:pt>
    <dgm:pt modelId="{4976BB0A-B605-4236-BA1E-E033D03615E7}" type="parTrans" cxnId="{3A52F815-0BB2-4745-B74C-4EB7E33EA2A3}">
      <dgm:prSet/>
      <dgm:spPr/>
      <dgm:t>
        <a:bodyPr/>
        <a:lstStyle/>
        <a:p>
          <a:endParaRPr lang="fi-FI"/>
        </a:p>
      </dgm:t>
    </dgm:pt>
    <dgm:pt modelId="{26161E58-7022-4965-B1AC-7F0684907C9E}" type="sibTrans" cxnId="{3A52F815-0BB2-4745-B74C-4EB7E33EA2A3}">
      <dgm:prSet/>
      <dgm:spPr/>
      <dgm:t>
        <a:bodyPr/>
        <a:lstStyle/>
        <a:p>
          <a:endParaRPr lang="fi-FI"/>
        </a:p>
      </dgm:t>
    </dgm:pt>
    <dgm:pt modelId="{86A4CF8F-8E17-4322-B467-C44C9FDC6B42}">
      <dgm:prSet custT="1"/>
      <dgm:spPr/>
      <dgm:t>
        <a:bodyPr/>
        <a:lstStyle/>
        <a:p>
          <a:pPr rtl="0"/>
          <a:r>
            <a:rPr lang="fi-FI" sz="2000" b="1" dirty="0" smtClean="0"/>
            <a:t>riski suurin huonon hygienian maissa</a:t>
          </a:r>
          <a:endParaRPr lang="fi-FI" sz="2000" b="1" dirty="0"/>
        </a:p>
      </dgm:t>
    </dgm:pt>
    <dgm:pt modelId="{306EA7E6-60AB-4D28-993C-BDE5009C160F}" type="parTrans" cxnId="{1A935E42-2E73-4885-8C9D-CBF3C15A0045}">
      <dgm:prSet/>
      <dgm:spPr/>
      <dgm:t>
        <a:bodyPr/>
        <a:lstStyle/>
        <a:p>
          <a:endParaRPr lang="fi-FI"/>
        </a:p>
      </dgm:t>
    </dgm:pt>
    <dgm:pt modelId="{70B2432A-DAC3-4881-A4F6-4AF2A59DD8EC}" type="sibTrans" cxnId="{1A935E42-2E73-4885-8C9D-CBF3C15A0045}">
      <dgm:prSet/>
      <dgm:spPr/>
      <dgm:t>
        <a:bodyPr/>
        <a:lstStyle/>
        <a:p>
          <a:endParaRPr lang="fi-FI"/>
        </a:p>
      </dgm:t>
    </dgm:pt>
    <dgm:pt modelId="{DC4F8D4E-B6BA-4AAD-9D76-D54FAE37A8DB}" type="pres">
      <dgm:prSet presAssocID="{C2129A1D-8442-4618-86B7-8508D6F45CEB}" presName="linear" presStyleCnt="0">
        <dgm:presLayoutVars>
          <dgm:dir/>
          <dgm:animLvl val="lvl"/>
          <dgm:resizeHandles val="exact"/>
        </dgm:presLayoutVars>
      </dgm:prSet>
      <dgm:spPr/>
      <dgm:t>
        <a:bodyPr/>
        <a:lstStyle/>
        <a:p>
          <a:endParaRPr lang="fi-FI"/>
        </a:p>
      </dgm:t>
    </dgm:pt>
    <dgm:pt modelId="{16E43CD2-F12E-4994-B0B4-EE4A449B180B}" type="pres">
      <dgm:prSet presAssocID="{73006194-5FE5-4F26-BB05-0FCA9FB97706}" presName="parentLin" presStyleCnt="0"/>
      <dgm:spPr/>
      <dgm:t>
        <a:bodyPr/>
        <a:lstStyle/>
        <a:p>
          <a:endParaRPr lang="fi-FI"/>
        </a:p>
      </dgm:t>
    </dgm:pt>
    <dgm:pt modelId="{EC5675F1-0DA4-40A4-8F07-C51BC302F93C}" type="pres">
      <dgm:prSet presAssocID="{73006194-5FE5-4F26-BB05-0FCA9FB97706}" presName="parentLeftMargin" presStyleLbl="node1" presStyleIdx="0" presStyleCnt="3"/>
      <dgm:spPr/>
      <dgm:t>
        <a:bodyPr/>
        <a:lstStyle/>
        <a:p>
          <a:endParaRPr lang="fi-FI"/>
        </a:p>
      </dgm:t>
    </dgm:pt>
    <dgm:pt modelId="{AB37369D-4DDE-470C-9D12-EC9442A2B883}" type="pres">
      <dgm:prSet presAssocID="{73006194-5FE5-4F26-BB05-0FCA9FB97706}" presName="parentText" presStyleLbl="node1" presStyleIdx="0" presStyleCnt="3" custLinFactNeighborX="-9987" custLinFactNeighborY="-5099">
        <dgm:presLayoutVars>
          <dgm:chMax val="0"/>
          <dgm:bulletEnabled val="1"/>
        </dgm:presLayoutVars>
      </dgm:prSet>
      <dgm:spPr/>
      <dgm:t>
        <a:bodyPr/>
        <a:lstStyle/>
        <a:p>
          <a:endParaRPr lang="fi-FI"/>
        </a:p>
      </dgm:t>
    </dgm:pt>
    <dgm:pt modelId="{9E1A5FB6-0718-4E38-ABBA-B7743420CBC1}" type="pres">
      <dgm:prSet presAssocID="{73006194-5FE5-4F26-BB05-0FCA9FB97706}" presName="negativeSpace" presStyleCnt="0"/>
      <dgm:spPr/>
      <dgm:t>
        <a:bodyPr/>
        <a:lstStyle/>
        <a:p>
          <a:endParaRPr lang="fi-FI"/>
        </a:p>
      </dgm:t>
    </dgm:pt>
    <dgm:pt modelId="{4D473667-16B3-435A-BB10-F5B6EF600D34}" type="pres">
      <dgm:prSet presAssocID="{73006194-5FE5-4F26-BB05-0FCA9FB97706}" presName="childText" presStyleLbl="conFgAcc1" presStyleIdx="0" presStyleCnt="3">
        <dgm:presLayoutVars>
          <dgm:bulletEnabled val="1"/>
        </dgm:presLayoutVars>
      </dgm:prSet>
      <dgm:spPr/>
      <dgm:t>
        <a:bodyPr/>
        <a:lstStyle/>
        <a:p>
          <a:endParaRPr lang="fi-FI"/>
        </a:p>
      </dgm:t>
    </dgm:pt>
    <dgm:pt modelId="{1369FBA1-84AA-49CF-962B-0191ECB92821}" type="pres">
      <dgm:prSet presAssocID="{26A806F8-9B09-4CFC-84E1-55B45775E593}" presName="spaceBetweenRectangles" presStyleCnt="0"/>
      <dgm:spPr/>
      <dgm:t>
        <a:bodyPr/>
        <a:lstStyle/>
        <a:p>
          <a:endParaRPr lang="fi-FI"/>
        </a:p>
      </dgm:t>
    </dgm:pt>
    <dgm:pt modelId="{2BBB8C98-1E36-4EE7-91B4-96D4EEA8E0B7}" type="pres">
      <dgm:prSet presAssocID="{154E8111-6E01-424D-99F1-4654F8BE9054}" presName="parentLin" presStyleCnt="0"/>
      <dgm:spPr/>
      <dgm:t>
        <a:bodyPr/>
        <a:lstStyle/>
        <a:p>
          <a:endParaRPr lang="fi-FI"/>
        </a:p>
      </dgm:t>
    </dgm:pt>
    <dgm:pt modelId="{FF9D34F0-4779-4B76-8F0B-D661BA4E3D6F}" type="pres">
      <dgm:prSet presAssocID="{154E8111-6E01-424D-99F1-4654F8BE9054}" presName="parentLeftMargin" presStyleLbl="node1" presStyleIdx="0" presStyleCnt="3"/>
      <dgm:spPr/>
      <dgm:t>
        <a:bodyPr/>
        <a:lstStyle/>
        <a:p>
          <a:endParaRPr lang="fi-FI"/>
        </a:p>
      </dgm:t>
    </dgm:pt>
    <dgm:pt modelId="{947AD38B-F208-4A15-9689-1B49D7AE280F}" type="pres">
      <dgm:prSet presAssocID="{154E8111-6E01-424D-99F1-4654F8BE9054}" presName="parentText" presStyleLbl="node1" presStyleIdx="1" presStyleCnt="3">
        <dgm:presLayoutVars>
          <dgm:chMax val="0"/>
          <dgm:bulletEnabled val="1"/>
        </dgm:presLayoutVars>
      </dgm:prSet>
      <dgm:spPr/>
      <dgm:t>
        <a:bodyPr/>
        <a:lstStyle/>
        <a:p>
          <a:endParaRPr lang="fi-FI"/>
        </a:p>
      </dgm:t>
    </dgm:pt>
    <dgm:pt modelId="{F1A1E970-AAE2-42F2-942E-E2FFC4CC756D}" type="pres">
      <dgm:prSet presAssocID="{154E8111-6E01-424D-99F1-4654F8BE9054}" presName="negativeSpace" presStyleCnt="0"/>
      <dgm:spPr/>
      <dgm:t>
        <a:bodyPr/>
        <a:lstStyle/>
        <a:p>
          <a:endParaRPr lang="fi-FI"/>
        </a:p>
      </dgm:t>
    </dgm:pt>
    <dgm:pt modelId="{A19E5C71-CA82-469E-98F1-CDA22D3432EC}" type="pres">
      <dgm:prSet presAssocID="{154E8111-6E01-424D-99F1-4654F8BE9054}" presName="childText" presStyleLbl="conFgAcc1" presStyleIdx="1" presStyleCnt="3">
        <dgm:presLayoutVars>
          <dgm:bulletEnabled val="1"/>
        </dgm:presLayoutVars>
      </dgm:prSet>
      <dgm:spPr/>
      <dgm:t>
        <a:bodyPr/>
        <a:lstStyle/>
        <a:p>
          <a:endParaRPr lang="fi-FI"/>
        </a:p>
      </dgm:t>
    </dgm:pt>
    <dgm:pt modelId="{0701DF8E-9D15-47BB-AD69-EB55246C3067}" type="pres">
      <dgm:prSet presAssocID="{0CC367B2-2652-491C-AC8D-DCE2A07C4A20}" presName="spaceBetweenRectangles" presStyleCnt="0"/>
      <dgm:spPr/>
      <dgm:t>
        <a:bodyPr/>
        <a:lstStyle/>
        <a:p>
          <a:endParaRPr lang="fi-FI"/>
        </a:p>
      </dgm:t>
    </dgm:pt>
    <dgm:pt modelId="{6A6C48B6-AF62-4FD3-BF9B-7964C4E166C6}" type="pres">
      <dgm:prSet presAssocID="{86A4CF8F-8E17-4322-B467-C44C9FDC6B42}" presName="parentLin" presStyleCnt="0"/>
      <dgm:spPr/>
      <dgm:t>
        <a:bodyPr/>
        <a:lstStyle/>
        <a:p>
          <a:endParaRPr lang="fi-FI"/>
        </a:p>
      </dgm:t>
    </dgm:pt>
    <dgm:pt modelId="{B0F2158C-A40F-4633-A5E5-2F4122D9DFF7}" type="pres">
      <dgm:prSet presAssocID="{86A4CF8F-8E17-4322-B467-C44C9FDC6B42}" presName="parentLeftMargin" presStyleLbl="node1" presStyleIdx="1" presStyleCnt="3"/>
      <dgm:spPr/>
      <dgm:t>
        <a:bodyPr/>
        <a:lstStyle/>
        <a:p>
          <a:endParaRPr lang="fi-FI"/>
        </a:p>
      </dgm:t>
    </dgm:pt>
    <dgm:pt modelId="{A5D4BECC-AFBC-4FD4-A99F-8F1895C9E020}" type="pres">
      <dgm:prSet presAssocID="{86A4CF8F-8E17-4322-B467-C44C9FDC6B42}" presName="parentText" presStyleLbl="node1" presStyleIdx="2" presStyleCnt="3">
        <dgm:presLayoutVars>
          <dgm:chMax val="0"/>
          <dgm:bulletEnabled val="1"/>
        </dgm:presLayoutVars>
      </dgm:prSet>
      <dgm:spPr/>
      <dgm:t>
        <a:bodyPr/>
        <a:lstStyle/>
        <a:p>
          <a:endParaRPr lang="fi-FI"/>
        </a:p>
      </dgm:t>
    </dgm:pt>
    <dgm:pt modelId="{5EEE952F-7617-42EE-95A3-2AD0E0DCCA78}" type="pres">
      <dgm:prSet presAssocID="{86A4CF8F-8E17-4322-B467-C44C9FDC6B42}" presName="negativeSpace" presStyleCnt="0"/>
      <dgm:spPr/>
      <dgm:t>
        <a:bodyPr/>
        <a:lstStyle/>
        <a:p>
          <a:endParaRPr lang="fi-FI"/>
        </a:p>
      </dgm:t>
    </dgm:pt>
    <dgm:pt modelId="{5DAFFBAD-5852-4FF3-A2F5-D30335C0BBAD}" type="pres">
      <dgm:prSet presAssocID="{86A4CF8F-8E17-4322-B467-C44C9FDC6B42}" presName="childText" presStyleLbl="conFgAcc1" presStyleIdx="2" presStyleCnt="3">
        <dgm:presLayoutVars>
          <dgm:bulletEnabled val="1"/>
        </dgm:presLayoutVars>
      </dgm:prSet>
      <dgm:spPr/>
      <dgm:t>
        <a:bodyPr/>
        <a:lstStyle/>
        <a:p>
          <a:endParaRPr lang="fi-FI"/>
        </a:p>
      </dgm:t>
    </dgm:pt>
  </dgm:ptLst>
  <dgm:cxnLst>
    <dgm:cxn modelId="{1A935E42-2E73-4885-8C9D-CBF3C15A0045}" srcId="{C2129A1D-8442-4618-86B7-8508D6F45CEB}" destId="{86A4CF8F-8E17-4322-B467-C44C9FDC6B42}" srcOrd="2" destOrd="0" parTransId="{306EA7E6-60AB-4D28-993C-BDE5009C160F}" sibTransId="{70B2432A-DAC3-4881-A4F6-4AF2A59DD8EC}"/>
    <dgm:cxn modelId="{142CC92B-8CB1-4452-813E-2B02B179A4CB}" srcId="{3DBD2C65-E7B2-491D-9C13-F93B16E0D7EF}" destId="{02F1B7F2-7644-49A9-BD34-939610F465FC}" srcOrd="0" destOrd="0" parTransId="{7312C0C0-E9B3-4032-8D66-CB3AD806BF03}" sibTransId="{ACB1C633-54DA-4223-91DB-A0F7346ECD87}"/>
    <dgm:cxn modelId="{591C6E86-E7D4-4C33-97F7-A71135F3819D}" type="presOf" srcId="{73006194-5FE5-4F26-BB05-0FCA9FB97706}" destId="{EC5675F1-0DA4-40A4-8F07-C51BC302F93C}" srcOrd="0" destOrd="0" presId="urn:microsoft.com/office/officeart/2005/8/layout/list1"/>
    <dgm:cxn modelId="{1DF48074-EF58-43B1-B8AD-30D5C47EB185}" type="presOf" srcId="{86A4CF8F-8E17-4322-B467-C44C9FDC6B42}" destId="{A5D4BECC-AFBC-4FD4-A99F-8F1895C9E020}" srcOrd="1" destOrd="0" presId="urn:microsoft.com/office/officeart/2005/8/layout/list1"/>
    <dgm:cxn modelId="{A6759504-1FD3-4F11-9ECA-8C2A003D4E3F}" type="presOf" srcId="{933878FD-EAA8-4690-95A9-B5D9CB7B5988}" destId="{A19E5C71-CA82-469E-98F1-CDA22D3432EC}" srcOrd="0" destOrd="0" presId="urn:microsoft.com/office/officeart/2005/8/layout/list1"/>
    <dgm:cxn modelId="{35EA8947-E1AF-43A4-90A7-686FC8EF5B1A}" srcId="{02F1B7F2-7644-49A9-BD34-939610F465FC}" destId="{18D34CD3-B8A1-4479-934A-83300A5636E0}" srcOrd="0" destOrd="0" parTransId="{730EDFEB-A8DF-46C0-85D4-78DC435019F2}" sibTransId="{6DEEA532-11E6-4D42-B90F-81739EABB445}"/>
    <dgm:cxn modelId="{D70BEA03-3FCB-4892-AC1E-C4B9C7DB5396}" type="presOf" srcId="{02F1B7F2-7644-49A9-BD34-939610F465FC}" destId="{4D473667-16B3-435A-BB10-F5B6EF600D34}" srcOrd="0" destOrd="1" presId="urn:microsoft.com/office/officeart/2005/8/layout/list1"/>
    <dgm:cxn modelId="{4A608D1B-710C-44A6-9060-E2465EC410B0}" type="presOf" srcId="{73006194-5FE5-4F26-BB05-0FCA9FB97706}" destId="{AB37369D-4DDE-470C-9D12-EC9442A2B883}" srcOrd="1" destOrd="0" presId="urn:microsoft.com/office/officeart/2005/8/layout/list1"/>
    <dgm:cxn modelId="{680131CF-31F8-4FAC-9813-3F11929457C9}" type="presOf" srcId="{154E8111-6E01-424D-99F1-4654F8BE9054}" destId="{FF9D34F0-4779-4B76-8F0B-D661BA4E3D6F}" srcOrd="0" destOrd="0" presId="urn:microsoft.com/office/officeart/2005/8/layout/list1"/>
    <dgm:cxn modelId="{0220C24A-53DC-41D2-ADDB-FF3BF6639C78}" type="presOf" srcId="{3DBD2C65-E7B2-491D-9C13-F93B16E0D7EF}" destId="{4D473667-16B3-435A-BB10-F5B6EF600D34}" srcOrd="0" destOrd="0" presId="urn:microsoft.com/office/officeart/2005/8/layout/list1"/>
    <dgm:cxn modelId="{856CA7CF-9AD3-4891-B867-8B9D791B1B2D}" type="presOf" srcId="{18D34CD3-B8A1-4479-934A-83300A5636E0}" destId="{4D473667-16B3-435A-BB10-F5B6EF600D34}" srcOrd="0" destOrd="2" presId="urn:microsoft.com/office/officeart/2005/8/layout/list1"/>
    <dgm:cxn modelId="{5BC9EA3F-BA16-43AC-AD9E-E068BAEB7838}" type="presOf" srcId="{86A4CF8F-8E17-4322-B467-C44C9FDC6B42}" destId="{B0F2158C-A40F-4633-A5E5-2F4122D9DFF7}" srcOrd="0" destOrd="0" presId="urn:microsoft.com/office/officeart/2005/8/layout/list1"/>
    <dgm:cxn modelId="{D26EC693-71D2-40E4-9AE5-146CA0388ED8}" srcId="{C2129A1D-8442-4618-86B7-8508D6F45CEB}" destId="{154E8111-6E01-424D-99F1-4654F8BE9054}" srcOrd="1" destOrd="0" parTransId="{7BC44BAE-9F99-470C-A730-43AF1413B51B}" sibTransId="{0CC367B2-2652-491C-AC8D-DCE2A07C4A20}"/>
    <dgm:cxn modelId="{35C8A18E-DC96-4A85-9A76-12487DEC552F}" srcId="{73006194-5FE5-4F26-BB05-0FCA9FB97706}" destId="{1C40EBDB-CE4C-460B-B949-D55D9A01C893}" srcOrd="1" destOrd="0" parTransId="{885DFB46-B4EC-4E78-BADF-A5F38523515A}" sibTransId="{DEE0B124-9C7A-44C2-A9ED-15B573160251}"/>
    <dgm:cxn modelId="{275DE1F5-8D85-4367-B610-357E4811EE2F}" type="presOf" srcId="{154E8111-6E01-424D-99F1-4654F8BE9054}" destId="{947AD38B-F208-4A15-9689-1B49D7AE280F}" srcOrd="1" destOrd="0" presId="urn:microsoft.com/office/officeart/2005/8/layout/list1"/>
    <dgm:cxn modelId="{3A52F815-0BB2-4745-B74C-4EB7E33EA2A3}" srcId="{154E8111-6E01-424D-99F1-4654F8BE9054}" destId="{933878FD-EAA8-4690-95A9-B5D9CB7B5988}" srcOrd="0" destOrd="0" parTransId="{4976BB0A-B605-4236-BA1E-E033D03615E7}" sibTransId="{26161E58-7022-4965-B1AC-7F0684907C9E}"/>
    <dgm:cxn modelId="{46DF4AC5-C624-4C4C-9FB8-ED785868BC5A}" type="presOf" srcId="{1C40EBDB-CE4C-460B-B949-D55D9A01C893}" destId="{4D473667-16B3-435A-BB10-F5B6EF600D34}" srcOrd="0" destOrd="3" presId="urn:microsoft.com/office/officeart/2005/8/layout/list1"/>
    <dgm:cxn modelId="{6C5DCD7D-7F80-4DE1-9215-3620BBC768EC}" srcId="{73006194-5FE5-4F26-BB05-0FCA9FB97706}" destId="{3DBD2C65-E7B2-491D-9C13-F93B16E0D7EF}" srcOrd="0" destOrd="0" parTransId="{78DC86B1-66F2-4ED4-A319-91A4792F5213}" sibTransId="{6967CB30-66AF-488F-A239-2529EF7E6D7B}"/>
    <dgm:cxn modelId="{BEE215E2-1076-44C2-8BFB-A3D22B089828}" srcId="{C2129A1D-8442-4618-86B7-8508D6F45CEB}" destId="{73006194-5FE5-4F26-BB05-0FCA9FB97706}" srcOrd="0" destOrd="0" parTransId="{F98F83AC-C0CB-4E12-8BA3-2DD5905D077E}" sibTransId="{26A806F8-9B09-4CFC-84E1-55B45775E593}"/>
    <dgm:cxn modelId="{AD69573E-B884-4F1A-BA87-BE43E2C22C0F}" type="presOf" srcId="{C2129A1D-8442-4618-86B7-8508D6F45CEB}" destId="{DC4F8D4E-B6BA-4AAD-9D76-D54FAE37A8DB}" srcOrd="0" destOrd="0" presId="urn:microsoft.com/office/officeart/2005/8/layout/list1"/>
    <dgm:cxn modelId="{46B17218-9AE0-4BDE-8C2B-B69F6FC3E01C}" type="presParOf" srcId="{DC4F8D4E-B6BA-4AAD-9D76-D54FAE37A8DB}" destId="{16E43CD2-F12E-4994-B0B4-EE4A449B180B}" srcOrd="0" destOrd="0" presId="urn:microsoft.com/office/officeart/2005/8/layout/list1"/>
    <dgm:cxn modelId="{64C89E7B-2660-42D9-B117-60BE92FD01AC}" type="presParOf" srcId="{16E43CD2-F12E-4994-B0B4-EE4A449B180B}" destId="{EC5675F1-0DA4-40A4-8F07-C51BC302F93C}" srcOrd="0" destOrd="0" presId="urn:microsoft.com/office/officeart/2005/8/layout/list1"/>
    <dgm:cxn modelId="{8D22138C-1BB6-4E8B-A866-25A87807189A}" type="presParOf" srcId="{16E43CD2-F12E-4994-B0B4-EE4A449B180B}" destId="{AB37369D-4DDE-470C-9D12-EC9442A2B883}" srcOrd="1" destOrd="0" presId="urn:microsoft.com/office/officeart/2005/8/layout/list1"/>
    <dgm:cxn modelId="{CE4347B4-307A-4FB1-9705-CC0AE254A2CA}" type="presParOf" srcId="{DC4F8D4E-B6BA-4AAD-9D76-D54FAE37A8DB}" destId="{9E1A5FB6-0718-4E38-ABBA-B7743420CBC1}" srcOrd="1" destOrd="0" presId="urn:microsoft.com/office/officeart/2005/8/layout/list1"/>
    <dgm:cxn modelId="{7670B5DF-B96E-4939-8702-C297B41F472F}" type="presParOf" srcId="{DC4F8D4E-B6BA-4AAD-9D76-D54FAE37A8DB}" destId="{4D473667-16B3-435A-BB10-F5B6EF600D34}" srcOrd="2" destOrd="0" presId="urn:microsoft.com/office/officeart/2005/8/layout/list1"/>
    <dgm:cxn modelId="{DAE56DC7-7BC0-4310-B20C-BAB3BB1B5DB4}" type="presParOf" srcId="{DC4F8D4E-B6BA-4AAD-9D76-D54FAE37A8DB}" destId="{1369FBA1-84AA-49CF-962B-0191ECB92821}" srcOrd="3" destOrd="0" presId="urn:microsoft.com/office/officeart/2005/8/layout/list1"/>
    <dgm:cxn modelId="{7B78D235-0CB0-4A8E-A623-AE1AF7DF8AE3}" type="presParOf" srcId="{DC4F8D4E-B6BA-4AAD-9D76-D54FAE37A8DB}" destId="{2BBB8C98-1E36-4EE7-91B4-96D4EEA8E0B7}" srcOrd="4" destOrd="0" presId="urn:microsoft.com/office/officeart/2005/8/layout/list1"/>
    <dgm:cxn modelId="{F21B32FA-CFF8-4692-BE8E-9A229C7EF0AA}" type="presParOf" srcId="{2BBB8C98-1E36-4EE7-91B4-96D4EEA8E0B7}" destId="{FF9D34F0-4779-4B76-8F0B-D661BA4E3D6F}" srcOrd="0" destOrd="0" presId="urn:microsoft.com/office/officeart/2005/8/layout/list1"/>
    <dgm:cxn modelId="{75839904-C8EB-4C52-9EBF-14C6AB4D1083}" type="presParOf" srcId="{2BBB8C98-1E36-4EE7-91B4-96D4EEA8E0B7}" destId="{947AD38B-F208-4A15-9689-1B49D7AE280F}" srcOrd="1" destOrd="0" presId="urn:microsoft.com/office/officeart/2005/8/layout/list1"/>
    <dgm:cxn modelId="{72338A62-45FD-4118-9CB5-3579D665AC74}" type="presParOf" srcId="{DC4F8D4E-B6BA-4AAD-9D76-D54FAE37A8DB}" destId="{F1A1E970-AAE2-42F2-942E-E2FFC4CC756D}" srcOrd="5" destOrd="0" presId="urn:microsoft.com/office/officeart/2005/8/layout/list1"/>
    <dgm:cxn modelId="{77293478-AF0D-4E0A-A546-140343F5430D}" type="presParOf" srcId="{DC4F8D4E-B6BA-4AAD-9D76-D54FAE37A8DB}" destId="{A19E5C71-CA82-469E-98F1-CDA22D3432EC}" srcOrd="6" destOrd="0" presId="urn:microsoft.com/office/officeart/2005/8/layout/list1"/>
    <dgm:cxn modelId="{6F8FC34A-5035-41FF-AB6A-A4D97844FD11}" type="presParOf" srcId="{DC4F8D4E-B6BA-4AAD-9D76-D54FAE37A8DB}" destId="{0701DF8E-9D15-47BB-AD69-EB55246C3067}" srcOrd="7" destOrd="0" presId="urn:microsoft.com/office/officeart/2005/8/layout/list1"/>
    <dgm:cxn modelId="{3C5F981C-1E5F-4C99-862C-A80EAA886B20}" type="presParOf" srcId="{DC4F8D4E-B6BA-4AAD-9D76-D54FAE37A8DB}" destId="{6A6C48B6-AF62-4FD3-BF9B-7964C4E166C6}" srcOrd="8" destOrd="0" presId="urn:microsoft.com/office/officeart/2005/8/layout/list1"/>
    <dgm:cxn modelId="{CE4A35F9-FE1B-4D6C-B0CC-29C7455F6788}" type="presParOf" srcId="{6A6C48B6-AF62-4FD3-BF9B-7964C4E166C6}" destId="{B0F2158C-A40F-4633-A5E5-2F4122D9DFF7}" srcOrd="0" destOrd="0" presId="urn:microsoft.com/office/officeart/2005/8/layout/list1"/>
    <dgm:cxn modelId="{4B7220EA-4A5F-468E-AE0D-F8AA582D13B7}" type="presParOf" srcId="{6A6C48B6-AF62-4FD3-BF9B-7964C4E166C6}" destId="{A5D4BECC-AFBC-4FD4-A99F-8F1895C9E020}" srcOrd="1" destOrd="0" presId="urn:microsoft.com/office/officeart/2005/8/layout/list1"/>
    <dgm:cxn modelId="{A9D71DF1-0BB6-466A-BC99-B457BDD7B4E8}" type="presParOf" srcId="{DC4F8D4E-B6BA-4AAD-9D76-D54FAE37A8DB}" destId="{5EEE952F-7617-42EE-95A3-2AD0E0DCCA78}" srcOrd="9" destOrd="0" presId="urn:microsoft.com/office/officeart/2005/8/layout/list1"/>
    <dgm:cxn modelId="{605300AD-25CE-4E82-AF68-12EFB0065EF9}" type="presParOf" srcId="{DC4F8D4E-B6BA-4AAD-9D76-D54FAE37A8DB}" destId="{5DAFFBAD-5852-4FF3-A2F5-D30335C0BBA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77C99-F5EA-4FF1-AF1C-6DA08058AF8A}" type="doc">
      <dgm:prSet loTypeId="urn:microsoft.com/office/officeart/2005/8/layout/vList2" loCatId="list" qsTypeId="urn:microsoft.com/office/officeart/2005/8/quickstyle/3d2" qsCatId="3D" csTypeId="urn:microsoft.com/office/officeart/2005/8/colors/colorful1#4" csCatId="colorful"/>
      <dgm:spPr/>
      <dgm:t>
        <a:bodyPr/>
        <a:lstStyle/>
        <a:p>
          <a:endParaRPr lang="fi-FI"/>
        </a:p>
      </dgm:t>
    </dgm:pt>
    <dgm:pt modelId="{198ED3B3-ED46-4DB4-94B3-2D31ACD33459}">
      <dgm:prSet/>
      <dgm:spPr/>
      <dgm:t>
        <a:bodyPr/>
        <a:lstStyle/>
        <a:p>
          <a:pPr algn="ctr" rtl="0"/>
          <a:r>
            <a:rPr lang="fi-FI" dirty="0" smtClean="0"/>
            <a:t>Yleistä infektiosta</a:t>
          </a:r>
          <a:endParaRPr lang="fi-FI" dirty="0"/>
        </a:p>
      </dgm:t>
    </dgm:pt>
    <dgm:pt modelId="{9C72295A-3B89-4210-AE18-0D631EFD7AC9}" type="parTrans" cxnId="{27FD7283-C802-4D39-83D0-D395C1451504}">
      <dgm:prSet/>
      <dgm:spPr/>
      <dgm:t>
        <a:bodyPr/>
        <a:lstStyle/>
        <a:p>
          <a:endParaRPr lang="fi-FI"/>
        </a:p>
      </dgm:t>
    </dgm:pt>
    <dgm:pt modelId="{8D08C37E-6E35-4648-B091-7DCE81652404}" type="sibTrans" cxnId="{27FD7283-C802-4D39-83D0-D395C1451504}">
      <dgm:prSet/>
      <dgm:spPr/>
      <dgm:t>
        <a:bodyPr/>
        <a:lstStyle/>
        <a:p>
          <a:endParaRPr lang="fi-FI"/>
        </a:p>
      </dgm:t>
    </dgm:pt>
    <dgm:pt modelId="{B20339A1-C162-41C5-B5BD-EA090B5352C7}">
      <dgm:prSet/>
      <dgm:spPr/>
      <dgm:t>
        <a:bodyPr/>
        <a:lstStyle/>
        <a:p>
          <a:pPr algn="ctr" rtl="0"/>
          <a:r>
            <a:rPr lang="fi-FI" dirty="0" smtClean="0"/>
            <a:t>Ongelmamikrobit</a:t>
          </a:r>
          <a:endParaRPr lang="fi-FI" dirty="0"/>
        </a:p>
      </dgm:t>
    </dgm:pt>
    <dgm:pt modelId="{3BA42ECC-A3D8-4303-A6DE-6B320C1D2C18}" type="parTrans" cxnId="{B43E3811-CFFE-4D4B-98FA-68AF4DB80E02}">
      <dgm:prSet/>
      <dgm:spPr/>
      <dgm:t>
        <a:bodyPr/>
        <a:lstStyle/>
        <a:p>
          <a:endParaRPr lang="fi-FI"/>
        </a:p>
      </dgm:t>
    </dgm:pt>
    <dgm:pt modelId="{7A3B4AC5-18B0-48DB-A13C-85614F4FD13C}" type="sibTrans" cxnId="{B43E3811-CFFE-4D4B-98FA-68AF4DB80E02}">
      <dgm:prSet/>
      <dgm:spPr/>
      <dgm:t>
        <a:bodyPr/>
        <a:lstStyle/>
        <a:p>
          <a:endParaRPr lang="fi-FI"/>
        </a:p>
      </dgm:t>
    </dgm:pt>
    <dgm:pt modelId="{B947221D-6B2D-4915-8F25-9AE2F1A0EC2A}">
      <dgm:prSet/>
      <dgm:spPr/>
      <dgm:t>
        <a:bodyPr/>
        <a:lstStyle/>
        <a:p>
          <a:pPr algn="ctr" rtl="0"/>
          <a:r>
            <a:rPr lang="fi-FI" dirty="0" smtClean="0"/>
            <a:t>Tavanomaiset varotoimet</a:t>
          </a:r>
          <a:endParaRPr lang="fi-FI" dirty="0"/>
        </a:p>
      </dgm:t>
    </dgm:pt>
    <dgm:pt modelId="{B96BAA4E-0552-43BC-8BA2-DCBE4491A377}" type="parTrans" cxnId="{469809D2-4A70-4AA5-A713-B9658083892E}">
      <dgm:prSet/>
      <dgm:spPr/>
      <dgm:t>
        <a:bodyPr/>
        <a:lstStyle/>
        <a:p>
          <a:endParaRPr lang="fi-FI"/>
        </a:p>
      </dgm:t>
    </dgm:pt>
    <dgm:pt modelId="{78FF60CD-A70F-44E2-B82A-F464019866C1}" type="sibTrans" cxnId="{469809D2-4A70-4AA5-A713-B9658083892E}">
      <dgm:prSet/>
      <dgm:spPr/>
      <dgm:t>
        <a:bodyPr/>
        <a:lstStyle/>
        <a:p>
          <a:endParaRPr lang="fi-FI"/>
        </a:p>
      </dgm:t>
    </dgm:pt>
    <dgm:pt modelId="{C5352895-9E81-4CA0-9383-5322152FE932}">
      <dgm:prSet/>
      <dgm:spPr/>
      <dgm:t>
        <a:bodyPr/>
        <a:lstStyle/>
        <a:p>
          <a:pPr algn="ctr" rtl="0"/>
          <a:r>
            <a:rPr lang="fi-FI" dirty="0" smtClean="0"/>
            <a:t>Eristysluokat</a:t>
          </a:r>
          <a:endParaRPr lang="fi-FI" dirty="0"/>
        </a:p>
      </dgm:t>
    </dgm:pt>
    <dgm:pt modelId="{50BA54CC-8665-49B7-9D0C-90B62CE5D4C5}" type="parTrans" cxnId="{C7F94E4B-B708-464C-9DCD-678817F6F4B7}">
      <dgm:prSet/>
      <dgm:spPr/>
      <dgm:t>
        <a:bodyPr/>
        <a:lstStyle/>
        <a:p>
          <a:endParaRPr lang="fi-FI"/>
        </a:p>
      </dgm:t>
    </dgm:pt>
    <dgm:pt modelId="{264D16E9-907E-4B6E-ACD3-DDF3E5AFB643}" type="sibTrans" cxnId="{C7F94E4B-B708-464C-9DCD-678817F6F4B7}">
      <dgm:prSet/>
      <dgm:spPr/>
      <dgm:t>
        <a:bodyPr/>
        <a:lstStyle/>
        <a:p>
          <a:endParaRPr lang="fi-FI"/>
        </a:p>
      </dgm:t>
    </dgm:pt>
    <dgm:pt modelId="{CCA1B0E2-BAA4-41C0-AB8F-63938CF81334}">
      <dgm:prSet/>
      <dgm:spPr/>
      <dgm:t>
        <a:bodyPr/>
        <a:lstStyle/>
        <a:p>
          <a:pPr algn="ctr" rtl="0"/>
          <a:r>
            <a:rPr lang="fi-FI" dirty="0" smtClean="0"/>
            <a:t>Työntekijän infektioriskit</a:t>
          </a:r>
          <a:endParaRPr lang="fi-FI" dirty="0"/>
        </a:p>
      </dgm:t>
    </dgm:pt>
    <dgm:pt modelId="{6589C2FB-BB58-49C6-823D-70B91FD256E2}" type="parTrans" cxnId="{E184E767-234B-475D-9C60-7A3E93789E5F}">
      <dgm:prSet/>
      <dgm:spPr/>
      <dgm:t>
        <a:bodyPr/>
        <a:lstStyle/>
        <a:p>
          <a:endParaRPr lang="fi-FI"/>
        </a:p>
      </dgm:t>
    </dgm:pt>
    <dgm:pt modelId="{ADF3F882-6C2A-47DA-BA43-08D926AC7C34}" type="sibTrans" cxnId="{E184E767-234B-475D-9C60-7A3E93789E5F}">
      <dgm:prSet/>
      <dgm:spPr/>
      <dgm:t>
        <a:bodyPr/>
        <a:lstStyle/>
        <a:p>
          <a:endParaRPr lang="fi-FI"/>
        </a:p>
      </dgm:t>
    </dgm:pt>
    <dgm:pt modelId="{4EEF49A1-0E98-4FBD-BBC2-C9F3C400C228}" type="pres">
      <dgm:prSet presAssocID="{06577C99-F5EA-4FF1-AF1C-6DA08058AF8A}" presName="linear" presStyleCnt="0">
        <dgm:presLayoutVars>
          <dgm:animLvl val="lvl"/>
          <dgm:resizeHandles val="exact"/>
        </dgm:presLayoutVars>
      </dgm:prSet>
      <dgm:spPr/>
      <dgm:t>
        <a:bodyPr/>
        <a:lstStyle/>
        <a:p>
          <a:endParaRPr lang="fi-FI"/>
        </a:p>
      </dgm:t>
    </dgm:pt>
    <dgm:pt modelId="{B676FD6F-09A8-4034-85E7-58D22D67F324}" type="pres">
      <dgm:prSet presAssocID="{198ED3B3-ED46-4DB4-94B3-2D31ACD33459}" presName="parentText" presStyleLbl="node1" presStyleIdx="0" presStyleCnt="5">
        <dgm:presLayoutVars>
          <dgm:chMax val="0"/>
          <dgm:bulletEnabled val="1"/>
        </dgm:presLayoutVars>
      </dgm:prSet>
      <dgm:spPr/>
      <dgm:t>
        <a:bodyPr/>
        <a:lstStyle/>
        <a:p>
          <a:endParaRPr lang="fi-FI"/>
        </a:p>
      </dgm:t>
    </dgm:pt>
    <dgm:pt modelId="{526915A5-98AF-4E61-BD97-EB89DC83E53E}" type="pres">
      <dgm:prSet presAssocID="{8D08C37E-6E35-4648-B091-7DCE81652404}" presName="spacer" presStyleCnt="0"/>
      <dgm:spPr/>
    </dgm:pt>
    <dgm:pt modelId="{D4353991-CEBB-4E19-9057-66882B463DAB}" type="pres">
      <dgm:prSet presAssocID="{B20339A1-C162-41C5-B5BD-EA090B5352C7}" presName="parentText" presStyleLbl="node1" presStyleIdx="1" presStyleCnt="5">
        <dgm:presLayoutVars>
          <dgm:chMax val="0"/>
          <dgm:bulletEnabled val="1"/>
        </dgm:presLayoutVars>
      </dgm:prSet>
      <dgm:spPr/>
      <dgm:t>
        <a:bodyPr/>
        <a:lstStyle/>
        <a:p>
          <a:endParaRPr lang="fi-FI"/>
        </a:p>
      </dgm:t>
    </dgm:pt>
    <dgm:pt modelId="{86A0F3C7-9F6E-421B-8FF5-4A971646D5B9}" type="pres">
      <dgm:prSet presAssocID="{7A3B4AC5-18B0-48DB-A13C-85614F4FD13C}" presName="spacer" presStyleCnt="0"/>
      <dgm:spPr/>
    </dgm:pt>
    <dgm:pt modelId="{AA95B2A7-CD3F-4904-A712-984AE21BF4BD}" type="pres">
      <dgm:prSet presAssocID="{B947221D-6B2D-4915-8F25-9AE2F1A0EC2A}" presName="parentText" presStyleLbl="node1" presStyleIdx="2" presStyleCnt="5">
        <dgm:presLayoutVars>
          <dgm:chMax val="0"/>
          <dgm:bulletEnabled val="1"/>
        </dgm:presLayoutVars>
      </dgm:prSet>
      <dgm:spPr/>
      <dgm:t>
        <a:bodyPr/>
        <a:lstStyle/>
        <a:p>
          <a:endParaRPr lang="fi-FI"/>
        </a:p>
      </dgm:t>
    </dgm:pt>
    <dgm:pt modelId="{8FE77A18-98DD-402A-A4F6-D19EACFB6807}" type="pres">
      <dgm:prSet presAssocID="{78FF60CD-A70F-44E2-B82A-F464019866C1}" presName="spacer" presStyleCnt="0"/>
      <dgm:spPr/>
    </dgm:pt>
    <dgm:pt modelId="{8F6C0DCF-657A-4EAF-BED9-A679DF38877E}" type="pres">
      <dgm:prSet presAssocID="{C5352895-9E81-4CA0-9383-5322152FE932}" presName="parentText" presStyleLbl="node1" presStyleIdx="3" presStyleCnt="5">
        <dgm:presLayoutVars>
          <dgm:chMax val="0"/>
          <dgm:bulletEnabled val="1"/>
        </dgm:presLayoutVars>
      </dgm:prSet>
      <dgm:spPr/>
      <dgm:t>
        <a:bodyPr/>
        <a:lstStyle/>
        <a:p>
          <a:endParaRPr lang="fi-FI"/>
        </a:p>
      </dgm:t>
    </dgm:pt>
    <dgm:pt modelId="{EC36A2E7-D558-4A34-AE33-0B0D519E7DC1}" type="pres">
      <dgm:prSet presAssocID="{264D16E9-907E-4B6E-ACD3-DDF3E5AFB643}" presName="spacer" presStyleCnt="0"/>
      <dgm:spPr/>
    </dgm:pt>
    <dgm:pt modelId="{DBAB9603-A607-45CD-B4F8-FB6353FE840F}" type="pres">
      <dgm:prSet presAssocID="{CCA1B0E2-BAA4-41C0-AB8F-63938CF81334}" presName="parentText" presStyleLbl="node1" presStyleIdx="4" presStyleCnt="5">
        <dgm:presLayoutVars>
          <dgm:chMax val="0"/>
          <dgm:bulletEnabled val="1"/>
        </dgm:presLayoutVars>
      </dgm:prSet>
      <dgm:spPr/>
      <dgm:t>
        <a:bodyPr/>
        <a:lstStyle/>
        <a:p>
          <a:endParaRPr lang="fi-FI"/>
        </a:p>
      </dgm:t>
    </dgm:pt>
  </dgm:ptLst>
  <dgm:cxnLst>
    <dgm:cxn modelId="{876596A0-B163-475F-B8ED-33B8D38E39BF}" type="presOf" srcId="{06577C99-F5EA-4FF1-AF1C-6DA08058AF8A}" destId="{4EEF49A1-0E98-4FBD-BBC2-C9F3C400C228}" srcOrd="0" destOrd="0" presId="urn:microsoft.com/office/officeart/2005/8/layout/vList2"/>
    <dgm:cxn modelId="{27FD7283-C802-4D39-83D0-D395C1451504}" srcId="{06577C99-F5EA-4FF1-AF1C-6DA08058AF8A}" destId="{198ED3B3-ED46-4DB4-94B3-2D31ACD33459}" srcOrd="0" destOrd="0" parTransId="{9C72295A-3B89-4210-AE18-0D631EFD7AC9}" sibTransId="{8D08C37E-6E35-4648-B091-7DCE81652404}"/>
    <dgm:cxn modelId="{B43E3811-CFFE-4D4B-98FA-68AF4DB80E02}" srcId="{06577C99-F5EA-4FF1-AF1C-6DA08058AF8A}" destId="{B20339A1-C162-41C5-B5BD-EA090B5352C7}" srcOrd="1" destOrd="0" parTransId="{3BA42ECC-A3D8-4303-A6DE-6B320C1D2C18}" sibTransId="{7A3B4AC5-18B0-48DB-A13C-85614F4FD13C}"/>
    <dgm:cxn modelId="{E184E767-234B-475D-9C60-7A3E93789E5F}" srcId="{06577C99-F5EA-4FF1-AF1C-6DA08058AF8A}" destId="{CCA1B0E2-BAA4-41C0-AB8F-63938CF81334}" srcOrd="4" destOrd="0" parTransId="{6589C2FB-BB58-49C6-823D-70B91FD256E2}" sibTransId="{ADF3F882-6C2A-47DA-BA43-08D926AC7C34}"/>
    <dgm:cxn modelId="{CF744760-F68A-42F3-949B-785F833A08AB}" type="presOf" srcId="{198ED3B3-ED46-4DB4-94B3-2D31ACD33459}" destId="{B676FD6F-09A8-4034-85E7-58D22D67F324}" srcOrd="0" destOrd="0" presId="urn:microsoft.com/office/officeart/2005/8/layout/vList2"/>
    <dgm:cxn modelId="{36332F74-5D2D-4164-A69A-A4B0BB137CD5}" type="presOf" srcId="{CCA1B0E2-BAA4-41C0-AB8F-63938CF81334}" destId="{DBAB9603-A607-45CD-B4F8-FB6353FE840F}" srcOrd="0" destOrd="0" presId="urn:microsoft.com/office/officeart/2005/8/layout/vList2"/>
    <dgm:cxn modelId="{C7F94E4B-B708-464C-9DCD-678817F6F4B7}" srcId="{06577C99-F5EA-4FF1-AF1C-6DA08058AF8A}" destId="{C5352895-9E81-4CA0-9383-5322152FE932}" srcOrd="3" destOrd="0" parTransId="{50BA54CC-8665-49B7-9D0C-90B62CE5D4C5}" sibTransId="{264D16E9-907E-4B6E-ACD3-DDF3E5AFB643}"/>
    <dgm:cxn modelId="{469809D2-4A70-4AA5-A713-B9658083892E}" srcId="{06577C99-F5EA-4FF1-AF1C-6DA08058AF8A}" destId="{B947221D-6B2D-4915-8F25-9AE2F1A0EC2A}" srcOrd="2" destOrd="0" parTransId="{B96BAA4E-0552-43BC-8BA2-DCBE4491A377}" sibTransId="{78FF60CD-A70F-44E2-B82A-F464019866C1}"/>
    <dgm:cxn modelId="{E84CA86B-6E62-4032-B82B-D18740E3442E}" type="presOf" srcId="{B947221D-6B2D-4915-8F25-9AE2F1A0EC2A}" destId="{AA95B2A7-CD3F-4904-A712-984AE21BF4BD}" srcOrd="0" destOrd="0" presId="urn:microsoft.com/office/officeart/2005/8/layout/vList2"/>
    <dgm:cxn modelId="{D10E5639-328F-488E-B859-A63ACFBF7B15}" type="presOf" srcId="{C5352895-9E81-4CA0-9383-5322152FE932}" destId="{8F6C0DCF-657A-4EAF-BED9-A679DF38877E}" srcOrd="0" destOrd="0" presId="urn:microsoft.com/office/officeart/2005/8/layout/vList2"/>
    <dgm:cxn modelId="{DFC21C49-2A5D-4519-931D-3CAED33AF560}" type="presOf" srcId="{B20339A1-C162-41C5-B5BD-EA090B5352C7}" destId="{D4353991-CEBB-4E19-9057-66882B463DAB}" srcOrd="0" destOrd="0" presId="urn:microsoft.com/office/officeart/2005/8/layout/vList2"/>
    <dgm:cxn modelId="{458E2DFF-9E3B-46FF-83C7-995EA89C6561}" type="presParOf" srcId="{4EEF49A1-0E98-4FBD-BBC2-C9F3C400C228}" destId="{B676FD6F-09A8-4034-85E7-58D22D67F324}" srcOrd="0" destOrd="0" presId="urn:microsoft.com/office/officeart/2005/8/layout/vList2"/>
    <dgm:cxn modelId="{C5BFE5D4-1369-41D0-B344-2324FF5518AB}" type="presParOf" srcId="{4EEF49A1-0E98-4FBD-BBC2-C9F3C400C228}" destId="{526915A5-98AF-4E61-BD97-EB89DC83E53E}" srcOrd="1" destOrd="0" presId="urn:microsoft.com/office/officeart/2005/8/layout/vList2"/>
    <dgm:cxn modelId="{50BD4AE2-E56D-4F32-A2AE-CDA60E7D07C6}" type="presParOf" srcId="{4EEF49A1-0E98-4FBD-BBC2-C9F3C400C228}" destId="{D4353991-CEBB-4E19-9057-66882B463DAB}" srcOrd="2" destOrd="0" presId="urn:microsoft.com/office/officeart/2005/8/layout/vList2"/>
    <dgm:cxn modelId="{1FAED9B9-3301-49DE-B891-C89BD1BB9851}" type="presParOf" srcId="{4EEF49A1-0E98-4FBD-BBC2-C9F3C400C228}" destId="{86A0F3C7-9F6E-421B-8FF5-4A971646D5B9}" srcOrd="3" destOrd="0" presId="urn:microsoft.com/office/officeart/2005/8/layout/vList2"/>
    <dgm:cxn modelId="{CCCE9603-9044-43AB-B7A5-BBB5A5F74ABA}" type="presParOf" srcId="{4EEF49A1-0E98-4FBD-BBC2-C9F3C400C228}" destId="{AA95B2A7-CD3F-4904-A712-984AE21BF4BD}" srcOrd="4" destOrd="0" presId="urn:microsoft.com/office/officeart/2005/8/layout/vList2"/>
    <dgm:cxn modelId="{9CA28ABE-73F0-4D7E-9FB5-A31B201F5204}" type="presParOf" srcId="{4EEF49A1-0E98-4FBD-BBC2-C9F3C400C228}" destId="{8FE77A18-98DD-402A-A4F6-D19EACFB6807}" srcOrd="5" destOrd="0" presId="urn:microsoft.com/office/officeart/2005/8/layout/vList2"/>
    <dgm:cxn modelId="{8E908E0B-92C1-44A2-BC6E-E1CE5A842A24}" type="presParOf" srcId="{4EEF49A1-0E98-4FBD-BBC2-C9F3C400C228}" destId="{8F6C0DCF-657A-4EAF-BED9-A679DF38877E}" srcOrd="6" destOrd="0" presId="urn:microsoft.com/office/officeart/2005/8/layout/vList2"/>
    <dgm:cxn modelId="{CA28B7E8-ADFA-4772-8F37-78278BAF6051}" type="presParOf" srcId="{4EEF49A1-0E98-4FBD-BBC2-C9F3C400C228}" destId="{EC36A2E7-D558-4A34-AE33-0B0D519E7DC1}" srcOrd="7" destOrd="0" presId="urn:microsoft.com/office/officeart/2005/8/layout/vList2"/>
    <dgm:cxn modelId="{4F7BD352-19E4-48B0-88CD-A386D7D05B36}" type="presParOf" srcId="{4EEF49A1-0E98-4FBD-BBC2-C9F3C400C228}" destId="{DBAB9603-A607-45CD-B4F8-FB6353FE840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A2B751C-F2D7-4262-9478-35EB45485DCA}" type="doc">
      <dgm:prSet loTypeId="urn:microsoft.com/office/officeart/2005/8/layout/vList3#7" loCatId="list" qsTypeId="urn:microsoft.com/office/officeart/2005/8/quickstyle/simple5" qsCatId="simple" csTypeId="urn:microsoft.com/office/officeart/2005/8/colors/colorful1#16" csCatId="colorful" phldr="1"/>
      <dgm:spPr/>
      <dgm:t>
        <a:bodyPr/>
        <a:lstStyle/>
        <a:p>
          <a:endParaRPr lang="fi-FI"/>
        </a:p>
      </dgm:t>
    </dgm:pt>
    <dgm:pt modelId="{A7C35E23-CCEE-4AA2-8D1A-BC0BB2B107A6}">
      <dgm:prSet custT="1"/>
      <dgm:spPr/>
      <dgm:t>
        <a:bodyPr/>
        <a:lstStyle/>
        <a:p>
          <a:pPr algn="l" rtl="0"/>
          <a:r>
            <a:rPr lang="fi-FI" sz="2000" b="1" dirty="0" smtClean="0">
              <a:solidFill>
                <a:schemeClr val="bg1"/>
              </a:solidFill>
            </a:rPr>
            <a:t>ESBL näytteestä nyt tai joskus aiemmin (virtsa, haava, uloste)</a:t>
          </a:r>
          <a:endParaRPr lang="fi-FI" sz="2000" b="1" dirty="0">
            <a:solidFill>
              <a:schemeClr val="bg1"/>
            </a:solidFill>
          </a:endParaRPr>
        </a:p>
      </dgm:t>
    </dgm:pt>
    <dgm:pt modelId="{63F8A63B-BC61-4372-8F55-FBB6877980ED}" type="parTrans" cxnId="{E7A2901C-EE9E-4584-B9E2-0E7833FBC8E3}">
      <dgm:prSet/>
      <dgm:spPr/>
      <dgm:t>
        <a:bodyPr/>
        <a:lstStyle/>
        <a:p>
          <a:endParaRPr lang="fi-FI"/>
        </a:p>
      </dgm:t>
    </dgm:pt>
    <dgm:pt modelId="{D1043475-83AA-4427-8FE6-2103525F1746}" type="sibTrans" cxnId="{E7A2901C-EE9E-4584-B9E2-0E7833FBC8E3}">
      <dgm:prSet/>
      <dgm:spPr/>
      <dgm:t>
        <a:bodyPr/>
        <a:lstStyle/>
        <a:p>
          <a:endParaRPr lang="fi-FI"/>
        </a:p>
      </dgm:t>
    </dgm:pt>
    <dgm:pt modelId="{AB6D477F-7504-439F-AB49-D2FEDA0516E2}">
      <dgm:prSet custT="1"/>
      <dgm:spPr/>
      <dgm:t>
        <a:bodyPr/>
        <a:lstStyle/>
        <a:p>
          <a:pPr algn="l" rtl="0"/>
          <a:r>
            <a:rPr lang="fi-FI" sz="2000" b="1" dirty="0" smtClean="0">
              <a:solidFill>
                <a:schemeClr val="bg1"/>
              </a:solidFill>
            </a:rPr>
            <a:t>Aiheuttaa samoja infektiota</a:t>
          </a:r>
          <a:endParaRPr lang="fi-FI" sz="2000" b="1" dirty="0">
            <a:solidFill>
              <a:schemeClr val="bg1"/>
            </a:solidFill>
          </a:endParaRPr>
        </a:p>
      </dgm:t>
    </dgm:pt>
    <dgm:pt modelId="{DACB252E-13D7-465E-A0FB-3F812C11993F}" type="parTrans" cxnId="{6596CD61-C455-48BE-801E-174E95EB79B2}">
      <dgm:prSet/>
      <dgm:spPr/>
      <dgm:t>
        <a:bodyPr/>
        <a:lstStyle/>
        <a:p>
          <a:endParaRPr lang="fi-FI"/>
        </a:p>
      </dgm:t>
    </dgm:pt>
    <dgm:pt modelId="{81E8F857-C1FA-47D8-AD7C-152C489E2E28}" type="sibTrans" cxnId="{6596CD61-C455-48BE-801E-174E95EB79B2}">
      <dgm:prSet/>
      <dgm:spPr/>
      <dgm:t>
        <a:bodyPr/>
        <a:lstStyle/>
        <a:p>
          <a:endParaRPr lang="fi-FI"/>
        </a:p>
      </dgm:t>
    </dgm:pt>
    <dgm:pt modelId="{9C49CC62-E221-4AD6-BAB4-A7899F7324FC}">
      <dgm:prSet custT="1"/>
      <dgm:spPr/>
      <dgm:t>
        <a:bodyPr/>
        <a:lstStyle/>
        <a:p>
          <a:pPr algn="l" rtl="0"/>
          <a:r>
            <a:rPr lang="fi-FI" sz="2000" b="1" dirty="0" smtClean="0">
              <a:solidFill>
                <a:schemeClr val="bg1"/>
              </a:solidFill>
            </a:rPr>
            <a:t>Näytteet otetaan AINA sairaalaan tullessa</a:t>
          </a:r>
          <a:endParaRPr lang="fi-FI" sz="2000" b="1" dirty="0">
            <a:solidFill>
              <a:schemeClr val="bg1"/>
            </a:solidFill>
          </a:endParaRPr>
        </a:p>
      </dgm:t>
    </dgm:pt>
    <dgm:pt modelId="{6B3F6D97-45BF-4928-A95F-0C1F7E690261}" type="parTrans" cxnId="{C721F6ED-4715-44DC-9F1E-65610D01BB5A}">
      <dgm:prSet/>
      <dgm:spPr/>
      <dgm:t>
        <a:bodyPr/>
        <a:lstStyle/>
        <a:p>
          <a:endParaRPr lang="fi-FI"/>
        </a:p>
      </dgm:t>
    </dgm:pt>
    <dgm:pt modelId="{634B1EB7-A932-485D-A0AF-BEB03BB59FBD}" type="sibTrans" cxnId="{C721F6ED-4715-44DC-9F1E-65610D01BB5A}">
      <dgm:prSet/>
      <dgm:spPr/>
      <dgm:t>
        <a:bodyPr/>
        <a:lstStyle/>
        <a:p>
          <a:endParaRPr lang="fi-FI"/>
        </a:p>
      </dgm:t>
    </dgm:pt>
    <dgm:pt modelId="{A98A620F-675B-4130-8118-850C0D67BB09}">
      <dgm:prSet custT="1"/>
      <dgm:spPr/>
      <dgm:t>
        <a:bodyPr/>
        <a:lstStyle/>
        <a:p>
          <a:pPr algn="l" rtl="0"/>
          <a:r>
            <a:rPr lang="fi-FI" sz="2000" b="1" smtClean="0">
              <a:solidFill>
                <a:schemeClr val="bg1"/>
              </a:solidFill>
            </a:rPr>
            <a:t>Oireeton kantajuus yleistä</a:t>
          </a:r>
          <a:endParaRPr lang="fi-FI" sz="2000" b="1" dirty="0">
            <a:solidFill>
              <a:schemeClr val="bg1"/>
            </a:solidFill>
          </a:endParaRPr>
        </a:p>
      </dgm:t>
    </dgm:pt>
    <dgm:pt modelId="{85B77E87-5826-4B3A-83F4-B2BB406C18B3}" type="parTrans" cxnId="{91AC2DB6-53E9-40D5-A706-F0B1084AEF6F}">
      <dgm:prSet/>
      <dgm:spPr/>
    </dgm:pt>
    <dgm:pt modelId="{68280E6C-950E-4295-A5F1-40C85F882460}" type="sibTrans" cxnId="{91AC2DB6-53E9-40D5-A706-F0B1084AEF6F}">
      <dgm:prSet/>
      <dgm:spPr/>
    </dgm:pt>
    <dgm:pt modelId="{19238CB8-18B4-417B-897D-9ECC3ECC8284}">
      <dgm:prSet custT="1"/>
      <dgm:spPr/>
      <dgm:t>
        <a:bodyPr/>
        <a:lstStyle/>
        <a:p>
          <a:pPr algn="l" rtl="0"/>
          <a:r>
            <a:rPr lang="fi-FI" sz="2000" b="1" dirty="0" smtClean="0">
              <a:solidFill>
                <a:schemeClr val="bg1"/>
              </a:solidFill>
            </a:rPr>
            <a:t>Laitoshoidossa kolonisaatio leviää</a:t>
          </a:r>
          <a:endParaRPr lang="fi-FI" sz="2000" b="1" dirty="0">
            <a:solidFill>
              <a:schemeClr val="bg1"/>
            </a:solidFill>
          </a:endParaRPr>
        </a:p>
      </dgm:t>
    </dgm:pt>
    <dgm:pt modelId="{B3BA19E0-7E46-42BF-95F1-C135A5BA12B9}" type="parTrans" cxnId="{91AE2541-C9A8-435F-81F6-08A65ED16C83}">
      <dgm:prSet/>
      <dgm:spPr/>
    </dgm:pt>
    <dgm:pt modelId="{F90A36DA-E3F3-495E-B26B-E279705F40FB}" type="sibTrans" cxnId="{91AE2541-C9A8-435F-81F6-08A65ED16C83}">
      <dgm:prSet/>
      <dgm:spPr/>
    </dgm:pt>
    <dgm:pt modelId="{174E05BC-EF3A-47B8-A633-CEB0226B0995}" type="pres">
      <dgm:prSet presAssocID="{DA2B751C-F2D7-4262-9478-35EB45485DCA}" presName="linearFlow" presStyleCnt="0">
        <dgm:presLayoutVars>
          <dgm:dir/>
          <dgm:resizeHandles val="exact"/>
        </dgm:presLayoutVars>
      </dgm:prSet>
      <dgm:spPr/>
      <dgm:t>
        <a:bodyPr/>
        <a:lstStyle/>
        <a:p>
          <a:endParaRPr lang="fi-FI"/>
        </a:p>
      </dgm:t>
    </dgm:pt>
    <dgm:pt modelId="{E72F8EDF-4B79-4E1F-9451-D2F7A5A2C0A8}" type="pres">
      <dgm:prSet presAssocID="{A7C35E23-CCEE-4AA2-8D1A-BC0BB2B107A6}" presName="composite" presStyleCnt="0"/>
      <dgm:spPr/>
    </dgm:pt>
    <dgm:pt modelId="{1BC2CEF1-D565-4B65-8B9B-648BAF0AF508}" type="pres">
      <dgm:prSet presAssocID="{A7C35E23-CCEE-4AA2-8D1A-BC0BB2B107A6}" presName="imgShp" presStyleLbl="fgImgPlace1" presStyleIdx="0" presStyleCnt="5"/>
      <dgm:spPr/>
    </dgm:pt>
    <dgm:pt modelId="{4FA50B19-BFB1-40B6-848F-2018BFB08818}" type="pres">
      <dgm:prSet presAssocID="{A7C35E23-CCEE-4AA2-8D1A-BC0BB2B107A6}" presName="txShp" presStyleLbl="node1" presStyleIdx="0" presStyleCnt="5">
        <dgm:presLayoutVars>
          <dgm:bulletEnabled val="1"/>
        </dgm:presLayoutVars>
      </dgm:prSet>
      <dgm:spPr/>
      <dgm:t>
        <a:bodyPr/>
        <a:lstStyle/>
        <a:p>
          <a:endParaRPr lang="fi-FI"/>
        </a:p>
      </dgm:t>
    </dgm:pt>
    <dgm:pt modelId="{C504A4C8-2843-4EDB-AFB0-42F687EEB571}" type="pres">
      <dgm:prSet presAssocID="{D1043475-83AA-4427-8FE6-2103525F1746}" presName="spacing" presStyleCnt="0"/>
      <dgm:spPr/>
    </dgm:pt>
    <dgm:pt modelId="{0AA9ABD0-3B8B-43DC-9DC2-2DE482D99E29}" type="pres">
      <dgm:prSet presAssocID="{AB6D477F-7504-439F-AB49-D2FEDA0516E2}" presName="composite" presStyleCnt="0"/>
      <dgm:spPr/>
    </dgm:pt>
    <dgm:pt modelId="{D9323CD8-0DB6-4DA8-BEF6-133E0779D117}" type="pres">
      <dgm:prSet presAssocID="{AB6D477F-7504-439F-AB49-D2FEDA0516E2}" presName="imgShp" presStyleLbl="fgImgPlace1" presStyleIdx="1" presStyleCnt="5"/>
      <dgm:spPr/>
    </dgm:pt>
    <dgm:pt modelId="{BA8737CD-C503-4277-8E1D-AD92AA16AF2B}" type="pres">
      <dgm:prSet presAssocID="{AB6D477F-7504-439F-AB49-D2FEDA0516E2}" presName="txShp" presStyleLbl="node1" presStyleIdx="1" presStyleCnt="5">
        <dgm:presLayoutVars>
          <dgm:bulletEnabled val="1"/>
        </dgm:presLayoutVars>
      </dgm:prSet>
      <dgm:spPr/>
      <dgm:t>
        <a:bodyPr/>
        <a:lstStyle/>
        <a:p>
          <a:endParaRPr lang="fi-FI"/>
        </a:p>
      </dgm:t>
    </dgm:pt>
    <dgm:pt modelId="{22D1EC2B-BFB3-48C6-9917-9AF9C1147015}" type="pres">
      <dgm:prSet presAssocID="{81E8F857-C1FA-47D8-AD7C-152C489E2E28}" presName="spacing" presStyleCnt="0"/>
      <dgm:spPr/>
    </dgm:pt>
    <dgm:pt modelId="{B0AC83EE-DF9C-4A9C-AE7D-7E1281C5BEEC}" type="pres">
      <dgm:prSet presAssocID="{A98A620F-675B-4130-8118-850C0D67BB09}" presName="composite" presStyleCnt="0"/>
      <dgm:spPr/>
    </dgm:pt>
    <dgm:pt modelId="{9F4E8855-4855-45E2-82C5-BEA4F1A0AFDB}" type="pres">
      <dgm:prSet presAssocID="{A98A620F-675B-4130-8118-850C0D67BB09}" presName="imgShp" presStyleLbl="fgImgPlace1" presStyleIdx="2" presStyleCnt="5"/>
      <dgm:spPr/>
    </dgm:pt>
    <dgm:pt modelId="{BB6346BE-AFD9-4F74-8643-EE528FC951DF}" type="pres">
      <dgm:prSet presAssocID="{A98A620F-675B-4130-8118-850C0D67BB09}" presName="txShp" presStyleLbl="node1" presStyleIdx="2" presStyleCnt="5">
        <dgm:presLayoutVars>
          <dgm:bulletEnabled val="1"/>
        </dgm:presLayoutVars>
      </dgm:prSet>
      <dgm:spPr/>
      <dgm:t>
        <a:bodyPr/>
        <a:lstStyle/>
        <a:p>
          <a:endParaRPr lang="fi-FI"/>
        </a:p>
      </dgm:t>
    </dgm:pt>
    <dgm:pt modelId="{E60A92D4-157C-4B21-91D3-E58E151321CD}" type="pres">
      <dgm:prSet presAssocID="{68280E6C-950E-4295-A5F1-40C85F882460}" presName="spacing" presStyleCnt="0"/>
      <dgm:spPr/>
    </dgm:pt>
    <dgm:pt modelId="{F39DB510-8B57-4162-BB0E-8E51433471F1}" type="pres">
      <dgm:prSet presAssocID="{9C49CC62-E221-4AD6-BAB4-A7899F7324FC}" presName="composite" presStyleCnt="0"/>
      <dgm:spPr/>
    </dgm:pt>
    <dgm:pt modelId="{EAAB5A91-D242-42A4-AE89-49AC7E29B59C}" type="pres">
      <dgm:prSet presAssocID="{9C49CC62-E221-4AD6-BAB4-A7899F7324FC}" presName="imgShp" presStyleLbl="fgImgPlace1" presStyleIdx="3" presStyleCnt="5"/>
      <dgm:spPr/>
    </dgm:pt>
    <dgm:pt modelId="{052E26FE-416D-440B-961F-4745EF39AF4B}" type="pres">
      <dgm:prSet presAssocID="{9C49CC62-E221-4AD6-BAB4-A7899F7324FC}" presName="txShp" presStyleLbl="node1" presStyleIdx="3" presStyleCnt="5">
        <dgm:presLayoutVars>
          <dgm:bulletEnabled val="1"/>
        </dgm:presLayoutVars>
      </dgm:prSet>
      <dgm:spPr/>
      <dgm:t>
        <a:bodyPr/>
        <a:lstStyle/>
        <a:p>
          <a:endParaRPr lang="fi-FI"/>
        </a:p>
      </dgm:t>
    </dgm:pt>
    <dgm:pt modelId="{C69FDAF9-3C18-4933-90CB-E3E90D74E325}" type="pres">
      <dgm:prSet presAssocID="{634B1EB7-A932-485D-A0AF-BEB03BB59FBD}" presName="spacing" presStyleCnt="0"/>
      <dgm:spPr/>
    </dgm:pt>
    <dgm:pt modelId="{6E3FDC3D-1723-46C1-86A2-19E765C24900}" type="pres">
      <dgm:prSet presAssocID="{19238CB8-18B4-417B-897D-9ECC3ECC8284}" presName="composite" presStyleCnt="0"/>
      <dgm:spPr/>
    </dgm:pt>
    <dgm:pt modelId="{46787BFF-514E-49A7-9865-EDE41D9B5B90}" type="pres">
      <dgm:prSet presAssocID="{19238CB8-18B4-417B-897D-9ECC3ECC8284}" presName="imgShp" presStyleLbl="fgImgPlace1" presStyleIdx="4" presStyleCnt="5"/>
      <dgm:spPr/>
    </dgm:pt>
    <dgm:pt modelId="{3F0718A4-05A9-4D68-B4E6-831C37ACB6A5}" type="pres">
      <dgm:prSet presAssocID="{19238CB8-18B4-417B-897D-9ECC3ECC8284}" presName="txShp" presStyleLbl="node1" presStyleIdx="4" presStyleCnt="5">
        <dgm:presLayoutVars>
          <dgm:bulletEnabled val="1"/>
        </dgm:presLayoutVars>
      </dgm:prSet>
      <dgm:spPr/>
      <dgm:t>
        <a:bodyPr/>
        <a:lstStyle/>
        <a:p>
          <a:endParaRPr lang="fi-FI"/>
        </a:p>
      </dgm:t>
    </dgm:pt>
  </dgm:ptLst>
  <dgm:cxnLst>
    <dgm:cxn modelId="{91AE2541-C9A8-435F-81F6-08A65ED16C83}" srcId="{DA2B751C-F2D7-4262-9478-35EB45485DCA}" destId="{19238CB8-18B4-417B-897D-9ECC3ECC8284}" srcOrd="4" destOrd="0" parTransId="{B3BA19E0-7E46-42BF-95F1-C135A5BA12B9}" sibTransId="{F90A36DA-E3F3-495E-B26B-E279705F40FB}"/>
    <dgm:cxn modelId="{B6F48E22-1873-43A3-9CC3-D7493FD2A773}" type="presOf" srcId="{19238CB8-18B4-417B-897D-9ECC3ECC8284}" destId="{3F0718A4-05A9-4D68-B4E6-831C37ACB6A5}" srcOrd="0" destOrd="0" presId="urn:microsoft.com/office/officeart/2005/8/layout/vList3#7"/>
    <dgm:cxn modelId="{E7A2901C-EE9E-4584-B9E2-0E7833FBC8E3}" srcId="{DA2B751C-F2D7-4262-9478-35EB45485DCA}" destId="{A7C35E23-CCEE-4AA2-8D1A-BC0BB2B107A6}" srcOrd="0" destOrd="0" parTransId="{63F8A63B-BC61-4372-8F55-FBB6877980ED}" sibTransId="{D1043475-83AA-4427-8FE6-2103525F1746}"/>
    <dgm:cxn modelId="{C721F6ED-4715-44DC-9F1E-65610D01BB5A}" srcId="{DA2B751C-F2D7-4262-9478-35EB45485DCA}" destId="{9C49CC62-E221-4AD6-BAB4-A7899F7324FC}" srcOrd="3" destOrd="0" parTransId="{6B3F6D97-45BF-4928-A95F-0C1F7E690261}" sibTransId="{634B1EB7-A932-485D-A0AF-BEB03BB59FBD}"/>
    <dgm:cxn modelId="{91AC2DB6-53E9-40D5-A706-F0B1084AEF6F}" srcId="{DA2B751C-F2D7-4262-9478-35EB45485DCA}" destId="{A98A620F-675B-4130-8118-850C0D67BB09}" srcOrd="2" destOrd="0" parTransId="{85B77E87-5826-4B3A-83F4-B2BB406C18B3}" sibTransId="{68280E6C-950E-4295-A5F1-40C85F882460}"/>
    <dgm:cxn modelId="{2BD777A8-4372-426D-BC9A-2184222FB8F9}" type="presOf" srcId="{AB6D477F-7504-439F-AB49-D2FEDA0516E2}" destId="{BA8737CD-C503-4277-8E1D-AD92AA16AF2B}" srcOrd="0" destOrd="0" presId="urn:microsoft.com/office/officeart/2005/8/layout/vList3#7"/>
    <dgm:cxn modelId="{48C1BBC9-E7E1-4A08-9636-0F91B251C438}" type="presOf" srcId="{DA2B751C-F2D7-4262-9478-35EB45485DCA}" destId="{174E05BC-EF3A-47B8-A633-CEB0226B0995}" srcOrd="0" destOrd="0" presId="urn:microsoft.com/office/officeart/2005/8/layout/vList3#7"/>
    <dgm:cxn modelId="{875FBEF6-01E6-44FE-BEAD-CA019D62073C}" type="presOf" srcId="{9C49CC62-E221-4AD6-BAB4-A7899F7324FC}" destId="{052E26FE-416D-440B-961F-4745EF39AF4B}" srcOrd="0" destOrd="0" presId="urn:microsoft.com/office/officeart/2005/8/layout/vList3#7"/>
    <dgm:cxn modelId="{889C1B4C-ABD3-43BF-A93A-001555768486}" type="presOf" srcId="{A7C35E23-CCEE-4AA2-8D1A-BC0BB2B107A6}" destId="{4FA50B19-BFB1-40B6-848F-2018BFB08818}" srcOrd="0" destOrd="0" presId="urn:microsoft.com/office/officeart/2005/8/layout/vList3#7"/>
    <dgm:cxn modelId="{6610D938-C779-461E-89F4-C01F87BCB8BF}" type="presOf" srcId="{A98A620F-675B-4130-8118-850C0D67BB09}" destId="{BB6346BE-AFD9-4F74-8643-EE528FC951DF}" srcOrd="0" destOrd="0" presId="urn:microsoft.com/office/officeart/2005/8/layout/vList3#7"/>
    <dgm:cxn modelId="{6596CD61-C455-48BE-801E-174E95EB79B2}" srcId="{DA2B751C-F2D7-4262-9478-35EB45485DCA}" destId="{AB6D477F-7504-439F-AB49-D2FEDA0516E2}" srcOrd="1" destOrd="0" parTransId="{DACB252E-13D7-465E-A0FB-3F812C11993F}" sibTransId="{81E8F857-C1FA-47D8-AD7C-152C489E2E28}"/>
    <dgm:cxn modelId="{A52643D0-A693-48F8-B1EF-14250BCEF8DA}" type="presParOf" srcId="{174E05BC-EF3A-47B8-A633-CEB0226B0995}" destId="{E72F8EDF-4B79-4E1F-9451-D2F7A5A2C0A8}" srcOrd="0" destOrd="0" presId="urn:microsoft.com/office/officeart/2005/8/layout/vList3#7"/>
    <dgm:cxn modelId="{5681B17C-50FA-499D-8B77-9FC468A3ADE7}" type="presParOf" srcId="{E72F8EDF-4B79-4E1F-9451-D2F7A5A2C0A8}" destId="{1BC2CEF1-D565-4B65-8B9B-648BAF0AF508}" srcOrd="0" destOrd="0" presId="urn:microsoft.com/office/officeart/2005/8/layout/vList3#7"/>
    <dgm:cxn modelId="{66EE0FAB-9EAA-49F4-8B36-0B05DD2700D3}" type="presParOf" srcId="{E72F8EDF-4B79-4E1F-9451-D2F7A5A2C0A8}" destId="{4FA50B19-BFB1-40B6-848F-2018BFB08818}" srcOrd="1" destOrd="0" presId="urn:microsoft.com/office/officeart/2005/8/layout/vList3#7"/>
    <dgm:cxn modelId="{52AA71FB-D941-4043-BAE3-0403AC47233E}" type="presParOf" srcId="{174E05BC-EF3A-47B8-A633-CEB0226B0995}" destId="{C504A4C8-2843-4EDB-AFB0-42F687EEB571}" srcOrd="1" destOrd="0" presId="urn:microsoft.com/office/officeart/2005/8/layout/vList3#7"/>
    <dgm:cxn modelId="{729ABEE2-565A-4E2B-B2DB-AFD4845EC709}" type="presParOf" srcId="{174E05BC-EF3A-47B8-A633-CEB0226B0995}" destId="{0AA9ABD0-3B8B-43DC-9DC2-2DE482D99E29}" srcOrd="2" destOrd="0" presId="urn:microsoft.com/office/officeart/2005/8/layout/vList3#7"/>
    <dgm:cxn modelId="{FC56D2AB-847E-4F1D-8CA7-BCDA5625018B}" type="presParOf" srcId="{0AA9ABD0-3B8B-43DC-9DC2-2DE482D99E29}" destId="{D9323CD8-0DB6-4DA8-BEF6-133E0779D117}" srcOrd="0" destOrd="0" presId="urn:microsoft.com/office/officeart/2005/8/layout/vList3#7"/>
    <dgm:cxn modelId="{4182246B-0FB2-4DF9-9B70-B6198B6BE763}" type="presParOf" srcId="{0AA9ABD0-3B8B-43DC-9DC2-2DE482D99E29}" destId="{BA8737CD-C503-4277-8E1D-AD92AA16AF2B}" srcOrd="1" destOrd="0" presId="urn:microsoft.com/office/officeart/2005/8/layout/vList3#7"/>
    <dgm:cxn modelId="{02B638A4-070C-4C0B-9E10-CD8F6075FBED}" type="presParOf" srcId="{174E05BC-EF3A-47B8-A633-CEB0226B0995}" destId="{22D1EC2B-BFB3-48C6-9917-9AF9C1147015}" srcOrd="3" destOrd="0" presId="urn:microsoft.com/office/officeart/2005/8/layout/vList3#7"/>
    <dgm:cxn modelId="{8C74A69A-CCD5-4BAF-85D6-0F6E982B3CFB}" type="presParOf" srcId="{174E05BC-EF3A-47B8-A633-CEB0226B0995}" destId="{B0AC83EE-DF9C-4A9C-AE7D-7E1281C5BEEC}" srcOrd="4" destOrd="0" presId="urn:microsoft.com/office/officeart/2005/8/layout/vList3#7"/>
    <dgm:cxn modelId="{7C0E114C-D9AB-4AE4-A4F7-F4B6DB9A6FA8}" type="presParOf" srcId="{B0AC83EE-DF9C-4A9C-AE7D-7E1281C5BEEC}" destId="{9F4E8855-4855-45E2-82C5-BEA4F1A0AFDB}" srcOrd="0" destOrd="0" presId="urn:microsoft.com/office/officeart/2005/8/layout/vList3#7"/>
    <dgm:cxn modelId="{3AC2DD62-3ECA-4D31-974A-BFE66F5D31E2}" type="presParOf" srcId="{B0AC83EE-DF9C-4A9C-AE7D-7E1281C5BEEC}" destId="{BB6346BE-AFD9-4F74-8643-EE528FC951DF}" srcOrd="1" destOrd="0" presId="urn:microsoft.com/office/officeart/2005/8/layout/vList3#7"/>
    <dgm:cxn modelId="{649F0A65-D5E3-4D16-94EB-00D3C0B385E1}" type="presParOf" srcId="{174E05BC-EF3A-47B8-A633-CEB0226B0995}" destId="{E60A92D4-157C-4B21-91D3-E58E151321CD}" srcOrd="5" destOrd="0" presId="urn:microsoft.com/office/officeart/2005/8/layout/vList3#7"/>
    <dgm:cxn modelId="{40948DD3-FB23-4765-9845-2898F31BE167}" type="presParOf" srcId="{174E05BC-EF3A-47B8-A633-CEB0226B0995}" destId="{F39DB510-8B57-4162-BB0E-8E51433471F1}" srcOrd="6" destOrd="0" presId="urn:microsoft.com/office/officeart/2005/8/layout/vList3#7"/>
    <dgm:cxn modelId="{08A3DDC9-C0D8-4A9C-B5C7-4CB7F6D20E0A}" type="presParOf" srcId="{F39DB510-8B57-4162-BB0E-8E51433471F1}" destId="{EAAB5A91-D242-42A4-AE89-49AC7E29B59C}" srcOrd="0" destOrd="0" presId="urn:microsoft.com/office/officeart/2005/8/layout/vList3#7"/>
    <dgm:cxn modelId="{1C21FECE-F593-474C-A872-F31D8A29879A}" type="presParOf" srcId="{F39DB510-8B57-4162-BB0E-8E51433471F1}" destId="{052E26FE-416D-440B-961F-4745EF39AF4B}" srcOrd="1" destOrd="0" presId="urn:microsoft.com/office/officeart/2005/8/layout/vList3#7"/>
    <dgm:cxn modelId="{9D1FD149-3983-4673-8E01-C97B2B891362}" type="presParOf" srcId="{174E05BC-EF3A-47B8-A633-CEB0226B0995}" destId="{C69FDAF9-3C18-4933-90CB-E3E90D74E325}" srcOrd="7" destOrd="0" presId="urn:microsoft.com/office/officeart/2005/8/layout/vList3#7"/>
    <dgm:cxn modelId="{F3D2C103-952D-4B14-A565-4FFDD75C1B25}" type="presParOf" srcId="{174E05BC-EF3A-47B8-A633-CEB0226B0995}" destId="{6E3FDC3D-1723-46C1-86A2-19E765C24900}" srcOrd="8" destOrd="0" presId="urn:microsoft.com/office/officeart/2005/8/layout/vList3#7"/>
    <dgm:cxn modelId="{38D488BA-2EC0-4CD8-9B58-30F2A93470B1}" type="presParOf" srcId="{6E3FDC3D-1723-46C1-86A2-19E765C24900}" destId="{46787BFF-514E-49A7-9865-EDE41D9B5B90}" srcOrd="0" destOrd="0" presId="urn:microsoft.com/office/officeart/2005/8/layout/vList3#7"/>
    <dgm:cxn modelId="{FA83AB79-3BD4-4E01-8B41-A376035C04F4}" type="presParOf" srcId="{6E3FDC3D-1723-46C1-86A2-19E765C24900}" destId="{3F0718A4-05A9-4D68-B4E6-831C37ACB6A5}"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2971D1-9A79-4E0D-A43C-0D29F50F6034}" type="doc">
      <dgm:prSet loTypeId="urn:microsoft.com/office/officeart/2005/8/layout/matrix3" loCatId="matrix" qsTypeId="urn:microsoft.com/office/officeart/2005/8/quickstyle/3d2" qsCatId="3D" csTypeId="urn:microsoft.com/office/officeart/2005/8/colors/accent6_4" csCatId="accent6"/>
      <dgm:spPr/>
      <dgm:t>
        <a:bodyPr/>
        <a:lstStyle/>
        <a:p>
          <a:endParaRPr lang="fi-FI"/>
        </a:p>
      </dgm:t>
    </dgm:pt>
    <dgm:pt modelId="{2E6F0738-4CD4-4008-8409-9CBA3CBC6E0B}">
      <dgm:prSet/>
      <dgm:spPr/>
      <dgm:t>
        <a:bodyPr/>
        <a:lstStyle/>
        <a:p>
          <a:pPr rtl="0"/>
          <a:r>
            <a:rPr lang="fi-FI" b="1" dirty="0" err="1" smtClean="0">
              <a:solidFill>
                <a:schemeClr val="bg1"/>
              </a:solidFill>
            </a:rPr>
            <a:t>Vankomysiini</a:t>
          </a:r>
          <a:r>
            <a:rPr lang="fi-FI" b="1" dirty="0" smtClean="0">
              <a:solidFill>
                <a:schemeClr val="bg1"/>
              </a:solidFill>
            </a:rPr>
            <a:t> Resistentti </a:t>
          </a:r>
          <a:r>
            <a:rPr lang="fi-FI" b="1" dirty="0" err="1" smtClean="0">
              <a:solidFill>
                <a:schemeClr val="bg1"/>
              </a:solidFill>
            </a:rPr>
            <a:t>Enterokokki</a:t>
          </a:r>
          <a:endParaRPr lang="fi-FI" b="1" dirty="0">
            <a:solidFill>
              <a:schemeClr val="bg1"/>
            </a:solidFill>
          </a:endParaRPr>
        </a:p>
      </dgm:t>
    </dgm:pt>
    <dgm:pt modelId="{F1C80190-23F5-445D-ADCE-654F87CCDC1C}" type="parTrans" cxnId="{EA8BC442-4E8D-4418-B341-B83C8637D05D}">
      <dgm:prSet/>
      <dgm:spPr/>
      <dgm:t>
        <a:bodyPr/>
        <a:lstStyle/>
        <a:p>
          <a:endParaRPr lang="fi-FI"/>
        </a:p>
      </dgm:t>
    </dgm:pt>
    <dgm:pt modelId="{0F75D7B1-F2DB-4F83-944B-677403C22208}" type="sibTrans" cxnId="{EA8BC442-4E8D-4418-B341-B83C8637D05D}">
      <dgm:prSet/>
      <dgm:spPr/>
      <dgm:t>
        <a:bodyPr/>
        <a:lstStyle/>
        <a:p>
          <a:endParaRPr lang="fi-FI"/>
        </a:p>
      </dgm:t>
    </dgm:pt>
    <dgm:pt modelId="{C393F2D9-9250-4DDD-8431-4C6A6FB4A6F2}">
      <dgm:prSet/>
      <dgm:spPr/>
      <dgm:t>
        <a:bodyPr/>
        <a:lstStyle/>
        <a:p>
          <a:pPr rtl="0"/>
          <a:r>
            <a:rPr lang="fi-FI" b="1" dirty="0" err="1" smtClean="0">
              <a:solidFill>
                <a:schemeClr val="bg1"/>
              </a:solidFill>
            </a:rPr>
            <a:t>Enterokokit</a:t>
          </a:r>
          <a:r>
            <a:rPr lang="fi-FI" b="1" dirty="0" smtClean="0">
              <a:solidFill>
                <a:schemeClr val="bg1"/>
              </a:solidFill>
            </a:rPr>
            <a:t> suoliston normaalifloora</a:t>
          </a:r>
          <a:endParaRPr lang="fi-FI" b="1" dirty="0">
            <a:solidFill>
              <a:schemeClr val="bg1"/>
            </a:solidFill>
          </a:endParaRPr>
        </a:p>
      </dgm:t>
    </dgm:pt>
    <dgm:pt modelId="{FC60E21E-4CF8-47C4-A009-66A3489560C5}" type="parTrans" cxnId="{8755880A-BB2A-4354-8C15-D4F7844B784A}">
      <dgm:prSet/>
      <dgm:spPr/>
      <dgm:t>
        <a:bodyPr/>
        <a:lstStyle/>
        <a:p>
          <a:endParaRPr lang="fi-FI"/>
        </a:p>
      </dgm:t>
    </dgm:pt>
    <dgm:pt modelId="{CEB2DE6A-5A8E-4115-BB8A-267FEEDC9099}" type="sibTrans" cxnId="{8755880A-BB2A-4354-8C15-D4F7844B784A}">
      <dgm:prSet/>
      <dgm:spPr/>
      <dgm:t>
        <a:bodyPr/>
        <a:lstStyle/>
        <a:p>
          <a:endParaRPr lang="fi-FI"/>
        </a:p>
      </dgm:t>
    </dgm:pt>
    <dgm:pt modelId="{AC3257DC-081D-483E-89AF-918909902E5D}">
      <dgm:prSet/>
      <dgm:spPr/>
      <dgm:t>
        <a:bodyPr/>
        <a:lstStyle/>
        <a:p>
          <a:pPr rtl="0"/>
          <a:r>
            <a:rPr lang="fi-FI" b="1" dirty="0" smtClean="0">
              <a:solidFill>
                <a:schemeClr val="bg1"/>
              </a:solidFill>
            </a:rPr>
            <a:t>Aiheuttavat virtsatieinfektioita</a:t>
          </a:r>
          <a:endParaRPr lang="fi-FI" b="1" dirty="0">
            <a:solidFill>
              <a:schemeClr val="bg1"/>
            </a:solidFill>
          </a:endParaRPr>
        </a:p>
      </dgm:t>
    </dgm:pt>
    <dgm:pt modelId="{A69E6BD2-8536-4318-BDB0-B51C96667478}" type="parTrans" cxnId="{02BCAA11-8C12-49A3-8CAD-34C624B9E57B}">
      <dgm:prSet/>
      <dgm:spPr/>
      <dgm:t>
        <a:bodyPr/>
        <a:lstStyle/>
        <a:p>
          <a:endParaRPr lang="fi-FI"/>
        </a:p>
      </dgm:t>
    </dgm:pt>
    <dgm:pt modelId="{5B2E01B9-DAB9-4276-96BA-25661A5F1A03}" type="sibTrans" cxnId="{02BCAA11-8C12-49A3-8CAD-34C624B9E57B}">
      <dgm:prSet/>
      <dgm:spPr/>
      <dgm:t>
        <a:bodyPr/>
        <a:lstStyle/>
        <a:p>
          <a:endParaRPr lang="fi-FI"/>
        </a:p>
      </dgm:t>
    </dgm:pt>
    <dgm:pt modelId="{4A14F984-ACA8-40A0-98CF-6CE7A36C6FD1}">
      <dgm:prSet/>
      <dgm:spPr/>
      <dgm:t>
        <a:bodyPr/>
        <a:lstStyle/>
        <a:p>
          <a:pPr rtl="0"/>
          <a:r>
            <a:rPr lang="fi-FI" b="1" dirty="0" smtClean="0">
              <a:solidFill>
                <a:schemeClr val="bg1"/>
              </a:solidFill>
            </a:rPr>
            <a:t>Terveellä ihmisellä riski pieni</a:t>
          </a:r>
          <a:endParaRPr lang="fi-FI" b="1" dirty="0">
            <a:solidFill>
              <a:schemeClr val="bg1"/>
            </a:solidFill>
          </a:endParaRPr>
        </a:p>
      </dgm:t>
    </dgm:pt>
    <dgm:pt modelId="{C70C2DA5-FBCC-44D7-AD90-82A43EB777B5}" type="parTrans" cxnId="{97480EC5-006F-40B2-9F25-853AE82D25AD}">
      <dgm:prSet/>
      <dgm:spPr/>
      <dgm:t>
        <a:bodyPr/>
        <a:lstStyle/>
        <a:p>
          <a:endParaRPr lang="fi-FI"/>
        </a:p>
      </dgm:t>
    </dgm:pt>
    <dgm:pt modelId="{67BB2461-D315-42D9-92EA-D240524DAAD2}" type="sibTrans" cxnId="{97480EC5-006F-40B2-9F25-853AE82D25AD}">
      <dgm:prSet/>
      <dgm:spPr/>
      <dgm:t>
        <a:bodyPr/>
        <a:lstStyle/>
        <a:p>
          <a:endParaRPr lang="fi-FI"/>
        </a:p>
      </dgm:t>
    </dgm:pt>
    <dgm:pt modelId="{B365663C-F2A7-44A6-BDE2-A07D7A1DA45A}">
      <dgm:prSet/>
      <dgm:spPr/>
      <dgm:t>
        <a:bodyPr/>
        <a:lstStyle/>
        <a:p>
          <a:pPr rtl="0"/>
          <a:r>
            <a:rPr lang="fi-FI" b="1" dirty="0" smtClean="0">
              <a:solidFill>
                <a:schemeClr val="bg1"/>
              </a:solidFill>
            </a:rPr>
            <a:t>Pitkään jatkunut </a:t>
          </a:r>
          <a:r>
            <a:rPr lang="fi-FI" b="1" dirty="0" err="1" smtClean="0">
              <a:solidFill>
                <a:schemeClr val="bg1"/>
              </a:solidFill>
            </a:rPr>
            <a:t>Clostridium</a:t>
          </a:r>
          <a:r>
            <a:rPr lang="fi-FI" b="1" dirty="0" smtClean="0">
              <a:solidFill>
                <a:schemeClr val="bg1"/>
              </a:solidFill>
            </a:rPr>
            <a:t> </a:t>
          </a:r>
          <a:r>
            <a:rPr lang="fi-FI" b="1" dirty="0" err="1" smtClean="0">
              <a:solidFill>
                <a:schemeClr val="bg1"/>
              </a:solidFill>
            </a:rPr>
            <a:t>Difficile</a:t>
          </a:r>
          <a:r>
            <a:rPr lang="fi-FI" b="1" dirty="0" smtClean="0">
              <a:solidFill>
                <a:schemeClr val="bg1"/>
              </a:solidFill>
            </a:rPr>
            <a:t> infektio altistaa</a:t>
          </a:r>
          <a:endParaRPr lang="fi-FI" b="1" dirty="0">
            <a:solidFill>
              <a:schemeClr val="bg1"/>
            </a:solidFill>
          </a:endParaRPr>
        </a:p>
      </dgm:t>
    </dgm:pt>
    <dgm:pt modelId="{4F936E49-FAA9-4F09-9A1D-AA020AD32749}" type="parTrans" cxnId="{42966C77-B518-401A-ACD6-C68AA63CB5F6}">
      <dgm:prSet/>
      <dgm:spPr/>
      <dgm:t>
        <a:bodyPr/>
        <a:lstStyle/>
        <a:p>
          <a:endParaRPr lang="fi-FI"/>
        </a:p>
      </dgm:t>
    </dgm:pt>
    <dgm:pt modelId="{4E25A9F5-ACFE-43C8-91F0-4B01A8B9D0CD}" type="sibTrans" cxnId="{42966C77-B518-401A-ACD6-C68AA63CB5F6}">
      <dgm:prSet/>
      <dgm:spPr/>
      <dgm:t>
        <a:bodyPr/>
        <a:lstStyle/>
        <a:p>
          <a:endParaRPr lang="fi-FI"/>
        </a:p>
      </dgm:t>
    </dgm:pt>
    <dgm:pt modelId="{46802F28-C242-4B6A-9586-0E6AE32CFACB}" type="pres">
      <dgm:prSet presAssocID="{C12971D1-9A79-4E0D-A43C-0D29F50F6034}" presName="matrix" presStyleCnt="0">
        <dgm:presLayoutVars>
          <dgm:chMax val="1"/>
          <dgm:dir/>
          <dgm:resizeHandles val="exact"/>
        </dgm:presLayoutVars>
      </dgm:prSet>
      <dgm:spPr/>
      <dgm:t>
        <a:bodyPr/>
        <a:lstStyle/>
        <a:p>
          <a:endParaRPr lang="fi-FI"/>
        </a:p>
      </dgm:t>
    </dgm:pt>
    <dgm:pt modelId="{198BE722-750D-48CF-BBED-B8FC48694026}" type="pres">
      <dgm:prSet presAssocID="{C12971D1-9A79-4E0D-A43C-0D29F50F6034}" presName="diamond" presStyleLbl="bgShp" presStyleIdx="0" presStyleCnt="1"/>
      <dgm:spPr/>
    </dgm:pt>
    <dgm:pt modelId="{4B0D177F-C9A0-4E37-92FB-EAA12BD88C79}" type="pres">
      <dgm:prSet presAssocID="{C12971D1-9A79-4E0D-A43C-0D29F50F6034}" presName="quad1" presStyleLbl="node1" presStyleIdx="0" presStyleCnt="4">
        <dgm:presLayoutVars>
          <dgm:chMax val="0"/>
          <dgm:chPref val="0"/>
          <dgm:bulletEnabled val="1"/>
        </dgm:presLayoutVars>
      </dgm:prSet>
      <dgm:spPr/>
      <dgm:t>
        <a:bodyPr/>
        <a:lstStyle/>
        <a:p>
          <a:endParaRPr lang="fi-FI"/>
        </a:p>
      </dgm:t>
    </dgm:pt>
    <dgm:pt modelId="{A1BCD688-3BC8-43ED-8731-CF4FA4B21A27}" type="pres">
      <dgm:prSet presAssocID="{C12971D1-9A79-4E0D-A43C-0D29F50F6034}" presName="quad2" presStyleLbl="node1" presStyleIdx="1" presStyleCnt="4">
        <dgm:presLayoutVars>
          <dgm:chMax val="0"/>
          <dgm:chPref val="0"/>
          <dgm:bulletEnabled val="1"/>
        </dgm:presLayoutVars>
      </dgm:prSet>
      <dgm:spPr/>
      <dgm:t>
        <a:bodyPr/>
        <a:lstStyle/>
        <a:p>
          <a:endParaRPr lang="fi-FI"/>
        </a:p>
      </dgm:t>
    </dgm:pt>
    <dgm:pt modelId="{5891DC75-029C-4398-B9B7-D548E36E62EB}" type="pres">
      <dgm:prSet presAssocID="{C12971D1-9A79-4E0D-A43C-0D29F50F6034}" presName="quad3" presStyleLbl="node1" presStyleIdx="2" presStyleCnt="4">
        <dgm:presLayoutVars>
          <dgm:chMax val="0"/>
          <dgm:chPref val="0"/>
          <dgm:bulletEnabled val="1"/>
        </dgm:presLayoutVars>
      </dgm:prSet>
      <dgm:spPr/>
      <dgm:t>
        <a:bodyPr/>
        <a:lstStyle/>
        <a:p>
          <a:endParaRPr lang="fi-FI"/>
        </a:p>
      </dgm:t>
    </dgm:pt>
    <dgm:pt modelId="{70A03ED8-D48B-4B5C-87C1-9BEDB95491B6}" type="pres">
      <dgm:prSet presAssocID="{C12971D1-9A79-4E0D-A43C-0D29F50F6034}" presName="quad4" presStyleLbl="node1" presStyleIdx="3" presStyleCnt="4">
        <dgm:presLayoutVars>
          <dgm:chMax val="0"/>
          <dgm:chPref val="0"/>
          <dgm:bulletEnabled val="1"/>
        </dgm:presLayoutVars>
      </dgm:prSet>
      <dgm:spPr/>
      <dgm:t>
        <a:bodyPr/>
        <a:lstStyle/>
        <a:p>
          <a:endParaRPr lang="fi-FI"/>
        </a:p>
      </dgm:t>
    </dgm:pt>
  </dgm:ptLst>
  <dgm:cxnLst>
    <dgm:cxn modelId="{9E42DE64-D5E5-4399-91C6-01182B3AEE72}" type="presOf" srcId="{C393F2D9-9250-4DDD-8431-4C6A6FB4A6F2}" destId="{A1BCD688-3BC8-43ED-8731-CF4FA4B21A27}" srcOrd="0" destOrd="0" presId="urn:microsoft.com/office/officeart/2005/8/layout/matrix3"/>
    <dgm:cxn modelId="{90F7B84C-1A92-49D0-AF8F-53DD62BB4F1B}" type="presOf" srcId="{C12971D1-9A79-4E0D-A43C-0D29F50F6034}" destId="{46802F28-C242-4B6A-9586-0E6AE32CFACB}" srcOrd="0" destOrd="0" presId="urn:microsoft.com/office/officeart/2005/8/layout/matrix3"/>
    <dgm:cxn modelId="{A8DDB369-78F0-4BB2-85A9-D6A966C6E409}" type="presOf" srcId="{B365663C-F2A7-44A6-BDE2-A07D7A1DA45A}" destId="{70A03ED8-D48B-4B5C-87C1-9BEDB95491B6}" srcOrd="0" destOrd="0" presId="urn:microsoft.com/office/officeart/2005/8/layout/matrix3"/>
    <dgm:cxn modelId="{FDCCEC2E-AD20-417C-8382-798DC7300BBB}" type="presOf" srcId="{2E6F0738-4CD4-4008-8409-9CBA3CBC6E0B}" destId="{4B0D177F-C9A0-4E37-92FB-EAA12BD88C79}" srcOrd="0" destOrd="0" presId="urn:microsoft.com/office/officeart/2005/8/layout/matrix3"/>
    <dgm:cxn modelId="{8755880A-BB2A-4354-8C15-D4F7844B784A}" srcId="{C12971D1-9A79-4E0D-A43C-0D29F50F6034}" destId="{C393F2D9-9250-4DDD-8431-4C6A6FB4A6F2}" srcOrd="1" destOrd="0" parTransId="{FC60E21E-4CF8-47C4-A009-66A3489560C5}" sibTransId="{CEB2DE6A-5A8E-4115-BB8A-267FEEDC9099}"/>
    <dgm:cxn modelId="{42966C77-B518-401A-ACD6-C68AA63CB5F6}" srcId="{C12971D1-9A79-4E0D-A43C-0D29F50F6034}" destId="{B365663C-F2A7-44A6-BDE2-A07D7A1DA45A}" srcOrd="3" destOrd="0" parTransId="{4F936E49-FAA9-4F09-9A1D-AA020AD32749}" sibTransId="{4E25A9F5-ACFE-43C8-91F0-4B01A8B9D0CD}"/>
    <dgm:cxn modelId="{D0549BB4-4654-4591-9C58-CA9703B1229B}" type="presOf" srcId="{4A14F984-ACA8-40A0-98CF-6CE7A36C6FD1}" destId="{5891DC75-029C-4398-B9B7-D548E36E62EB}" srcOrd="0" destOrd="0" presId="urn:microsoft.com/office/officeart/2005/8/layout/matrix3"/>
    <dgm:cxn modelId="{179046BC-F394-48EF-926B-D9B0AB4E51D9}" type="presOf" srcId="{AC3257DC-081D-483E-89AF-918909902E5D}" destId="{A1BCD688-3BC8-43ED-8731-CF4FA4B21A27}" srcOrd="0" destOrd="1" presId="urn:microsoft.com/office/officeart/2005/8/layout/matrix3"/>
    <dgm:cxn modelId="{97480EC5-006F-40B2-9F25-853AE82D25AD}" srcId="{C12971D1-9A79-4E0D-A43C-0D29F50F6034}" destId="{4A14F984-ACA8-40A0-98CF-6CE7A36C6FD1}" srcOrd="2" destOrd="0" parTransId="{C70C2DA5-FBCC-44D7-AD90-82A43EB777B5}" sibTransId="{67BB2461-D315-42D9-92EA-D240524DAAD2}"/>
    <dgm:cxn modelId="{EA8BC442-4E8D-4418-B341-B83C8637D05D}" srcId="{C12971D1-9A79-4E0D-A43C-0D29F50F6034}" destId="{2E6F0738-4CD4-4008-8409-9CBA3CBC6E0B}" srcOrd="0" destOrd="0" parTransId="{F1C80190-23F5-445D-ADCE-654F87CCDC1C}" sibTransId="{0F75D7B1-F2DB-4F83-944B-677403C22208}"/>
    <dgm:cxn modelId="{02BCAA11-8C12-49A3-8CAD-34C624B9E57B}" srcId="{C393F2D9-9250-4DDD-8431-4C6A6FB4A6F2}" destId="{AC3257DC-081D-483E-89AF-918909902E5D}" srcOrd="0" destOrd="0" parTransId="{A69E6BD2-8536-4318-BDB0-B51C96667478}" sibTransId="{5B2E01B9-DAB9-4276-96BA-25661A5F1A03}"/>
    <dgm:cxn modelId="{B7712AD0-EA40-48AA-9442-7EC5DB26D7F9}" type="presParOf" srcId="{46802F28-C242-4B6A-9586-0E6AE32CFACB}" destId="{198BE722-750D-48CF-BBED-B8FC48694026}" srcOrd="0" destOrd="0" presId="urn:microsoft.com/office/officeart/2005/8/layout/matrix3"/>
    <dgm:cxn modelId="{42F0050D-BCE3-41A7-BA97-6F7D7DF5F8BD}" type="presParOf" srcId="{46802F28-C242-4B6A-9586-0E6AE32CFACB}" destId="{4B0D177F-C9A0-4E37-92FB-EAA12BD88C79}" srcOrd="1" destOrd="0" presId="urn:microsoft.com/office/officeart/2005/8/layout/matrix3"/>
    <dgm:cxn modelId="{ED851F97-3708-43B1-B01E-B694EF0BFA7D}" type="presParOf" srcId="{46802F28-C242-4B6A-9586-0E6AE32CFACB}" destId="{A1BCD688-3BC8-43ED-8731-CF4FA4B21A27}" srcOrd="2" destOrd="0" presId="urn:microsoft.com/office/officeart/2005/8/layout/matrix3"/>
    <dgm:cxn modelId="{31FC90AE-0928-4083-BDD1-8D037FD25E1D}" type="presParOf" srcId="{46802F28-C242-4B6A-9586-0E6AE32CFACB}" destId="{5891DC75-029C-4398-B9B7-D548E36E62EB}" srcOrd="3" destOrd="0" presId="urn:microsoft.com/office/officeart/2005/8/layout/matrix3"/>
    <dgm:cxn modelId="{CDA48F02-1D10-465D-9F1F-AC742BDF78EF}" type="presParOf" srcId="{46802F28-C242-4B6A-9586-0E6AE32CFACB}" destId="{70A03ED8-D48B-4B5C-87C1-9BEDB95491B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176F7BD-4D3A-4312-A1AC-24C88F55C682}" type="doc">
      <dgm:prSet loTypeId="urn:microsoft.com/office/officeart/2005/8/layout/vList2" loCatId="list" qsTypeId="urn:microsoft.com/office/officeart/2005/8/quickstyle/3d2" qsCatId="3D" csTypeId="urn:microsoft.com/office/officeart/2005/8/colors/colorful3" csCatId="colorful" phldr="1"/>
      <dgm:spPr/>
      <dgm:t>
        <a:bodyPr/>
        <a:lstStyle/>
        <a:p>
          <a:endParaRPr lang="fi-FI"/>
        </a:p>
      </dgm:t>
    </dgm:pt>
    <dgm:pt modelId="{5EC81D41-6307-46B3-8BD0-78A1F714A415}">
      <dgm:prSet custT="1"/>
      <dgm:spPr/>
      <dgm:t>
        <a:bodyPr/>
        <a:lstStyle/>
        <a:p>
          <a:pPr algn="ctr" rtl="0"/>
          <a:r>
            <a:rPr lang="fi-FI" sz="4800" b="1" dirty="0" smtClean="0"/>
            <a:t>Mikä on CPE?</a:t>
          </a:r>
          <a:endParaRPr lang="fi-FI" sz="4800" b="1" dirty="0"/>
        </a:p>
      </dgm:t>
    </dgm:pt>
    <dgm:pt modelId="{9054C1D8-0F64-4F68-9870-01535CEAF0DA}" type="parTrans" cxnId="{C9FD8679-352B-4DB2-AF8B-A499D11C7F7B}">
      <dgm:prSet/>
      <dgm:spPr/>
      <dgm:t>
        <a:bodyPr/>
        <a:lstStyle/>
        <a:p>
          <a:endParaRPr lang="fi-FI"/>
        </a:p>
      </dgm:t>
    </dgm:pt>
    <dgm:pt modelId="{C1E618BA-7EFA-47B9-B3AD-D574DED3807B}" type="sibTrans" cxnId="{C9FD8679-352B-4DB2-AF8B-A499D11C7F7B}">
      <dgm:prSet/>
      <dgm:spPr/>
      <dgm:t>
        <a:bodyPr/>
        <a:lstStyle/>
        <a:p>
          <a:endParaRPr lang="fi-FI"/>
        </a:p>
      </dgm:t>
    </dgm:pt>
    <dgm:pt modelId="{68A8C784-AAD7-4A93-9A28-659625DC5F06}" type="pres">
      <dgm:prSet presAssocID="{6176F7BD-4D3A-4312-A1AC-24C88F55C682}" presName="linear" presStyleCnt="0">
        <dgm:presLayoutVars>
          <dgm:animLvl val="lvl"/>
          <dgm:resizeHandles val="exact"/>
        </dgm:presLayoutVars>
      </dgm:prSet>
      <dgm:spPr/>
      <dgm:t>
        <a:bodyPr/>
        <a:lstStyle/>
        <a:p>
          <a:endParaRPr lang="fi-FI"/>
        </a:p>
      </dgm:t>
    </dgm:pt>
    <dgm:pt modelId="{0A5906F2-3A4B-49D6-B2A4-24EEC946B3EA}" type="pres">
      <dgm:prSet presAssocID="{5EC81D41-6307-46B3-8BD0-78A1F714A415}" presName="parentText" presStyleLbl="node1" presStyleIdx="0" presStyleCnt="1">
        <dgm:presLayoutVars>
          <dgm:chMax val="0"/>
          <dgm:bulletEnabled val="1"/>
        </dgm:presLayoutVars>
      </dgm:prSet>
      <dgm:spPr/>
      <dgm:t>
        <a:bodyPr/>
        <a:lstStyle/>
        <a:p>
          <a:endParaRPr lang="fi-FI"/>
        </a:p>
      </dgm:t>
    </dgm:pt>
  </dgm:ptLst>
  <dgm:cxnLst>
    <dgm:cxn modelId="{EF92F571-3A4E-46B9-BED7-52F40A4D09BE}" type="presOf" srcId="{5EC81D41-6307-46B3-8BD0-78A1F714A415}" destId="{0A5906F2-3A4B-49D6-B2A4-24EEC946B3EA}" srcOrd="0" destOrd="0" presId="urn:microsoft.com/office/officeart/2005/8/layout/vList2"/>
    <dgm:cxn modelId="{C9FD8679-352B-4DB2-AF8B-A499D11C7F7B}" srcId="{6176F7BD-4D3A-4312-A1AC-24C88F55C682}" destId="{5EC81D41-6307-46B3-8BD0-78A1F714A415}" srcOrd="0" destOrd="0" parTransId="{9054C1D8-0F64-4F68-9870-01535CEAF0DA}" sibTransId="{C1E618BA-7EFA-47B9-B3AD-D574DED3807B}"/>
    <dgm:cxn modelId="{C52AE752-5D43-45BC-8567-2E8E26288904}" type="presOf" srcId="{6176F7BD-4D3A-4312-A1AC-24C88F55C682}" destId="{68A8C784-AAD7-4A93-9A28-659625DC5F06}" srcOrd="0" destOrd="0" presId="urn:microsoft.com/office/officeart/2005/8/layout/vList2"/>
    <dgm:cxn modelId="{02406CCA-7E35-49FA-B20A-26D313F42E32}" type="presParOf" srcId="{68A8C784-AAD7-4A93-9A28-659625DC5F06}" destId="{0A5906F2-3A4B-49D6-B2A4-24EEC946B3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3A6232E-313E-4716-AE9A-55A583903DA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i-FI"/>
        </a:p>
      </dgm:t>
    </dgm:pt>
    <dgm:pt modelId="{B2E52692-4890-47B5-AC96-7567FBC8DF01}">
      <dgm:prSet custT="1"/>
      <dgm:spPr/>
      <dgm:t>
        <a:bodyPr/>
        <a:lstStyle/>
        <a:p>
          <a:pPr rtl="0"/>
          <a:r>
            <a:rPr lang="fi-FI" sz="2800" b="1" dirty="0" err="1" smtClean="0"/>
            <a:t>Carbapeneemi</a:t>
          </a:r>
          <a:r>
            <a:rPr lang="fi-FI" sz="2800" b="1" dirty="0" smtClean="0"/>
            <a:t> resistentti </a:t>
          </a:r>
          <a:r>
            <a:rPr lang="fi-FI" sz="2800" b="1" dirty="0" err="1" smtClean="0"/>
            <a:t>Enterobakteeri</a:t>
          </a:r>
          <a:endParaRPr lang="fi-FI" sz="2800" b="1" dirty="0"/>
        </a:p>
      </dgm:t>
    </dgm:pt>
    <dgm:pt modelId="{6D559B59-1435-4A3F-9F13-6F4AE9292223}" type="parTrans" cxnId="{72670F37-F40A-4F91-9FD5-76A2C25AECA6}">
      <dgm:prSet/>
      <dgm:spPr/>
      <dgm:t>
        <a:bodyPr/>
        <a:lstStyle/>
        <a:p>
          <a:endParaRPr lang="fi-FI"/>
        </a:p>
      </dgm:t>
    </dgm:pt>
    <dgm:pt modelId="{9A1E5616-CFF9-4FD8-9699-8E35AEC72062}" type="sibTrans" cxnId="{72670F37-F40A-4F91-9FD5-76A2C25AECA6}">
      <dgm:prSet/>
      <dgm:spPr/>
      <dgm:t>
        <a:bodyPr/>
        <a:lstStyle/>
        <a:p>
          <a:endParaRPr lang="fi-FI"/>
        </a:p>
      </dgm:t>
    </dgm:pt>
    <dgm:pt modelId="{9AA75EFD-6F80-4FF6-8DE8-0E73B8C19846}">
      <dgm:prSet custT="1"/>
      <dgm:spPr/>
      <dgm:t>
        <a:bodyPr/>
        <a:lstStyle/>
        <a:p>
          <a:pPr rtl="0"/>
          <a:r>
            <a:rPr lang="fi-FI" sz="2800" b="1" dirty="0" smtClean="0"/>
            <a:t>Ominaisuus aiheuttaa resistenssin kaikille </a:t>
          </a:r>
          <a:r>
            <a:rPr lang="fi-FI" sz="2800" b="1" dirty="0" err="1" smtClean="0"/>
            <a:t>antibioottiryh-mille</a:t>
          </a:r>
          <a:endParaRPr lang="fi-FI" sz="2800" b="1" dirty="0"/>
        </a:p>
      </dgm:t>
    </dgm:pt>
    <dgm:pt modelId="{EB6DE5B2-6A96-4372-8458-FC866B7B93FD}" type="parTrans" cxnId="{08922083-C519-4533-9F83-5B54A3681A9C}">
      <dgm:prSet/>
      <dgm:spPr/>
      <dgm:t>
        <a:bodyPr/>
        <a:lstStyle/>
        <a:p>
          <a:endParaRPr lang="fi-FI"/>
        </a:p>
      </dgm:t>
    </dgm:pt>
    <dgm:pt modelId="{65F29CC9-726A-4BE5-B35D-82FCC3D3C2B2}" type="sibTrans" cxnId="{08922083-C519-4533-9F83-5B54A3681A9C}">
      <dgm:prSet/>
      <dgm:spPr/>
      <dgm:t>
        <a:bodyPr/>
        <a:lstStyle/>
        <a:p>
          <a:endParaRPr lang="fi-FI"/>
        </a:p>
      </dgm:t>
    </dgm:pt>
    <dgm:pt modelId="{44F2666C-E33C-4FD5-BF74-A3905894F447}">
      <dgm:prSet custT="1"/>
      <dgm:spPr/>
      <dgm:t>
        <a:bodyPr/>
        <a:lstStyle/>
        <a:p>
          <a:pPr rtl="0"/>
          <a:r>
            <a:rPr lang="fi-FI" sz="2800" b="1" dirty="0" err="1" smtClean="0"/>
            <a:t>Entero-bakteeri</a:t>
          </a:r>
          <a:r>
            <a:rPr lang="fi-FI" sz="2800" b="1" dirty="0" smtClean="0"/>
            <a:t> = suoliston bakteeri</a:t>
          </a:r>
          <a:endParaRPr lang="fi-FI" sz="2800" b="1" dirty="0"/>
        </a:p>
      </dgm:t>
    </dgm:pt>
    <dgm:pt modelId="{13BBCB63-8208-4539-8D48-884FA891E49E}" type="parTrans" cxnId="{73ABCE07-C6F6-4D89-8B10-EFEB04ADB8D1}">
      <dgm:prSet/>
      <dgm:spPr/>
      <dgm:t>
        <a:bodyPr/>
        <a:lstStyle/>
        <a:p>
          <a:endParaRPr lang="fi-FI"/>
        </a:p>
      </dgm:t>
    </dgm:pt>
    <dgm:pt modelId="{73026755-ECE3-4D9B-865C-23F7BABC2D4F}" type="sibTrans" cxnId="{73ABCE07-C6F6-4D89-8B10-EFEB04ADB8D1}">
      <dgm:prSet/>
      <dgm:spPr/>
      <dgm:t>
        <a:bodyPr/>
        <a:lstStyle/>
        <a:p>
          <a:endParaRPr lang="fi-FI"/>
        </a:p>
      </dgm:t>
    </dgm:pt>
    <dgm:pt modelId="{771B15E3-DBB6-4ECF-9A99-E29B9D7F622B}" type="pres">
      <dgm:prSet presAssocID="{B3A6232E-313E-4716-AE9A-55A583903DAE}" presName="Name0" presStyleCnt="0">
        <dgm:presLayoutVars>
          <dgm:dir/>
          <dgm:resizeHandles val="exact"/>
        </dgm:presLayoutVars>
      </dgm:prSet>
      <dgm:spPr/>
      <dgm:t>
        <a:bodyPr/>
        <a:lstStyle/>
        <a:p>
          <a:endParaRPr lang="fi-FI"/>
        </a:p>
      </dgm:t>
    </dgm:pt>
    <dgm:pt modelId="{BB69B9EA-8701-4D60-913B-786DB7FC7E1E}" type="pres">
      <dgm:prSet presAssocID="{B2E52692-4890-47B5-AC96-7567FBC8DF01}" presName="node" presStyleLbl="node1" presStyleIdx="0" presStyleCnt="3">
        <dgm:presLayoutVars>
          <dgm:bulletEnabled val="1"/>
        </dgm:presLayoutVars>
      </dgm:prSet>
      <dgm:spPr/>
      <dgm:t>
        <a:bodyPr/>
        <a:lstStyle/>
        <a:p>
          <a:endParaRPr lang="fi-FI"/>
        </a:p>
      </dgm:t>
    </dgm:pt>
    <dgm:pt modelId="{C2AEE6F3-AF1F-415A-BA11-A4D16E6F329A}" type="pres">
      <dgm:prSet presAssocID="{9A1E5616-CFF9-4FD8-9699-8E35AEC72062}" presName="sibTrans" presStyleCnt="0"/>
      <dgm:spPr/>
    </dgm:pt>
    <dgm:pt modelId="{10C3774E-F8E3-4A2F-A3CF-E768F63B6D00}" type="pres">
      <dgm:prSet presAssocID="{9AA75EFD-6F80-4FF6-8DE8-0E73B8C19846}" presName="node" presStyleLbl="node1" presStyleIdx="1" presStyleCnt="3">
        <dgm:presLayoutVars>
          <dgm:bulletEnabled val="1"/>
        </dgm:presLayoutVars>
      </dgm:prSet>
      <dgm:spPr/>
      <dgm:t>
        <a:bodyPr/>
        <a:lstStyle/>
        <a:p>
          <a:endParaRPr lang="fi-FI"/>
        </a:p>
      </dgm:t>
    </dgm:pt>
    <dgm:pt modelId="{DBE58787-E2AD-4B9E-B29E-C329A857051F}" type="pres">
      <dgm:prSet presAssocID="{65F29CC9-726A-4BE5-B35D-82FCC3D3C2B2}" presName="sibTrans" presStyleCnt="0"/>
      <dgm:spPr/>
    </dgm:pt>
    <dgm:pt modelId="{3EA9BEB5-1D8F-46E5-9F1B-97757EDF39DA}" type="pres">
      <dgm:prSet presAssocID="{44F2666C-E33C-4FD5-BF74-A3905894F447}" presName="node" presStyleLbl="node1" presStyleIdx="2" presStyleCnt="3">
        <dgm:presLayoutVars>
          <dgm:bulletEnabled val="1"/>
        </dgm:presLayoutVars>
      </dgm:prSet>
      <dgm:spPr/>
      <dgm:t>
        <a:bodyPr/>
        <a:lstStyle/>
        <a:p>
          <a:endParaRPr lang="fi-FI"/>
        </a:p>
      </dgm:t>
    </dgm:pt>
  </dgm:ptLst>
  <dgm:cxnLst>
    <dgm:cxn modelId="{ABC70F95-2E1E-4830-BC07-540DDD059791}" type="presOf" srcId="{44F2666C-E33C-4FD5-BF74-A3905894F447}" destId="{3EA9BEB5-1D8F-46E5-9F1B-97757EDF39DA}" srcOrd="0" destOrd="0" presId="urn:microsoft.com/office/officeart/2005/8/layout/hList6"/>
    <dgm:cxn modelId="{FA34BBD1-4DD0-4BD1-BA3C-34CF91832FCA}" type="presOf" srcId="{B3A6232E-313E-4716-AE9A-55A583903DAE}" destId="{771B15E3-DBB6-4ECF-9A99-E29B9D7F622B}" srcOrd="0" destOrd="0" presId="urn:microsoft.com/office/officeart/2005/8/layout/hList6"/>
    <dgm:cxn modelId="{08922083-C519-4533-9F83-5B54A3681A9C}" srcId="{B3A6232E-313E-4716-AE9A-55A583903DAE}" destId="{9AA75EFD-6F80-4FF6-8DE8-0E73B8C19846}" srcOrd="1" destOrd="0" parTransId="{EB6DE5B2-6A96-4372-8458-FC866B7B93FD}" sibTransId="{65F29CC9-726A-4BE5-B35D-82FCC3D3C2B2}"/>
    <dgm:cxn modelId="{73ABCE07-C6F6-4D89-8B10-EFEB04ADB8D1}" srcId="{B3A6232E-313E-4716-AE9A-55A583903DAE}" destId="{44F2666C-E33C-4FD5-BF74-A3905894F447}" srcOrd="2" destOrd="0" parTransId="{13BBCB63-8208-4539-8D48-884FA891E49E}" sibTransId="{73026755-ECE3-4D9B-865C-23F7BABC2D4F}"/>
    <dgm:cxn modelId="{C2D3ABD5-26E5-461C-A664-FACF65A7FFFF}" type="presOf" srcId="{B2E52692-4890-47B5-AC96-7567FBC8DF01}" destId="{BB69B9EA-8701-4D60-913B-786DB7FC7E1E}" srcOrd="0" destOrd="0" presId="urn:microsoft.com/office/officeart/2005/8/layout/hList6"/>
    <dgm:cxn modelId="{72670F37-F40A-4F91-9FD5-76A2C25AECA6}" srcId="{B3A6232E-313E-4716-AE9A-55A583903DAE}" destId="{B2E52692-4890-47B5-AC96-7567FBC8DF01}" srcOrd="0" destOrd="0" parTransId="{6D559B59-1435-4A3F-9F13-6F4AE9292223}" sibTransId="{9A1E5616-CFF9-4FD8-9699-8E35AEC72062}"/>
    <dgm:cxn modelId="{9AC683D7-C3DE-4A75-BD26-C5A1A7C789AA}" type="presOf" srcId="{9AA75EFD-6F80-4FF6-8DE8-0E73B8C19846}" destId="{10C3774E-F8E3-4A2F-A3CF-E768F63B6D00}" srcOrd="0" destOrd="0" presId="urn:microsoft.com/office/officeart/2005/8/layout/hList6"/>
    <dgm:cxn modelId="{C0CBCF24-6711-4B43-AA74-E088CFAC3071}" type="presParOf" srcId="{771B15E3-DBB6-4ECF-9A99-E29B9D7F622B}" destId="{BB69B9EA-8701-4D60-913B-786DB7FC7E1E}" srcOrd="0" destOrd="0" presId="urn:microsoft.com/office/officeart/2005/8/layout/hList6"/>
    <dgm:cxn modelId="{2DDB99A4-8A3F-498C-8A38-A02B94E120DB}" type="presParOf" srcId="{771B15E3-DBB6-4ECF-9A99-E29B9D7F622B}" destId="{C2AEE6F3-AF1F-415A-BA11-A4D16E6F329A}" srcOrd="1" destOrd="0" presId="urn:microsoft.com/office/officeart/2005/8/layout/hList6"/>
    <dgm:cxn modelId="{7FECE8A0-A361-4005-BB4D-BA2CF3B12221}" type="presParOf" srcId="{771B15E3-DBB6-4ECF-9A99-E29B9D7F622B}" destId="{10C3774E-F8E3-4A2F-A3CF-E768F63B6D00}" srcOrd="2" destOrd="0" presId="urn:microsoft.com/office/officeart/2005/8/layout/hList6"/>
    <dgm:cxn modelId="{78706D4B-A589-49D4-B854-DC1D8D45EF9B}" type="presParOf" srcId="{771B15E3-DBB6-4ECF-9A99-E29B9D7F622B}" destId="{DBE58787-E2AD-4B9E-B29E-C329A857051F}" srcOrd="3" destOrd="0" presId="urn:microsoft.com/office/officeart/2005/8/layout/hList6"/>
    <dgm:cxn modelId="{87F58BB5-EC87-4A5D-B5B3-B475DF303ACA}" type="presParOf" srcId="{771B15E3-DBB6-4ECF-9A99-E29B9D7F622B}" destId="{3EA9BEB5-1D8F-46E5-9F1B-97757EDF39DA}" srcOrd="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800DC53-B21E-459A-A3C2-F4384BB4DE6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i-FI"/>
        </a:p>
      </dgm:t>
    </dgm:pt>
    <dgm:pt modelId="{F0990AEF-6483-4D90-9DDA-81D3BEAEE454}">
      <dgm:prSet/>
      <dgm:spPr/>
      <dgm:t>
        <a:bodyPr/>
        <a:lstStyle/>
        <a:p>
          <a:pPr algn="ctr" rtl="0"/>
          <a:r>
            <a:rPr lang="fi-FI" b="1" dirty="0" smtClean="0"/>
            <a:t>NDM-1 (New Delhi –metallo1)-kanta</a:t>
          </a:r>
          <a:endParaRPr lang="fi-FI" b="1" dirty="0"/>
        </a:p>
      </dgm:t>
    </dgm:pt>
    <dgm:pt modelId="{3CF1BC63-0D09-4B5F-9B34-86739BEEDA13}" type="parTrans" cxnId="{3945AB4F-1B06-4F24-91A0-9AE11BE5E5D0}">
      <dgm:prSet/>
      <dgm:spPr/>
      <dgm:t>
        <a:bodyPr/>
        <a:lstStyle/>
        <a:p>
          <a:endParaRPr lang="fi-FI"/>
        </a:p>
      </dgm:t>
    </dgm:pt>
    <dgm:pt modelId="{61B7B395-CEB7-4F06-9CDC-B3EFADBB6377}" type="sibTrans" cxnId="{3945AB4F-1B06-4F24-91A0-9AE11BE5E5D0}">
      <dgm:prSet/>
      <dgm:spPr/>
      <dgm:t>
        <a:bodyPr/>
        <a:lstStyle/>
        <a:p>
          <a:endParaRPr lang="fi-FI"/>
        </a:p>
      </dgm:t>
    </dgm:pt>
    <dgm:pt modelId="{C19A45E7-8945-4293-ACD3-D1F945BC32D2}" type="pres">
      <dgm:prSet presAssocID="{C800DC53-B21E-459A-A3C2-F4384BB4DE6D}" presName="linear" presStyleCnt="0">
        <dgm:presLayoutVars>
          <dgm:animLvl val="lvl"/>
          <dgm:resizeHandles val="exact"/>
        </dgm:presLayoutVars>
      </dgm:prSet>
      <dgm:spPr/>
      <dgm:t>
        <a:bodyPr/>
        <a:lstStyle/>
        <a:p>
          <a:endParaRPr lang="fi-FI"/>
        </a:p>
      </dgm:t>
    </dgm:pt>
    <dgm:pt modelId="{8F7DFF9C-AACD-4DF3-A51F-9B746A956182}" type="pres">
      <dgm:prSet presAssocID="{F0990AEF-6483-4D90-9DDA-81D3BEAEE454}" presName="parentText" presStyleLbl="node1" presStyleIdx="0" presStyleCnt="1">
        <dgm:presLayoutVars>
          <dgm:chMax val="0"/>
          <dgm:bulletEnabled val="1"/>
        </dgm:presLayoutVars>
      </dgm:prSet>
      <dgm:spPr/>
      <dgm:t>
        <a:bodyPr/>
        <a:lstStyle/>
        <a:p>
          <a:endParaRPr lang="fi-FI"/>
        </a:p>
      </dgm:t>
    </dgm:pt>
  </dgm:ptLst>
  <dgm:cxnLst>
    <dgm:cxn modelId="{519294E4-F5E6-4EFC-A699-3A6D2480E14E}" type="presOf" srcId="{C800DC53-B21E-459A-A3C2-F4384BB4DE6D}" destId="{C19A45E7-8945-4293-ACD3-D1F945BC32D2}" srcOrd="0" destOrd="0" presId="urn:microsoft.com/office/officeart/2005/8/layout/vList2"/>
    <dgm:cxn modelId="{686E687C-FD8A-453E-ACFC-CD75BB69BC74}" type="presOf" srcId="{F0990AEF-6483-4D90-9DDA-81D3BEAEE454}" destId="{8F7DFF9C-AACD-4DF3-A51F-9B746A956182}" srcOrd="0" destOrd="0" presId="urn:microsoft.com/office/officeart/2005/8/layout/vList2"/>
    <dgm:cxn modelId="{3945AB4F-1B06-4F24-91A0-9AE11BE5E5D0}" srcId="{C800DC53-B21E-459A-A3C2-F4384BB4DE6D}" destId="{F0990AEF-6483-4D90-9DDA-81D3BEAEE454}" srcOrd="0" destOrd="0" parTransId="{3CF1BC63-0D09-4B5F-9B34-86739BEEDA13}" sibTransId="{61B7B395-CEB7-4F06-9CDC-B3EFADBB6377}"/>
    <dgm:cxn modelId="{8E50236B-C81B-4FC7-900A-8FF946020158}" type="presParOf" srcId="{C19A45E7-8945-4293-ACD3-D1F945BC32D2}" destId="{8F7DFF9C-AACD-4DF3-A51F-9B746A9561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B8DB727-0765-49FA-A795-39D3294BDD95}" type="doc">
      <dgm:prSet loTypeId="urn:microsoft.com/office/officeart/2005/8/layout/pList2#1" loCatId="list" qsTypeId="urn:microsoft.com/office/officeart/2005/8/quickstyle/simple5" qsCatId="simple" csTypeId="urn:microsoft.com/office/officeart/2005/8/colors/colorful3" csCatId="colorful" phldr="1"/>
      <dgm:spPr/>
      <dgm:t>
        <a:bodyPr/>
        <a:lstStyle/>
        <a:p>
          <a:endParaRPr lang="fi-FI"/>
        </a:p>
      </dgm:t>
    </dgm:pt>
    <dgm:pt modelId="{952682BD-236D-4258-B45D-AD4BFFDDF528}">
      <dgm:prSet custT="1"/>
      <dgm:spPr/>
      <dgm:t>
        <a:bodyPr/>
        <a:lstStyle/>
        <a:p>
          <a:pPr rtl="0"/>
          <a:endParaRPr lang="fi-FI" sz="2400" dirty="0" smtClean="0">
            <a:solidFill>
              <a:schemeClr val="tx1"/>
            </a:solidFill>
          </a:endParaRPr>
        </a:p>
        <a:p>
          <a:pPr rtl="0"/>
          <a:r>
            <a:rPr lang="fi-FI" sz="2400" dirty="0" smtClean="0">
              <a:solidFill>
                <a:schemeClr val="tx1"/>
              </a:solidFill>
            </a:rPr>
            <a:t>Alkuperä Intia ja Pakistan</a:t>
          </a:r>
        </a:p>
        <a:p>
          <a:pPr rtl="0"/>
          <a:r>
            <a:rPr lang="fi-FI" sz="2400" dirty="0" smtClean="0">
              <a:solidFill>
                <a:schemeClr val="tx1"/>
              </a:solidFill>
            </a:rPr>
            <a:t>Mm plastiikkakirurgisten  </a:t>
          </a:r>
          <a:r>
            <a:rPr lang="fi-FI" sz="2400" dirty="0" err="1" smtClean="0">
              <a:solidFill>
                <a:schemeClr val="tx1"/>
              </a:solidFill>
            </a:rPr>
            <a:t>tmp</a:t>
          </a:r>
          <a:r>
            <a:rPr lang="fi-FI" sz="2400" dirty="0" smtClean="0">
              <a:solidFill>
                <a:schemeClr val="tx1"/>
              </a:solidFill>
            </a:rPr>
            <a:t> jälkeen</a:t>
          </a:r>
          <a:endParaRPr lang="fi-FI" sz="3200" dirty="0">
            <a:solidFill>
              <a:schemeClr val="tx1"/>
            </a:solidFill>
          </a:endParaRPr>
        </a:p>
      </dgm:t>
    </dgm:pt>
    <dgm:pt modelId="{D25A82EA-8576-4C51-B107-38461E0EC5C3}" type="parTrans" cxnId="{296D399E-5514-445B-8A2B-8EE580C7002A}">
      <dgm:prSet/>
      <dgm:spPr/>
      <dgm:t>
        <a:bodyPr/>
        <a:lstStyle/>
        <a:p>
          <a:endParaRPr lang="fi-FI"/>
        </a:p>
      </dgm:t>
    </dgm:pt>
    <dgm:pt modelId="{9F9A767F-46EB-46CF-A5CA-C142D20054F2}" type="sibTrans" cxnId="{296D399E-5514-445B-8A2B-8EE580C7002A}">
      <dgm:prSet/>
      <dgm:spPr/>
      <dgm:t>
        <a:bodyPr/>
        <a:lstStyle/>
        <a:p>
          <a:endParaRPr lang="fi-FI"/>
        </a:p>
      </dgm:t>
    </dgm:pt>
    <dgm:pt modelId="{37BF0BD2-120D-4ADF-ACF0-10BF8646FA81}">
      <dgm:prSet custT="1"/>
      <dgm:spPr/>
      <dgm:t>
        <a:bodyPr/>
        <a:lstStyle/>
        <a:p>
          <a:pPr rtl="0"/>
          <a:endParaRPr lang="fi-FI" sz="2400" dirty="0" smtClean="0">
            <a:solidFill>
              <a:schemeClr val="tx1"/>
            </a:solidFill>
          </a:endParaRPr>
        </a:p>
        <a:p>
          <a:pPr rtl="0"/>
          <a:endParaRPr lang="fi-FI" sz="2400" dirty="0" smtClean="0">
            <a:solidFill>
              <a:schemeClr val="tx1"/>
            </a:solidFill>
          </a:endParaRPr>
        </a:p>
        <a:p>
          <a:pPr rtl="0"/>
          <a:r>
            <a:rPr lang="fi-FI" sz="2400" dirty="0" smtClean="0">
              <a:solidFill>
                <a:schemeClr val="tx1"/>
              </a:solidFill>
            </a:rPr>
            <a:t> Vastustuskykyisiä kaikille tunnetuille ab:lle</a:t>
          </a:r>
          <a:endParaRPr lang="fi-FI" sz="2400" dirty="0">
            <a:solidFill>
              <a:schemeClr val="tx1"/>
            </a:solidFill>
          </a:endParaRPr>
        </a:p>
      </dgm:t>
    </dgm:pt>
    <dgm:pt modelId="{C4304B49-EEB0-44AC-AF3F-BA8E2CC3A4A7}" type="parTrans" cxnId="{B8BCC14C-7516-4FE5-BEF7-71FAA179CAD2}">
      <dgm:prSet/>
      <dgm:spPr/>
      <dgm:t>
        <a:bodyPr/>
        <a:lstStyle/>
        <a:p>
          <a:endParaRPr lang="fi-FI"/>
        </a:p>
      </dgm:t>
    </dgm:pt>
    <dgm:pt modelId="{A48472DF-BD8F-42C2-BD1D-C40D82E078B9}" type="sibTrans" cxnId="{B8BCC14C-7516-4FE5-BEF7-71FAA179CAD2}">
      <dgm:prSet/>
      <dgm:spPr/>
      <dgm:t>
        <a:bodyPr/>
        <a:lstStyle/>
        <a:p>
          <a:endParaRPr lang="fi-FI"/>
        </a:p>
      </dgm:t>
    </dgm:pt>
    <dgm:pt modelId="{A065BD7B-9ED6-4D08-855D-2D33CC7EF30A}" type="pres">
      <dgm:prSet presAssocID="{3B8DB727-0765-49FA-A795-39D3294BDD95}" presName="Name0" presStyleCnt="0">
        <dgm:presLayoutVars>
          <dgm:dir/>
          <dgm:resizeHandles val="exact"/>
        </dgm:presLayoutVars>
      </dgm:prSet>
      <dgm:spPr/>
      <dgm:t>
        <a:bodyPr/>
        <a:lstStyle/>
        <a:p>
          <a:endParaRPr lang="fi-FI"/>
        </a:p>
      </dgm:t>
    </dgm:pt>
    <dgm:pt modelId="{51C1D1E8-09A0-4D69-88DC-38FD6BAC8E3A}" type="pres">
      <dgm:prSet presAssocID="{3B8DB727-0765-49FA-A795-39D3294BDD95}" presName="bkgdShp" presStyleLbl="alignAccFollowNode1" presStyleIdx="0" presStyleCnt="1"/>
      <dgm:spPr/>
    </dgm:pt>
    <dgm:pt modelId="{E80EAAEF-CAE5-4607-AA0E-6C3CC1C7E6E9}" type="pres">
      <dgm:prSet presAssocID="{3B8DB727-0765-49FA-A795-39D3294BDD95}" presName="linComp" presStyleCnt="0"/>
      <dgm:spPr/>
    </dgm:pt>
    <dgm:pt modelId="{B7AECE36-C4FE-4526-BE85-DCBA659F76B7}" type="pres">
      <dgm:prSet presAssocID="{952682BD-236D-4258-B45D-AD4BFFDDF528}" presName="compNode" presStyleCnt="0"/>
      <dgm:spPr/>
    </dgm:pt>
    <dgm:pt modelId="{8B8E128F-5733-492F-88E1-DFA49C6C4E3F}" type="pres">
      <dgm:prSet presAssocID="{952682BD-236D-4258-B45D-AD4BFFDDF528}" presName="node" presStyleLbl="node1" presStyleIdx="0" presStyleCnt="2">
        <dgm:presLayoutVars>
          <dgm:bulletEnabled val="1"/>
        </dgm:presLayoutVars>
      </dgm:prSet>
      <dgm:spPr/>
      <dgm:t>
        <a:bodyPr/>
        <a:lstStyle/>
        <a:p>
          <a:endParaRPr lang="fi-FI"/>
        </a:p>
      </dgm:t>
    </dgm:pt>
    <dgm:pt modelId="{F6DB5943-F5B4-4566-8AFC-688706FF9385}" type="pres">
      <dgm:prSet presAssocID="{952682BD-236D-4258-B45D-AD4BFFDDF528}" presName="invisiNode" presStyleLbl="node1" presStyleIdx="0" presStyleCnt="2"/>
      <dgm:spPr/>
    </dgm:pt>
    <dgm:pt modelId="{D6C19B60-0818-4BF6-926B-908F595C9643}" type="pres">
      <dgm:prSet presAssocID="{952682BD-236D-4258-B45D-AD4BFFDDF528}" presName="imagNode" presStyleLbl="fgImgPlace1" presStyleIdx="0" presStyleCnt="2" custScaleY="153626"/>
      <dgm:spPr>
        <a:blipFill rotWithShape="1">
          <a:blip xmlns:r="http://schemas.openxmlformats.org/officeDocument/2006/relationships" r:embed="rId1"/>
          <a:stretch>
            <a:fillRect/>
          </a:stretch>
        </a:blipFill>
      </dgm:spPr>
      <dgm:t>
        <a:bodyPr/>
        <a:lstStyle/>
        <a:p>
          <a:endParaRPr lang="fi-FI"/>
        </a:p>
      </dgm:t>
    </dgm:pt>
    <dgm:pt modelId="{5EF4B1E3-3203-4849-8E28-464E443AC2B7}" type="pres">
      <dgm:prSet presAssocID="{9F9A767F-46EB-46CF-A5CA-C142D20054F2}" presName="sibTrans" presStyleLbl="sibTrans2D1" presStyleIdx="0" presStyleCnt="0"/>
      <dgm:spPr/>
      <dgm:t>
        <a:bodyPr/>
        <a:lstStyle/>
        <a:p>
          <a:endParaRPr lang="fi-FI"/>
        </a:p>
      </dgm:t>
    </dgm:pt>
    <dgm:pt modelId="{3AB7BAC8-B7CC-49B0-BB4E-3B12FC3B1FB3}" type="pres">
      <dgm:prSet presAssocID="{37BF0BD2-120D-4ADF-ACF0-10BF8646FA81}" presName="compNode" presStyleCnt="0"/>
      <dgm:spPr/>
    </dgm:pt>
    <dgm:pt modelId="{7AD6F975-3C32-42E6-8ECE-D7AB25AD8154}" type="pres">
      <dgm:prSet presAssocID="{37BF0BD2-120D-4ADF-ACF0-10BF8646FA81}" presName="node" presStyleLbl="node1" presStyleIdx="1" presStyleCnt="2">
        <dgm:presLayoutVars>
          <dgm:bulletEnabled val="1"/>
        </dgm:presLayoutVars>
      </dgm:prSet>
      <dgm:spPr/>
      <dgm:t>
        <a:bodyPr/>
        <a:lstStyle/>
        <a:p>
          <a:endParaRPr lang="fi-FI"/>
        </a:p>
      </dgm:t>
    </dgm:pt>
    <dgm:pt modelId="{055AF39F-05F1-4209-9785-6EA1AB2792B4}" type="pres">
      <dgm:prSet presAssocID="{37BF0BD2-120D-4ADF-ACF0-10BF8646FA81}" presName="invisiNode" presStyleLbl="node1" presStyleIdx="1" presStyleCnt="2"/>
      <dgm:spPr/>
    </dgm:pt>
    <dgm:pt modelId="{A5D6E8CE-2673-48F6-8ECA-A8EA387CCE91}" type="pres">
      <dgm:prSet presAssocID="{37BF0BD2-120D-4ADF-ACF0-10BF8646FA81}" presName="imagNode" presStyleLbl="fgImgPlace1" presStyleIdx="1" presStyleCnt="2" custScaleY="144943"/>
      <dgm:spPr>
        <a:blipFill rotWithShape="1">
          <a:blip xmlns:r="http://schemas.openxmlformats.org/officeDocument/2006/relationships" r:embed="rId2"/>
          <a:stretch>
            <a:fillRect/>
          </a:stretch>
        </a:blipFill>
      </dgm:spPr>
      <dgm:t>
        <a:bodyPr/>
        <a:lstStyle/>
        <a:p>
          <a:endParaRPr lang="fi-FI"/>
        </a:p>
      </dgm:t>
    </dgm:pt>
  </dgm:ptLst>
  <dgm:cxnLst>
    <dgm:cxn modelId="{60A15E43-89BE-4A9D-A898-C03AC7C213F3}" type="presOf" srcId="{9F9A767F-46EB-46CF-A5CA-C142D20054F2}" destId="{5EF4B1E3-3203-4849-8E28-464E443AC2B7}" srcOrd="0" destOrd="0" presId="urn:microsoft.com/office/officeart/2005/8/layout/pList2#1"/>
    <dgm:cxn modelId="{67DC2691-3FA1-408F-A64F-68715836FCB5}" type="presOf" srcId="{952682BD-236D-4258-B45D-AD4BFFDDF528}" destId="{8B8E128F-5733-492F-88E1-DFA49C6C4E3F}" srcOrd="0" destOrd="0" presId="urn:microsoft.com/office/officeart/2005/8/layout/pList2#1"/>
    <dgm:cxn modelId="{B8BCC14C-7516-4FE5-BEF7-71FAA179CAD2}" srcId="{3B8DB727-0765-49FA-A795-39D3294BDD95}" destId="{37BF0BD2-120D-4ADF-ACF0-10BF8646FA81}" srcOrd="1" destOrd="0" parTransId="{C4304B49-EEB0-44AC-AF3F-BA8E2CC3A4A7}" sibTransId="{A48472DF-BD8F-42C2-BD1D-C40D82E078B9}"/>
    <dgm:cxn modelId="{207AA639-228D-4703-8A2E-A83B90636427}" type="presOf" srcId="{37BF0BD2-120D-4ADF-ACF0-10BF8646FA81}" destId="{7AD6F975-3C32-42E6-8ECE-D7AB25AD8154}" srcOrd="0" destOrd="0" presId="urn:microsoft.com/office/officeart/2005/8/layout/pList2#1"/>
    <dgm:cxn modelId="{78592739-1A2F-4EBC-8337-DF46DF3831D8}" type="presOf" srcId="{3B8DB727-0765-49FA-A795-39D3294BDD95}" destId="{A065BD7B-9ED6-4D08-855D-2D33CC7EF30A}" srcOrd="0" destOrd="0" presId="urn:microsoft.com/office/officeart/2005/8/layout/pList2#1"/>
    <dgm:cxn modelId="{296D399E-5514-445B-8A2B-8EE580C7002A}" srcId="{3B8DB727-0765-49FA-A795-39D3294BDD95}" destId="{952682BD-236D-4258-B45D-AD4BFFDDF528}" srcOrd="0" destOrd="0" parTransId="{D25A82EA-8576-4C51-B107-38461E0EC5C3}" sibTransId="{9F9A767F-46EB-46CF-A5CA-C142D20054F2}"/>
    <dgm:cxn modelId="{0A9FBCCC-5635-4817-84B1-A51F236C2538}" type="presParOf" srcId="{A065BD7B-9ED6-4D08-855D-2D33CC7EF30A}" destId="{51C1D1E8-09A0-4D69-88DC-38FD6BAC8E3A}" srcOrd="0" destOrd="0" presId="urn:microsoft.com/office/officeart/2005/8/layout/pList2#1"/>
    <dgm:cxn modelId="{80F1FE43-D532-4854-B2E5-1AC42D5E7F4A}" type="presParOf" srcId="{A065BD7B-9ED6-4D08-855D-2D33CC7EF30A}" destId="{E80EAAEF-CAE5-4607-AA0E-6C3CC1C7E6E9}" srcOrd="1" destOrd="0" presId="urn:microsoft.com/office/officeart/2005/8/layout/pList2#1"/>
    <dgm:cxn modelId="{71BC2DEF-597D-4DB9-9437-13D79C141EBE}" type="presParOf" srcId="{E80EAAEF-CAE5-4607-AA0E-6C3CC1C7E6E9}" destId="{B7AECE36-C4FE-4526-BE85-DCBA659F76B7}" srcOrd="0" destOrd="0" presId="urn:microsoft.com/office/officeart/2005/8/layout/pList2#1"/>
    <dgm:cxn modelId="{EB890F5C-C575-4FC3-A784-832259768741}" type="presParOf" srcId="{B7AECE36-C4FE-4526-BE85-DCBA659F76B7}" destId="{8B8E128F-5733-492F-88E1-DFA49C6C4E3F}" srcOrd="0" destOrd="0" presId="urn:microsoft.com/office/officeart/2005/8/layout/pList2#1"/>
    <dgm:cxn modelId="{A8658A83-D3AA-4CB7-A7C3-FAF87C4BF8AA}" type="presParOf" srcId="{B7AECE36-C4FE-4526-BE85-DCBA659F76B7}" destId="{F6DB5943-F5B4-4566-8AFC-688706FF9385}" srcOrd="1" destOrd="0" presId="urn:microsoft.com/office/officeart/2005/8/layout/pList2#1"/>
    <dgm:cxn modelId="{8A7789EE-918D-42FD-9B75-4EA603AE3CEB}" type="presParOf" srcId="{B7AECE36-C4FE-4526-BE85-DCBA659F76B7}" destId="{D6C19B60-0818-4BF6-926B-908F595C9643}" srcOrd="2" destOrd="0" presId="urn:microsoft.com/office/officeart/2005/8/layout/pList2#1"/>
    <dgm:cxn modelId="{7DB8B03E-79DB-4585-A3DB-DD03ED47C0C5}" type="presParOf" srcId="{E80EAAEF-CAE5-4607-AA0E-6C3CC1C7E6E9}" destId="{5EF4B1E3-3203-4849-8E28-464E443AC2B7}" srcOrd="1" destOrd="0" presId="urn:microsoft.com/office/officeart/2005/8/layout/pList2#1"/>
    <dgm:cxn modelId="{5A3832FB-7627-431E-95D2-922FF7F72475}" type="presParOf" srcId="{E80EAAEF-CAE5-4607-AA0E-6C3CC1C7E6E9}" destId="{3AB7BAC8-B7CC-49B0-BB4E-3B12FC3B1FB3}" srcOrd="2" destOrd="0" presId="urn:microsoft.com/office/officeart/2005/8/layout/pList2#1"/>
    <dgm:cxn modelId="{052BD778-A5D4-4D3C-BB60-A715B6DE0166}" type="presParOf" srcId="{3AB7BAC8-B7CC-49B0-BB4E-3B12FC3B1FB3}" destId="{7AD6F975-3C32-42E6-8ECE-D7AB25AD8154}" srcOrd="0" destOrd="0" presId="urn:microsoft.com/office/officeart/2005/8/layout/pList2#1"/>
    <dgm:cxn modelId="{19FD32E0-AB38-467C-AEC0-8693C2096DC4}" type="presParOf" srcId="{3AB7BAC8-B7CC-49B0-BB4E-3B12FC3B1FB3}" destId="{055AF39F-05F1-4209-9785-6EA1AB2792B4}" srcOrd="1" destOrd="0" presId="urn:microsoft.com/office/officeart/2005/8/layout/pList2#1"/>
    <dgm:cxn modelId="{34E29155-2B9A-400A-9789-CCFC6BC396FB}" type="presParOf" srcId="{3AB7BAC8-B7CC-49B0-BB4E-3B12FC3B1FB3}" destId="{A5D6E8CE-2673-48F6-8ECA-A8EA387CCE91}" srcOrd="2" destOrd="0" presId="urn:microsoft.com/office/officeart/2005/8/layout/p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88DBA19-3F14-44B8-824A-1F932E9CA03B}" type="doc">
      <dgm:prSet loTypeId="urn:microsoft.com/office/officeart/2005/8/layout/pyramid2" loCatId="pyramid" qsTypeId="urn:microsoft.com/office/officeart/2005/8/quickstyle/3d3" qsCatId="3D" csTypeId="urn:microsoft.com/office/officeart/2005/8/colors/colorful4" csCatId="colorful" phldr="1"/>
      <dgm:spPr/>
      <dgm:t>
        <a:bodyPr/>
        <a:lstStyle/>
        <a:p>
          <a:endParaRPr lang="fi-FI"/>
        </a:p>
      </dgm:t>
    </dgm:pt>
    <dgm:pt modelId="{94ECDED7-DD62-4102-9A70-7E1B1F6A80C2}">
      <dgm:prSet custT="1"/>
      <dgm:spPr/>
      <dgm:t>
        <a:bodyPr/>
        <a:lstStyle/>
        <a:p>
          <a:pPr rtl="0"/>
          <a:r>
            <a:rPr lang="fi-FI" sz="1600" b="1" dirty="0" err="1" smtClean="0"/>
            <a:t>Pseudomonas</a:t>
          </a:r>
          <a:r>
            <a:rPr lang="fi-FI" sz="1600" b="1" dirty="0" smtClean="0"/>
            <a:t> </a:t>
          </a:r>
          <a:r>
            <a:rPr lang="fi-FI" sz="1600" b="1" dirty="0" err="1" smtClean="0"/>
            <a:t>Aeruginosa</a:t>
          </a:r>
          <a:r>
            <a:rPr lang="fi-FI" sz="1600" b="1" dirty="0" smtClean="0"/>
            <a:t> –</a:t>
          </a:r>
          <a:r>
            <a:rPr lang="fi-FI" sz="1600" b="1" dirty="0" err="1" smtClean="0"/>
            <a:t>Multi</a:t>
          </a:r>
          <a:r>
            <a:rPr lang="fi-FI" sz="1600" b="1" dirty="0" smtClean="0"/>
            <a:t> </a:t>
          </a:r>
          <a:r>
            <a:rPr lang="fi-FI" sz="1600" b="1" dirty="0" err="1" smtClean="0"/>
            <a:t>Drug</a:t>
          </a:r>
          <a:r>
            <a:rPr lang="fi-FI" sz="1600" b="1" dirty="0" smtClean="0"/>
            <a:t> </a:t>
          </a:r>
          <a:r>
            <a:rPr lang="fi-FI" sz="1600" b="1" dirty="0" err="1" smtClean="0"/>
            <a:t>Resistance</a:t>
          </a:r>
          <a:endParaRPr lang="fi-FI" sz="1600" b="1" dirty="0"/>
        </a:p>
      </dgm:t>
    </dgm:pt>
    <dgm:pt modelId="{9504445A-572A-43BF-81FF-A7D3C256568D}" type="parTrans" cxnId="{E6430582-909F-452B-AA91-33D07DA600CE}">
      <dgm:prSet/>
      <dgm:spPr/>
      <dgm:t>
        <a:bodyPr/>
        <a:lstStyle/>
        <a:p>
          <a:endParaRPr lang="fi-FI"/>
        </a:p>
      </dgm:t>
    </dgm:pt>
    <dgm:pt modelId="{ACD4D7E4-B487-445A-A698-A3948CA82929}" type="sibTrans" cxnId="{E6430582-909F-452B-AA91-33D07DA600CE}">
      <dgm:prSet/>
      <dgm:spPr/>
      <dgm:t>
        <a:bodyPr/>
        <a:lstStyle/>
        <a:p>
          <a:endParaRPr lang="fi-FI"/>
        </a:p>
      </dgm:t>
    </dgm:pt>
    <dgm:pt modelId="{D906A5E6-5E62-43EC-B26B-9A34B73B10DD}">
      <dgm:prSet custT="1"/>
      <dgm:spPr/>
      <dgm:t>
        <a:bodyPr/>
        <a:lstStyle/>
        <a:p>
          <a:pPr rtl="0"/>
          <a:r>
            <a:rPr lang="fi-FI" sz="1600" b="1" dirty="0" smtClean="0"/>
            <a:t>Kasvuvaatimuksiltaan vaatimaton, viihtyy kosteikoissa</a:t>
          </a:r>
          <a:endParaRPr lang="fi-FI" sz="1600" b="1" dirty="0"/>
        </a:p>
      </dgm:t>
    </dgm:pt>
    <dgm:pt modelId="{1FA5CD5F-D7DC-4A1F-BE69-D46C57625523}" type="parTrans" cxnId="{36E6BFD2-0201-47D2-A807-7EB961FB0BAE}">
      <dgm:prSet/>
      <dgm:spPr/>
      <dgm:t>
        <a:bodyPr/>
        <a:lstStyle/>
        <a:p>
          <a:endParaRPr lang="fi-FI"/>
        </a:p>
      </dgm:t>
    </dgm:pt>
    <dgm:pt modelId="{9614433C-DB96-4E2A-AC47-7307A55DA7FE}" type="sibTrans" cxnId="{36E6BFD2-0201-47D2-A807-7EB961FB0BAE}">
      <dgm:prSet/>
      <dgm:spPr/>
      <dgm:t>
        <a:bodyPr/>
        <a:lstStyle/>
        <a:p>
          <a:endParaRPr lang="fi-FI"/>
        </a:p>
      </dgm:t>
    </dgm:pt>
    <dgm:pt modelId="{FDE54C0D-04B3-4D89-AA12-1BC75D521C95}">
      <dgm:prSet custT="1"/>
      <dgm:spPr/>
      <dgm:t>
        <a:bodyPr/>
        <a:lstStyle/>
        <a:p>
          <a:pPr rtl="0"/>
          <a:r>
            <a:rPr lang="fi-FI" sz="1600" b="1" dirty="0" smtClean="0"/>
            <a:t>Aiheuttaa sairaala- ja laitosinfektioita</a:t>
          </a:r>
          <a:endParaRPr lang="fi-FI" sz="1600" b="1" dirty="0"/>
        </a:p>
      </dgm:t>
    </dgm:pt>
    <dgm:pt modelId="{2BDFA258-5DA8-4B63-81FF-4D6DCCE07253}" type="parTrans" cxnId="{CA3068C0-CA87-4DC2-A749-EB70C2F76195}">
      <dgm:prSet/>
      <dgm:spPr/>
      <dgm:t>
        <a:bodyPr/>
        <a:lstStyle/>
        <a:p>
          <a:endParaRPr lang="fi-FI"/>
        </a:p>
      </dgm:t>
    </dgm:pt>
    <dgm:pt modelId="{D9430BB6-65E0-4C76-85B7-D3CE275070A7}" type="sibTrans" cxnId="{CA3068C0-CA87-4DC2-A749-EB70C2F76195}">
      <dgm:prSet/>
      <dgm:spPr/>
      <dgm:t>
        <a:bodyPr/>
        <a:lstStyle/>
        <a:p>
          <a:endParaRPr lang="fi-FI"/>
        </a:p>
      </dgm:t>
    </dgm:pt>
    <dgm:pt modelId="{8833B188-2841-4BF1-A3A2-EA160500E5EC}">
      <dgm:prSet custT="1"/>
      <dgm:spPr/>
      <dgm:t>
        <a:bodyPr/>
        <a:lstStyle/>
        <a:p>
          <a:pPr rtl="0"/>
          <a:r>
            <a:rPr lang="fi-FI" sz="1200" b="1" dirty="0" smtClean="0"/>
            <a:t>Kroonisesti tai vakavasti sairailla</a:t>
          </a:r>
          <a:endParaRPr lang="fi-FI" sz="1200" b="1" dirty="0"/>
        </a:p>
      </dgm:t>
    </dgm:pt>
    <dgm:pt modelId="{DC165173-7766-41E0-840D-3D23D8A60244}" type="parTrans" cxnId="{DE6D55FA-1B31-41C8-AFE8-8A35A0482386}">
      <dgm:prSet/>
      <dgm:spPr/>
      <dgm:t>
        <a:bodyPr/>
        <a:lstStyle/>
        <a:p>
          <a:endParaRPr lang="fi-FI"/>
        </a:p>
      </dgm:t>
    </dgm:pt>
    <dgm:pt modelId="{5D6E91C5-3F2E-446D-B9BA-AB5CE03ADCBC}" type="sibTrans" cxnId="{DE6D55FA-1B31-41C8-AFE8-8A35A0482386}">
      <dgm:prSet/>
      <dgm:spPr/>
      <dgm:t>
        <a:bodyPr/>
        <a:lstStyle/>
        <a:p>
          <a:endParaRPr lang="fi-FI"/>
        </a:p>
      </dgm:t>
    </dgm:pt>
    <dgm:pt modelId="{3206A84A-076F-4C5C-83CC-8955E444385F}">
      <dgm:prSet custT="1"/>
      <dgm:spPr/>
      <dgm:t>
        <a:bodyPr/>
        <a:lstStyle/>
        <a:p>
          <a:pPr rtl="0"/>
          <a:r>
            <a:rPr lang="fi-FI" sz="1200" b="1" dirty="0" smtClean="0"/>
            <a:t>Haavapotilaat</a:t>
          </a:r>
          <a:endParaRPr lang="fi-FI" sz="1200" b="1" dirty="0"/>
        </a:p>
      </dgm:t>
    </dgm:pt>
    <dgm:pt modelId="{A337F097-8292-4049-B6B6-73C21B638D4F}" type="parTrans" cxnId="{2022ACA6-C0B5-423C-8E1B-373048D793D8}">
      <dgm:prSet/>
      <dgm:spPr/>
      <dgm:t>
        <a:bodyPr/>
        <a:lstStyle/>
        <a:p>
          <a:endParaRPr lang="fi-FI"/>
        </a:p>
      </dgm:t>
    </dgm:pt>
    <dgm:pt modelId="{969B21F5-623D-400C-87A4-DDBBB0B201CF}" type="sibTrans" cxnId="{2022ACA6-C0B5-423C-8E1B-373048D793D8}">
      <dgm:prSet/>
      <dgm:spPr/>
      <dgm:t>
        <a:bodyPr/>
        <a:lstStyle/>
        <a:p>
          <a:endParaRPr lang="fi-FI"/>
        </a:p>
      </dgm:t>
    </dgm:pt>
    <dgm:pt modelId="{444F05C4-238D-4B5A-9A56-0DF162C2D546}">
      <dgm:prSet custT="1"/>
      <dgm:spPr/>
      <dgm:t>
        <a:bodyPr/>
        <a:lstStyle/>
        <a:p>
          <a:pPr rtl="0"/>
          <a:r>
            <a:rPr lang="fi-FI" sz="1600" b="1" dirty="0" smtClean="0"/>
            <a:t>Biofilmin muodostus</a:t>
          </a:r>
          <a:endParaRPr lang="fi-FI" sz="1600" b="1" dirty="0"/>
        </a:p>
      </dgm:t>
    </dgm:pt>
    <dgm:pt modelId="{309A00F4-5575-4D25-9B40-39ECA05A63AA}" type="parTrans" cxnId="{85D5DF80-B9B1-45F4-9990-460499251C55}">
      <dgm:prSet/>
      <dgm:spPr/>
      <dgm:t>
        <a:bodyPr/>
        <a:lstStyle/>
        <a:p>
          <a:endParaRPr lang="fi-FI"/>
        </a:p>
      </dgm:t>
    </dgm:pt>
    <dgm:pt modelId="{2CEC2992-C3A3-4345-B152-A4681BC7D046}" type="sibTrans" cxnId="{85D5DF80-B9B1-45F4-9990-460499251C55}">
      <dgm:prSet/>
      <dgm:spPr/>
      <dgm:t>
        <a:bodyPr/>
        <a:lstStyle/>
        <a:p>
          <a:endParaRPr lang="fi-FI"/>
        </a:p>
      </dgm:t>
    </dgm:pt>
    <dgm:pt modelId="{78D8DA51-6464-4964-97D9-35FBD1230DFF}">
      <dgm:prSet custT="1"/>
      <dgm:spPr/>
      <dgm:t>
        <a:bodyPr/>
        <a:lstStyle/>
        <a:p>
          <a:pPr rtl="0"/>
          <a:r>
            <a:rPr lang="fi-FI" sz="1600" b="1" dirty="0" smtClean="0"/>
            <a:t>Luonnostaan resistentti</a:t>
          </a:r>
          <a:endParaRPr lang="fi-FI" sz="1600" b="1" dirty="0"/>
        </a:p>
      </dgm:t>
    </dgm:pt>
    <dgm:pt modelId="{59087ACD-072E-4467-847B-CF79AB935726}" type="parTrans" cxnId="{B5A107C9-EE24-4D37-9CB8-377275CBF095}">
      <dgm:prSet/>
      <dgm:spPr/>
      <dgm:t>
        <a:bodyPr/>
        <a:lstStyle/>
        <a:p>
          <a:endParaRPr lang="fi-FI"/>
        </a:p>
      </dgm:t>
    </dgm:pt>
    <dgm:pt modelId="{F1307457-7E43-4FB9-9DCC-C48873913DB1}" type="sibTrans" cxnId="{B5A107C9-EE24-4D37-9CB8-377275CBF095}">
      <dgm:prSet/>
      <dgm:spPr/>
      <dgm:t>
        <a:bodyPr/>
        <a:lstStyle/>
        <a:p>
          <a:endParaRPr lang="fi-FI"/>
        </a:p>
      </dgm:t>
    </dgm:pt>
    <dgm:pt modelId="{B11D2424-9DA5-43F4-B95D-89AB7622D714}" type="pres">
      <dgm:prSet presAssocID="{188DBA19-3F14-44B8-824A-1F932E9CA03B}" presName="compositeShape" presStyleCnt="0">
        <dgm:presLayoutVars>
          <dgm:dir/>
          <dgm:resizeHandles/>
        </dgm:presLayoutVars>
      </dgm:prSet>
      <dgm:spPr/>
      <dgm:t>
        <a:bodyPr/>
        <a:lstStyle/>
        <a:p>
          <a:endParaRPr lang="fi-FI"/>
        </a:p>
      </dgm:t>
    </dgm:pt>
    <dgm:pt modelId="{187D7513-E7F5-48AA-AFEC-49FA16B811FC}" type="pres">
      <dgm:prSet presAssocID="{188DBA19-3F14-44B8-824A-1F932E9CA03B}" presName="pyramid" presStyleLbl="node1" presStyleIdx="0" presStyleCnt="1"/>
      <dgm:spPr/>
    </dgm:pt>
    <dgm:pt modelId="{45B6EE14-15F8-498F-9C72-41D202C58735}" type="pres">
      <dgm:prSet presAssocID="{188DBA19-3F14-44B8-824A-1F932E9CA03B}" presName="theList" presStyleCnt="0"/>
      <dgm:spPr/>
    </dgm:pt>
    <dgm:pt modelId="{7B12E91F-DCE8-4CC1-90B9-BA1624155224}" type="pres">
      <dgm:prSet presAssocID="{94ECDED7-DD62-4102-9A70-7E1B1F6A80C2}" presName="aNode" presStyleLbl="fgAcc1" presStyleIdx="0" presStyleCnt="5" custScaleX="116909">
        <dgm:presLayoutVars>
          <dgm:bulletEnabled val="1"/>
        </dgm:presLayoutVars>
      </dgm:prSet>
      <dgm:spPr/>
      <dgm:t>
        <a:bodyPr/>
        <a:lstStyle/>
        <a:p>
          <a:endParaRPr lang="fi-FI"/>
        </a:p>
      </dgm:t>
    </dgm:pt>
    <dgm:pt modelId="{5B53D27F-B93E-4373-BA81-D3B2EF236D4F}" type="pres">
      <dgm:prSet presAssocID="{94ECDED7-DD62-4102-9A70-7E1B1F6A80C2}" presName="aSpace" presStyleCnt="0"/>
      <dgm:spPr/>
    </dgm:pt>
    <dgm:pt modelId="{663B2D81-AA15-418A-A091-2294BBF43C6B}" type="pres">
      <dgm:prSet presAssocID="{D906A5E6-5E62-43EC-B26B-9A34B73B10DD}" presName="aNode" presStyleLbl="fgAcc1" presStyleIdx="1" presStyleCnt="5" custScaleX="117158">
        <dgm:presLayoutVars>
          <dgm:bulletEnabled val="1"/>
        </dgm:presLayoutVars>
      </dgm:prSet>
      <dgm:spPr/>
      <dgm:t>
        <a:bodyPr/>
        <a:lstStyle/>
        <a:p>
          <a:endParaRPr lang="fi-FI"/>
        </a:p>
      </dgm:t>
    </dgm:pt>
    <dgm:pt modelId="{83798D0A-7355-477D-85AA-F185239BA294}" type="pres">
      <dgm:prSet presAssocID="{D906A5E6-5E62-43EC-B26B-9A34B73B10DD}" presName="aSpace" presStyleCnt="0"/>
      <dgm:spPr/>
    </dgm:pt>
    <dgm:pt modelId="{2C3644B7-0191-45CF-923B-6253671E9B10}" type="pres">
      <dgm:prSet presAssocID="{FDE54C0D-04B3-4D89-AA12-1BC75D521C95}" presName="aNode" presStyleLbl="fgAcc1" presStyleIdx="2" presStyleCnt="5" custScaleX="117345">
        <dgm:presLayoutVars>
          <dgm:bulletEnabled val="1"/>
        </dgm:presLayoutVars>
      </dgm:prSet>
      <dgm:spPr/>
      <dgm:t>
        <a:bodyPr/>
        <a:lstStyle/>
        <a:p>
          <a:endParaRPr lang="fi-FI"/>
        </a:p>
      </dgm:t>
    </dgm:pt>
    <dgm:pt modelId="{E79D65DE-C5B4-4FB9-858C-8BB4BE0E123E}" type="pres">
      <dgm:prSet presAssocID="{FDE54C0D-04B3-4D89-AA12-1BC75D521C95}" presName="aSpace" presStyleCnt="0"/>
      <dgm:spPr/>
    </dgm:pt>
    <dgm:pt modelId="{2736692F-E976-42E7-A6C8-425D4C394455}" type="pres">
      <dgm:prSet presAssocID="{444F05C4-238D-4B5A-9A56-0DF162C2D546}" presName="aNode" presStyleLbl="fgAcc1" presStyleIdx="3" presStyleCnt="5" custScaleX="117391">
        <dgm:presLayoutVars>
          <dgm:bulletEnabled val="1"/>
        </dgm:presLayoutVars>
      </dgm:prSet>
      <dgm:spPr/>
      <dgm:t>
        <a:bodyPr/>
        <a:lstStyle/>
        <a:p>
          <a:endParaRPr lang="fi-FI"/>
        </a:p>
      </dgm:t>
    </dgm:pt>
    <dgm:pt modelId="{8F5A5D7F-BE5C-4B95-BD5B-F541DB0894DB}" type="pres">
      <dgm:prSet presAssocID="{444F05C4-238D-4B5A-9A56-0DF162C2D546}" presName="aSpace" presStyleCnt="0"/>
      <dgm:spPr/>
    </dgm:pt>
    <dgm:pt modelId="{36B9B74B-09FC-49AA-ACC0-B2DF8B04E8E1}" type="pres">
      <dgm:prSet presAssocID="{78D8DA51-6464-4964-97D9-35FBD1230DFF}" presName="aNode" presStyleLbl="fgAcc1" presStyleIdx="4" presStyleCnt="5" custScaleX="117399">
        <dgm:presLayoutVars>
          <dgm:bulletEnabled val="1"/>
        </dgm:presLayoutVars>
      </dgm:prSet>
      <dgm:spPr/>
      <dgm:t>
        <a:bodyPr/>
        <a:lstStyle/>
        <a:p>
          <a:endParaRPr lang="fi-FI"/>
        </a:p>
      </dgm:t>
    </dgm:pt>
    <dgm:pt modelId="{81C02FE8-379D-48B5-83D6-02F9A9AF6554}" type="pres">
      <dgm:prSet presAssocID="{78D8DA51-6464-4964-97D9-35FBD1230DFF}" presName="aSpace" presStyleCnt="0"/>
      <dgm:spPr/>
    </dgm:pt>
  </dgm:ptLst>
  <dgm:cxnLst>
    <dgm:cxn modelId="{2022ACA6-C0B5-423C-8E1B-373048D793D8}" srcId="{FDE54C0D-04B3-4D89-AA12-1BC75D521C95}" destId="{3206A84A-076F-4C5C-83CC-8955E444385F}" srcOrd="1" destOrd="0" parTransId="{A337F097-8292-4049-B6B6-73C21B638D4F}" sibTransId="{969B21F5-623D-400C-87A4-DDBBB0B201CF}"/>
    <dgm:cxn modelId="{4B12E1FB-68BC-43D9-B302-6CAF6568D90A}" type="presOf" srcId="{444F05C4-238D-4B5A-9A56-0DF162C2D546}" destId="{2736692F-E976-42E7-A6C8-425D4C394455}" srcOrd="0" destOrd="0" presId="urn:microsoft.com/office/officeart/2005/8/layout/pyramid2"/>
    <dgm:cxn modelId="{E6430582-909F-452B-AA91-33D07DA600CE}" srcId="{188DBA19-3F14-44B8-824A-1F932E9CA03B}" destId="{94ECDED7-DD62-4102-9A70-7E1B1F6A80C2}" srcOrd="0" destOrd="0" parTransId="{9504445A-572A-43BF-81FF-A7D3C256568D}" sibTransId="{ACD4D7E4-B487-445A-A698-A3948CA82929}"/>
    <dgm:cxn modelId="{36E6BFD2-0201-47D2-A807-7EB961FB0BAE}" srcId="{188DBA19-3F14-44B8-824A-1F932E9CA03B}" destId="{D906A5E6-5E62-43EC-B26B-9A34B73B10DD}" srcOrd="1" destOrd="0" parTransId="{1FA5CD5F-D7DC-4A1F-BE69-D46C57625523}" sibTransId="{9614433C-DB96-4E2A-AC47-7307A55DA7FE}"/>
    <dgm:cxn modelId="{B1FA37CA-C2B8-40F8-BAB9-20D1E5713A9E}" type="presOf" srcId="{188DBA19-3F14-44B8-824A-1F932E9CA03B}" destId="{B11D2424-9DA5-43F4-B95D-89AB7622D714}" srcOrd="0" destOrd="0" presId="urn:microsoft.com/office/officeart/2005/8/layout/pyramid2"/>
    <dgm:cxn modelId="{DEB140E3-B0A1-4624-B8F3-43B62E9559B4}" type="presOf" srcId="{94ECDED7-DD62-4102-9A70-7E1B1F6A80C2}" destId="{7B12E91F-DCE8-4CC1-90B9-BA1624155224}" srcOrd="0" destOrd="0" presId="urn:microsoft.com/office/officeart/2005/8/layout/pyramid2"/>
    <dgm:cxn modelId="{CA3068C0-CA87-4DC2-A749-EB70C2F76195}" srcId="{188DBA19-3F14-44B8-824A-1F932E9CA03B}" destId="{FDE54C0D-04B3-4D89-AA12-1BC75D521C95}" srcOrd="2" destOrd="0" parTransId="{2BDFA258-5DA8-4B63-81FF-4D6DCCE07253}" sibTransId="{D9430BB6-65E0-4C76-85B7-D3CE275070A7}"/>
    <dgm:cxn modelId="{32CC9A57-6A58-43AE-A7C5-0987F808C321}" type="presOf" srcId="{3206A84A-076F-4C5C-83CC-8955E444385F}" destId="{2C3644B7-0191-45CF-923B-6253671E9B10}" srcOrd="0" destOrd="2" presId="urn:microsoft.com/office/officeart/2005/8/layout/pyramid2"/>
    <dgm:cxn modelId="{B5A107C9-EE24-4D37-9CB8-377275CBF095}" srcId="{188DBA19-3F14-44B8-824A-1F932E9CA03B}" destId="{78D8DA51-6464-4964-97D9-35FBD1230DFF}" srcOrd="4" destOrd="0" parTransId="{59087ACD-072E-4467-847B-CF79AB935726}" sibTransId="{F1307457-7E43-4FB9-9DCC-C48873913DB1}"/>
    <dgm:cxn modelId="{85D5DF80-B9B1-45F4-9990-460499251C55}" srcId="{188DBA19-3F14-44B8-824A-1F932E9CA03B}" destId="{444F05C4-238D-4B5A-9A56-0DF162C2D546}" srcOrd="3" destOrd="0" parTransId="{309A00F4-5575-4D25-9B40-39ECA05A63AA}" sibTransId="{2CEC2992-C3A3-4345-B152-A4681BC7D046}"/>
    <dgm:cxn modelId="{DE6D55FA-1B31-41C8-AFE8-8A35A0482386}" srcId="{FDE54C0D-04B3-4D89-AA12-1BC75D521C95}" destId="{8833B188-2841-4BF1-A3A2-EA160500E5EC}" srcOrd="0" destOrd="0" parTransId="{DC165173-7766-41E0-840D-3D23D8A60244}" sibTransId="{5D6E91C5-3F2E-446D-B9BA-AB5CE03ADCBC}"/>
    <dgm:cxn modelId="{48F6FB7E-32BF-471D-A802-CB931A067354}" type="presOf" srcId="{78D8DA51-6464-4964-97D9-35FBD1230DFF}" destId="{36B9B74B-09FC-49AA-ACC0-B2DF8B04E8E1}" srcOrd="0" destOrd="0" presId="urn:microsoft.com/office/officeart/2005/8/layout/pyramid2"/>
    <dgm:cxn modelId="{7339F2DD-8118-47C8-B3A1-431A2BABA97C}" type="presOf" srcId="{D906A5E6-5E62-43EC-B26B-9A34B73B10DD}" destId="{663B2D81-AA15-418A-A091-2294BBF43C6B}" srcOrd="0" destOrd="0" presId="urn:microsoft.com/office/officeart/2005/8/layout/pyramid2"/>
    <dgm:cxn modelId="{15E504F0-395D-44F8-BCCB-EE01AC90A384}" type="presOf" srcId="{8833B188-2841-4BF1-A3A2-EA160500E5EC}" destId="{2C3644B7-0191-45CF-923B-6253671E9B10}" srcOrd="0" destOrd="1" presId="urn:microsoft.com/office/officeart/2005/8/layout/pyramid2"/>
    <dgm:cxn modelId="{00BB28B8-BB32-4485-B13F-0B9C44DC418D}" type="presOf" srcId="{FDE54C0D-04B3-4D89-AA12-1BC75D521C95}" destId="{2C3644B7-0191-45CF-923B-6253671E9B10}" srcOrd="0" destOrd="0" presId="urn:microsoft.com/office/officeart/2005/8/layout/pyramid2"/>
    <dgm:cxn modelId="{C7A8E9FB-D672-4E8D-A006-0C6998596754}" type="presParOf" srcId="{B11D2424-9DA5-43F4-B95D-89AB7622D714}" destId="{187D7513-E7F5-48AA-AFEC-49FA16B811FC}" srcOrd="0" destOrd="0" presId="urn:microsoft.com/office/officeart/2005/8/layout/pyramid2"/>
    <dgm:cxn modelId="{F89F113A-27C0-4978-B8F6-193EDF7334E4}" type="presParOf" srcId="{B11D2424-9DA5-43F4-B95D-89AB7622D714}" destId="{45B6EE14-15F8-498F-9C72-41D202C58735}" srcOrd="1" destOrd="0" presId="urn:microsoft.com/office/officeart/2005/8/layout/pyramid2"/>
    <dgm:cxn modelId="{C85E74A2-712A-4F45-BF52-A78E2D958D6E}" type="presParOf" srcId="{45B6EE14-15F8-498F-9C72-41D202C58735}" destId="{7B12E91F-DCE8-4CC1-90B9-BA1624155224}" srcOrd="0" destOrd="0" presId="urn:microsoft.com/office/officeart/2005/8/layout/pyramid2"/>
    <dgm:cxn modelId="{70E4359E-96BA-4026-AB8E-54B96BE6B3CF}" type="presParOf" srcId="{45B6EE14-15F8-498F-9C72-41D202C58735}" destId="{5B53D27F-B93E-4373-BA81-D3B2EF236D4F}" srcOrd="1" destOrd="0" presId="urn:microsoft.com/office/officeart/2005/8/layout/pyramid2"/>
    <dgm:cxn modelId="{901ACDCF-FBED-4138-AACA-2DA63EFCB018}" type="presParOf" srcId="{45B6EE14-15F8-498F-9C72-41D202C58735}" destId="{663B2D81-AA15-418A-A091-2294BBF43C6B}" srcOrd="2" destOrd="0" presId="urn:microsoft.com/office/officeart/2005/8/layout/pyramid2"/>
    <dgm:cxn modelId="{EAC3E68B-A235-48D0-A39A-51B8A72CCD54}" type="presParOf" srcId="{45B6EE14-15F8-498F-9C72-41D202C58735}" destId="{83798D0A-7355-477D-85AA-F185239BA294}" srcOrd="3" destOrd="0" presId="urn:microsoft.com/office/officeart/2005/8/layout/pyramid2"/>
    <dgm:cxn modelId="{9BCC0D3F-E489-42EA-A2D0-FC84B04E4A8F}" type="presParOf" srcId="{45B6EE14-15F8-498F-9C72-41D202C58735}" destId="{2C3644B7-0191-45CF-923B-6253671E9B10}" srcOrd="4" destOrd="0" presId="urn:microsoft.com/office/officeart/2005/8/layout/pyramid2"/>
    <dgm:cxn modelId="{94BB80AE-F512-47E4-BCE9-AC0EBDE9FF97}" type="presParOf" srcId="{45B6EE14-15F8-498F-9C72-41D202C58735}" destId="{E79D65DE-C5B4-4FB9-858C-8BB4BE0E123E}" srcOrd="5" destOrd="0" presId="urn:microsoft.com/office/officeart/2005/8/layout/pyramid2"/>
    <dgm:cxn modelId="{A36F2764-A738-4B69-A5F4-E98D71CF7355}" type="presParOf" srcId="{45B6EE14-15F8-498F-9C72-41D202C58735}" destId="{2736692F-E976-42E7-A6C8-425D4C394455}" srcOrd="6" destOrd="0" presId="urn:microsoft.com/office/officeart/2005/8/layout/pyramid2"/>
    <dgm:cxn modelId="{A0CE4CC2-CC52-498D-BC31-B167EB4CD0B9}" type="presParOf" srcId="{45B6EE14-15F8-498F-9C72-41D202C58735}" destId="{8F5A5D7F-BE5C-4B95-BD5B-F541DB0894DB}" srcOrd="7" destOrd="0" presId="urn:microsoft.com/office/officeart/2005/8/layout/pyramid2"/>
    <dgm:cxn modelId="{6E7B90B7-4137-4677-9914-C1B1776C133A}" type="presParOf" srcId="{45B6EE14-15F8-498F-9C72-41D202C58735}" destId="{36B9B74B-09FC-49AA-ACC0-B2DF8B04E8E1}" srcOrd="8" destOrd="0" presId="urn:microsoft.com/office/officeart/2005/8/layout/pyramid2"/>
    <dgm:cxn modelId="{7A9AA5FB-AC9B-479F-8F6A-F0B680B4CC81}" type="presParOf" srcId="{45B6EE14-15F8-498F-9C72-41D202C58735}" destId="{81C02FE8-379D-48B5-83D6-02F9A9AF6554}"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31A447A-D157-4857-BE14-6A289AE25E3D}" type="doc">
      <dgm:prSet loTypeId="urn:microsoft.com/office/officeart/2005/8/layout/bProcess2" loCatId="process" qsTypeId="urn:microsoft.com/office/officeart/2005/8/quickstyle/3d2" qsCatId="3D" csTypeId="urn:microsoft.com/office/officeart/2005/8/colors/colorful3" csCatId="colorful" phldr="1"/>
      <dgm:spPr/>
      <dgm:t>
        <a:bodyPr/>
        <a:lstStyle/>
        <a:p>
          <a:endParaRPr lang="fi-FI"/>
        </a:p>
      </dgm:t>
    </dgm:pt>
    <dgm:pt modelId="{2E0037DD-BC35-4CC3-8038-857679913BA3}">
      <dgm:prSet custT="1"/>
      <dgm:spPr/>
      <dgm:t>
        <a:bodyPr/>
        <a:lstStyle/>
        <a:p>
          <a:pPr rtl="0"/>
          <a:r>
            <a:rPr lang="fi-FI" sz="2000" b="1" dirty="0" err="1" smtClean="0">
              <a:solidFill>
                <a:schemeClr val="tx1"/>
              </a:solidFill>
            </a:rPr>
            <a:t>Acinetobacter</a:t>
          </a:r>
          <a:r>
            <a:rPr lang="fi-FI" sz="2000" b="1" dirty="0" smtClean="0">
              <a:solidFill>
                <a:schemeClr val="tx1"/>
              </a:solidFill>
            </a:rPr>
            <a:t> </a:t>
          </a:r>
          <a:r>
            <a:rPr lang="fi-FI" sz="2000" b="1" dirty="0" err="1" smtClean="0">
              <a:solidFill>
                <a:schemeClr val="tx1"/>
              </a:solidFill>
            </a:rPr>
            <a:t>Baumannii</a:t>
          </a:r>
          <a:r>
            <a:rPr lang="fi-FI" sz="2000" b="1" dirty="0" smtClean="0">
              <a:solidFill>
                <a:schemeClr val="tx1"/>
              </a:solidFill>
            </a:rPr>
            <a:t> – </a:t>
          </a:r>
          <a:r>
            <a:rPr lang="fi-FI" sz="2000" b="1" dirty="0" err="1" smtClean="0">
              <a:solidFill>
                <a:schemeClr val="tx1"/>
              </a:solidFill>
            </a:rPr>
            <a:t>Multi</a:t>
          </a:r>
          <a:r>
            <a:rPr lang="fi-FI" sz="2000" b="1" dirty="0" smtClean="0">
              <a:solidFill>
                <a:schemeClr val="tx1"/>
              </a:solidFill>
            </a:rPr>
            <a:t> </a:t>
          </a:r>
          <a:r>
            <a:rPr lang="fi-FI" sz="2000" b="1" dirty="0" err="1" smtClean="0">
              <a:solidFill>
                <a:schemeClr val="tx1"/>
              </a:solidFill>
            </a:rPr>
            <a:t>Drug</a:t>
          </a:r>
          <a:r>
            <a:rPr lang="fi-FI" sz="2000" b="1" dirty="0" smtClean="0">
              <a:solidFill>
                <a:schemeClr val="tx1"/>
              </a:solidFill>
            </a:rPr>
            <a:t> </a:t>
          </a:r>
          <a:r>
            <a:rPr lang="fi-FI" sz="2000" b="1" dirty="0" err="1" smtClean="0">
              <a:solidFill>
                <a:schemeClr val="tx1"/>
              </a:solidFill>
            </a:rPr>
            <a:t>Resistance</a:t>
          </a:r>
          <a:endParaRPr lang="fi-FI" sz="2000" b="1" dirty="0">
            <a:solidFill>
              <a:schemeClr val="tx1"/>
            </a:solidFill>
          </a:endParaRPr>
        </a:p>
      </dgm:t>
    </dgm:pt>
    <dgm:pt modelId="{58BF6ACE-5B6C-4CC1-9B04-676FD9475D79}" type="parTrans" cxnId="{7A823C90-979C-4FE2-90D2-381BB05037DC}">
      <dgm:prSet/>
      <dgm:spPr/>
      <dgm:t>
        <a:bodyPr/>
        <a:lstStyle/>
        <a:p>
          <a:endParaRPr lang="fi-FI"/>
        </a:p>
      </dgm:t>
    </dgm:pt>
    <dgm:pt modelId="{81925E8F-F4F6-4009-9C59-AB76E24001C8}" type="sibTrans" cxnId="{7A823C90-979C-4FE2-90D2-381BB05037DC}">
      <dgm:prSet/>
      <dgm:spPr/>
      <dgm:t>
        <a:bodyPr/>
        <a:lstStyle/>
        <a:p>
          <a:endParaRPr lang="fi-FI"/>
        </a:p>
      </dgm:t>
    </dgm:pt>
    <dgm:pt modelId="{315E3A18-8288-4184-BF44-76D1029D8C36}">
      <dgm:prSet custT="1"/>
      <dgm:spPr/>
      <dgm:t>
        <a:bodyPr/>
        <a:lstStyle/>
        <a:p>
          <a:pPr rtl="0"/>
          <a:r>
            <a:rPr lang="fi-FI" sz="1600" b="1" dirty="0" smtClean="0">
              <a:solidFill>
                <a:schemeClr val="tx1"/>
              </a:solidFill>
            </a:rPr>
            <a:t>Ihon ja suoliston bakteeri</a:t>
          </a:r>
          <a:endParaRPr lang="fi-FI" sz="1600" b="1" dirty="0">
            <a:solidFill>
              <a:schemeClr val="tx1"/>
            </a:solidFill>
          </a:endParaRPr>
        </a:p>
      </dgm:t>
    </dgm:pt>
    <dgm:pt modelId="{54A7C1A3-18AC-4E43-BB23-FDDF04A20B3D}" type="parTrans" cxnId="{985CC76E-5F17-47EA-9652-545D2966BFF2}">
      <dgm:prSet/>
      <dgm:spPr/>
      <dgm:t>
        <a:bodyPr/>
        <a:lstStyle/>
        <a:p>
          <a:endParaRPr lang="fi-FI"/>
        </a:p>
      </dgm:t>
    </dgm:pt>
    <dgm:pt modelId="{2199543B-DEA4-468D-AAED-7F00F4A67657}" type="sibTrans" cxnId="{985CC76E-5F17-47EA-9652-545D2966BFF2}">
      <dgm:prSet/>
      <dgm:spPr/>
      <dgm:t>
        <a:bodyPr/>
        <a:lstStyle/>
        <a:p>
          <a:endParaRPr lang="fi-FI"/>
        </a:p>
      </dgm:t>
    </dgm:pt>
    <dgm:pt modelId="{44550B38-0345-4301-8A1B-0619171A9ABE}">
      <dgm:prSet custT="1"/>
      <dgm:spPr/>
      <dgm:t>
        <a:bodyPr/>
        <a:lstStyle/>
        <a:p>
          <a:pPr rtl="0"/>
          <a:r>
            <a:rPr lang="fi-FI" sz="1600" b="1" dirty="0" smtClean="0">
              <a:solidFill>
                <a:schemeClr val="tx1"/>
              </a:solidFill>
            </a:rPr>
            <a:t>Kestää hyvin kuivuutta ja lämpötiloja</a:t>
          </a:r>
          <a:endParaRPr lang="fi-FI" sz="1600" b="1" dirty="0">
            <a:solidFill>
              <a:schemeClr val="tx1"/>
            </a:solidFill>
          </a:endParaRPr>
        </a:p>
      </dgm:t>
    </dgm:pt>
    <dgm:pt modelId="{6683250F-506E-4DC6-B5BD-77E2132C9E9B}" type="parTrans" cxnId="{1922C550-364E-436C-8AAD-5B70B6282FF3}">
      <dgm:prSet/>
      <dgm:spPr/>
      <dgm:t>
        <a:bodyPr/>
        <a:lstStyle/>
        <a:p>
          <a:endParaRPr lang="fi-FI"/>
        </a:p>
      </dgm:t>
    </dgm:pt>
    <dgm:pt modelId="{1A8D67FF-9E64-4033-BE15-796666D1D348}" type="sibTrans" cxnId="{1922C550-364E-436C-8AAD-5B70B6282FF3}">
      <dgm:prSet/>
      <dgm:spPr/>
      <dgm:t>
        <a:bodyPr/>
        <a:lstStyle/>
        <a:p>
          <a:endParaRPr lang="fi-FI"/>
        </a:p>
      </dgm:t>
    </dgm:pt>
    <dgm:pt modelId="{E4A2E473-6648-4463-8D8D-21E4A9FB7132}">
      <dgm:prSet custT="1"/>
      <dgm:spPr/>
      <dgm:t>
        <a:bodyPr/>
        <a:lstStyle/>
        <a:p>
          <a:pPr rtl="0"/>
          <a:r>
            <a:rPr lang="fi-FI" sz="1600" b="1" dirty="0" smtClean="0">
              <a:solidFill>
                <a:schemeClr val="tx1"/>
              </a:solidFill>
            </a:rPr>
            <a:t>Leviää helposti</a:t>
          </a:r>
          <a:endParaRPr lang="fi-FI" sz="1600" b="1" dirty="0">
            <a:solidFill>
              <a:schemeClr val="tx1"/>
            </a:solidFill>
          </a:endParaRPr>
        </a:p>
      </dgm:t>
    </dgm:pt>
    <dgm:pt modelId="{5A88E1A1-9AC2-46BC-BF53-383F596D845F}" type="parTrans" cxnId="{904CFF81-111C-449D-A897-2E3176CE51CF}">
      <dgm:prSet/>
      <dgm:spPr/>
      <dgm:t>
        <a:bodyPr/>
        <a:lstStyle/>
        <a:p>
          <a:endParaRPr lang="fi-FI"/>
        </a:p>
      </dgm:t>
    </dgm:pt>
    <dgm:pt modelId="{1E593336-2B26-4455-A524-2C60ECFCFEAB}" type="sibTrans" cxnId="{904CFF81-111C-449D-A897-2E3176CE51CF}">
      <dgm:prSet/>
      <dgm:spPr/>
      <dgm:t>
        <a:bodyPr/>
        <a:lstStyle/>
        <a:p>
          <a:endParaRPr lang="fi-FI"/>
        </a:p>
      </dgm:t>
    </dgm:pt>
    <dgm:pt modelId="{F587E6F1-8282-41C3-88B9-31DB42FC5184}">
      <dgm:prSet custT="1"/>
      <dgm:spPr/>
      <dgm:t>
        <a:bodyPr/>
        <a:lstStyle/>
        <a:p>
          <a:pPr rtl="0"/>
          <a:r>
            <a:rPr lang="fi-FI" sz="1600" b="1" dirty="0" err="1" smtClean="0">
              <a:solidFill>
                <a:schemeClr val="tx1"/>
              </a:solidFill>
            </a:rPr>
            <a:t>Kolonisoi</a:t>
          </a:r>
          <a:r>
            <a:rPr lang="fi-FI" sz="1600" b="1" dirty="0" smtClean="0">
              <a:solidFill>
                <a:schemeClr val="tx1"/>
              </a:solidFill>
            </a:rPr>
            <a:t> ihoa ja pintoja</a:t>
          </a:r>
          <a:endParaRPr lang="fi-FI" sz="1600" b="1" dirty="0">
            <a:solidFill>
              <a:schemeClr val="tx1"/>
            </a:solidFill>
          </a:endParaRPr>
        </a:p>
      </dgm:t>
    </dgm:pt>
    <dgm:pt modelId="{D6CBC988-7780-48C6-A057-F06321EA2BB3}" type="parTrans" cxnId="{A89DE027-4EE8-4A16-AFE1-A84683BAF425}">
      <dgm:prSet/>
      <dgm:spPr/>
      <dgm:t>
        <a:bodyPr/>
        <a:lstStyle/>
        <a:p>
          <a:endParaRPr lang="fi-FI"/>
        </a:p>
      </dgm:t>
    </dgm:pt>
    <dgm:pt modelId="{E252E526-D51F-4BF2-8EEA-0874BBC01302}" type="sibTrans" cxnId="{A89DE027-4EE8-4A16-AFE1-A84683BAF425}">
      <dgm:prSet/>
      <dgm:spPr/>
      <dgm:t>
        <a:bodyPr/>
        <a:lstStyle/>
        <a:p>
          <a:endParaRPr lang="fi-FI"/>
        </a:p>
      </dgm:t>
    </dgm:pt>
    <dgm:pt modelId="{56DD1345-5441-47FF-818D-51E514EFCDE3}">
      <dgm:prSet custT="1"/>
      <dgm:spPr/>
      <dgm:t>
        <a:bodyPr/>
        <a:lstStyle/>
        <a:p>
          <a:pPr rtl="0"/>
          <a:r>
            <a:rPr lang="fi-FI" sz="1600" b="1" dirty="0" err="1" smtClean="0">
              <a:solidFill>
                <a:schemeClr val="tx1"/>
              </a:solidFill>
            </a:rPr>
            <a:t>Kirurgiset-</a:t>
          </a:r>
          <a:r>
            <a:rPr lang="fi-FI" sz="1600" b="1" dirty="0" smtClean="0">
              <a:solidFill>
                <a:schemeClr val="tx1"/>
              </a:solidFill>
            </a:rPr>
            <a:t> ja tehohoitopotilaat</a:t>
          </a:r>
          <a:endParaRPr lang="fi-FI" sz="1600" b="1" dirty="0">
            <a:solidFill>
              <a:schemeClr val="tx1"/>
            </a:solidFill>
          </a:endParaRPr>
        </a:p>
      </dgm:t>
    </dgm:pt>
    <dgm:pt modelId="{F1BFD92E-5973-4B4F-AD7F-0B69F1AE6944}" type="parTrans" cxnId="{BD267AEE-28D1-4A6E-8E49-1435BDCDBF2D}">
      <dgm:prSet/>
      <dgm:spPr/>
      <dgm:t>
        <a:bodyPr/>
        <a:lstStyle/>
        <a:p>
          <a:endParaRPr lang="fi-FI"/>
        </a:p>
      </dgm:t>
    </dgm:pt>
    <dgm:pt modelId="{A847C21B-40D9-406F-A4A1-BD3439630E4C}" type="sibTrans" cxnId="{BD267AEE-28D1-4A6E-8E49-1435BDCDBF2D}">
      <dgm:prSet/>
      <dgm:spPr/>
      <dgm:t>
        <a:bodyPr/>
        <a:lstStyle/>
        <a:p>
          <a:endParaRPr lang="fi-FI"/>
        </a:p>
      </dgm:t>
    </dgm:pt>
    <dgm:pt modelId="{8F6C1648-CF11-45D9-8284-39AE4915C6BA}" type="pres">
      <dgm:prSet presAssocID="{531A447A-D157-4857-BE14-6A289AE25E3D}" presName="diagram" presStyleCnt="0">
        <dgm:presLayoutVars>
          <dgm:dir/>
          <dgm:resizeHandles/>
        </dgm:presLayoutVars>
      </dgm:prSet>
      <dgm:spPr/>
      <dgm:t>
        <a:bodyPr/>
        <a:lstStyle/>
        <a:p>
          <a:endParaRPr lang="fi-FI"/>
        </a:p>
      </dgm:t>
    </dgm:pt>
    <dgm:pt modelId="{4E106DAF-A082-4D56-8F03-7E32667F4F7A}" type="pres">
      <dgm:prSet presAssocID="{2E0037DD-BC35-4CC3-8038-857679913BA3}" presName="firstNode" presStyleLbl="node1" presStyleIdx="0" presStyleCnt="6" custScaleX="151537" custScaleY="158200">
        <dgm:presLayoutVars>
          <dgm:bulletEnabled val="1"/>
        </dgm:presLayoutVars>
      </dgm:prSet>
      <dgm:spPr/>
      <dgm:t>
        <a:bodyPr/>
        <a:lstStyle/>
        <a:p>
          <a:endParaRPr lang="fi-FI"/>
        </a:p>
      </dgm:t>
    </dgm:pt>
    <dgm:pt modelId="{A7C2A154-3466-41F3-86AC-F62FBC6D3ECF}" type="pres">
      <dgm:prSet presAssocID="{81925E8F-F4F6-4009-9C59-AB76E24001C8}" presName="sibTrans" presStyleLbl="sibTrans2D1" presStyleIdx="0" presStyleCnt="5"/>
      <dgm:spPr/>
      <dgm:t>
        <a:bodyPr/>
        <a:lstStyle/>
        <a:p>
          <a:endParaRPr lang="fi-FI"/>
        </a:p>
      </dgm:t>
    </dgm:pt>
    <dgm:pt modelId="{F9FBD138-C9C8-47DC-BDF1-C256365DFEF6}" type="pres">
      <dgm:prSet presAssocID="{315E3A18-8288-4184-BF44-76D1029D8C36}" presName="middleNode" presStyleCnt="0"/>
      <dgm:spPr/>
    </dgm:pt>
    <dgm:pt modelId="{EF0443E8-F850-497B-97D2-4DFE344D0188}" type="pres">
      <dgm:prSet presAssocID="{315E3A18-8288-4184-BF44-76D1029D8C36}" presName="padding" presStyleLbl="node1" presStyleIdx="0" presStyleCnt="6"/>
      <dgm:spPr/>
    </dgm:pt>
    <dgm:pt modelId="{A8661B40-7590-4C99-8FC2-86B49F45433C}" type="pres">
      <dgm:prSet presAssocID="{315E3A18-8288-4184-BF44-76D1029D8C36}" presName="shape" presStyleLbl="node1" presStyleIdx="1" presStyleCnt="6" custScaleX="151537" custScaleY="158200">
        <dgm:presLayoutVars>
          <dgm:bulletEnabled val="1"/>
        </dgm:presLayoutVars>
      </dgm:prSet>
      <dgm:spPr/>
      <dgm:t>
        <a:bodyPr/>
        <a:lstStyle/>
        <a:p>
          <a:endParaRPr lang="fi-FI"/>
        </a:p>
      </dgm:t>
    </dgm:pt>
    <dgm:pt modelId="{3F7173AF-048B-48D0-9AF9-241261213760}" type="pres">
      <dgm:prSet presAssocID="{2199543B-DEA4-468D-AAED-7F00F4A67657}" presName="sibTrans" presStyleLbl="sibTrans2D1" presStyleIdx="1" presStyleCnt="5"/>
      <dgm:spPr/>
      <dgm:t>
        <a:bodyPr/>
        <a:lstStyle/>
        <a:p>
          <a:endParaRPr lang="fi-FI"/>
        </a:p>
      </dgm:t>
    </dgm:pt>
    <dgm:pt modelId="{961F062B-5A6C-4A71-A112-AD1561F85139}" type="pres">
      <dgm:prSet presAssocID="{44550B38-0345-4301-8A1B-0619171A9ABE}" presName="middleNode" presStyleCnt="0"/>
      <dgm:spPr/>
    </dgm:pt>
    <dgm:pt modelId="{8DB1BDD3-D932-49BB-9902-09BDF13F7513}" type="pres">
      <dgm:prSet presAssocID="{44550B38-0345-4301-8A1B-0619171A9ABE}" presName="padding" presStyleLbl="node1" presStyleIdx="1" presStyleCnt="6"/>
      <dgm:spPr/>
    </dgm:pt>
    <dgm:pt modelId="{1FE13598-C40C-48DC-8082-C94509B4C1B1}" type="pres">
      <dgm:prSet presAssocID="{44550B38-0345-4301-8A1B-0619171A9ABE}" presName="shape" presStyleLbl="node1" presStyleIdx="2" presStyleCnt="6" custScaleX="151537" custScaleY="158200">
        <dgm:presLayoutVars>
          <dgm:bulletEnabled val="1"/>
        </dgm:presLayoutVars>
      </dgm:prSet>
      <dgm:spPr/>
      <dgm:t>
        <a:bodyPr/>
        <a:lstStyle/>
        <a:p>
          <a:endParaRPr lang="fi-FI"/>
        </a:p>
      </dgm:t>
    </dgm:pt>
    <dgm:pt modelId="{11890BAF-951F-4E49-8E74-5529DD9D4444}" type="pres">
      <dgm:prSet presAssocID="{1A8D67FF-9E64-4033-BE15-796666D1D348}" presName="sibTrans" presStyleLbl="sibTrans2D1" presStyleIdx="2" presStyleCnt="5"/>
      <dgm:spPr/>
      <dgm:t>
        <a:bodyPr/>
        <a:lstStyle/>
        <a:p>
          <a:endParaRPr lang="fi-FI"/>
        </a:p>
      </dgm:t>
    </dgm:pt>
    <dgm:pt modelId="{EB77BDC5-C52A-4FC4-882A-6708379A7B92}" type="pres">
      <dgm:prSet presAssocID="{E4A2E473-6648-4463-8D8D-21E4A9FB7132}" presName="middleNode" presStyleCnt="0"/>
      <dgm:spPr/>
    </dgm:pt>
    <dgm:pt modelId="{232485F1-8BC3-4330-9DCD-F13A2C305460}" type="pres">
      <dgm:prSet presAssocID="{E4A2E473-6648-4463-8D8D-21E4A9FB7132}" presName="padding" presStyleLbl="node1" presStyleIdx="2" presStyleCnt="6"/>
      <dgm:spPr/>
    </dgm:pt>
    <dgm:pt modelId="{DE070DFC-68D0-4334-B940-C8433F39C41C}" type="pres">
      <dgm:prSet presAssocID="{E4A2E473-6648-4463-8D8D-21E4A9FB7132}" presName="shape" presStyleLbl="node1" presStyleIdx="3" presStyleCnt="6" custScaleX="151537" custScaleY="158200">
        <dgm:presLayoutVars>
          <dgm:bulletEnabled val="1"/>
        </dgm:presLayoutVars>
      </dgm:prSet>
      <dgm:spPr/>
      <dgm:t>
        <a:bodyPr/>
        <a:lstStyle/>
        <a:p>
          <a:endParaRPr lang="fi-FI"/>
        </a:p>
      </dgm:t>
    </dgm:pt>
    <dgm:pt modelId="{6ECAC048-A32B-4265-A17C-95A05F13C344}" type="pres">
      <dgm:prSet presAssocID="{1E593336-2B26-4455-A524-2C60ECFCFEAB}" presName="sibTrans" presStyleLbl="sibTrans2D1" presStyleIdx="3" presStyleCnt="5"/>
      <dgm:spPr/>
      <dgm:t>
        <a:bodyPr/>
        <a:lstStyle/>
        <a:p>
          <a:endParaRPr lang="fi-FI"/>
        </a:p>
      </dgm:t>
    </dgm:pt>
    <dgm:pt modelId="{0A9FC844-9378-4D2E-A6BA-337C92108A23}" type="pres">
      <dgm:prSet presAssocID="{F587E6F1-8282-41C3-88B9-31DB42FC5184}" presName="middleNode" presStyleCnt="0"/>
      <dgm:spPr/>
    </dgm:pt>
    <dgm:pt modelId="{7C8098D0-905A-4B0C-914F-5C87BB1A92DE}" type="pres">
      <dgm:prSet presAssocID="{F587E6F1-8282-41C3-88B9-31DB42FC5184}" presName="padding" presStyleLbl="node1" presStyleIdx="3" presStyleCnt="6"/>
      <dgm:spPr/>
    </dgm:pt>
    <dgm:pt modelId="{0CF0E370-993E-4D83-B12D-95D21C437E9C}" type="pres">
      <dgm:prSet presAssocID="{F587E6F1-8282-41C3-88B9-31DB42FC5184}" presName="shape" presStyleLbl="node1" presStyleIdx="4" presStyleCnt="6" custScaleX="151537" custScaleY="158200">
        <dgm:presLayoutVars>
          <dgm:bulletEnabled val="1"/>
        </dgm:presLayoutVars>
      </dgm:prSet>
      <dgm:spPr/>
      <dgm:t>
        <a:bodyPr/>
        <a:lstStyle/>
        <a:p>
          <a:endParaRPr lang="fi-FI"/>
        </a:p>
      </dgm:t>
    </dgm:pt>
    <dgm:pt modelId="{DA2C44B3-AB8F-44FF-A11E-4D9E08E768B2}" type="pres">
      <dgm:prSet presAssocID="{E252E526-D51F-4BF2-8EEA-0874BBC01302}" presName="sibTrans" presStyleLbl="sibTrans2D1" presStyleIdx="4" presStyleCnt="5"/>
      <dgm:spPr/>
      <dgm:t>
        <a:bodyPr/>
        <a:lstStyle/>
        <a:p>
          <a:endParaRPr lang="fi-FI"/>
        </a:p>
      </dgm:t>
    </dgm:pt>
    <dgm:pt modelId="{ACE95F1B-52DB-4E35-BDA8-45E9DDE47912}" type="pres">
      <dgm:prSet presAssocID="{56DD1345-5441-47FF-818D-51E514EFCDE3}" presName="lastNode" presStyleLbl="node1" presStyleIdx="5" presStyleCnt="6" custScaleX="151537" custScaleY="158200">
        <dgm:presLayoutVars>
          <dgm:bulletEnabled val="1"/>
        </dgm:presLayoutVars>
      </dgm:prSet>
      <dgm:spPr/>
      <dgm:t>
        <a:bodyPr/>
        <a:lstStyle/>
        <a:p>
          <a:endParaRPr lang="fi-FI"/>
        </a:p>
      </dgm:t>
    </dgm:pt>
  </dgm:ptLst>
  <dgm:cxnLst>
    <dgm:cxn modelId="{30142886-EC83-477D-915D-8AE35B25C5D4}" type="presOf" srcId="{2199543B-DEA4-468D-AAED-7F00F4A67657}" destId="{3F7173AF-048B-48D0-9AF9-241261213760}" srcOrd="0" destOrd="0" presId="urn:microsoft.com/office/officeart/2005/8/layout/bProcess2"/>
    <dgm:cxn modelId="{4CD3112E-1239-45A4-8F65-986EE28C3BCD}" type="presOf" srcId="{56DD1345-5441-47FF-818D-51E514EFCDE3}" destId="{ACE95F1B-52DB-4E35-BDA8-45E9DDE47912}" srcOrd="0" destOrd="0" presId="urn:microsoft.com/office/officeart/2005/8/layout/bProcess2"/>
    <dgm:cxn modelId="{7A823C90-979C-4FE2-90D2-381BB05037DC}" srcId="{531A447A-D157-4857-BE14-6A289AE25E3D}" destId="{2E0037DD-BC35-4CC3-8038-857679913BA3}" srcOrd="0" destOrd="0" parTransId="{58BF6ACE-5B6C-4CC1-9B04-676FD9475D79}" sibTransId="{81925E8F-F4F6-4009-9C59-AB76E24001C8}"/>
    <dgm:cxn modelId="{1922C550-364E-436C-8AAD-5B70B6282FF3}" srcId="{531A447A-D157-4857-BE14-6A289AE25E3D}" destId="{44550B38-0345-4301-8A1B-0619171A9ABE}" srcOrd="2" destOrd="0" parTransId="{6683250F-506E-4DC6-B5BD-77E2132C9E9B}" sibTransId="{1A8D67FF-9E64-4033-BE15-796666D1D348}"/>
    <dgm:cxn modelId="{985CC76E-5F17-47EA-9652-545D2966BFF2}" srcId="{531A447A-D157-4857-BE14-6A289AE25E3D}" destId="{315E3A18-8288-4184-BF44-76D1029D8C36}" srcOrd="1" destOrd="0" parTransId="{54A7C1A3-18AC-4E43-BB23-FDDF04A20B3D}" sibTransId="{2199543B-DEA4-468D-AAED-7F00F4A67657}"/>
    <dgm:cxn modelId="{BD267AEE-28D1-4A6E-8E49-1435BDCDBF2D}" srcId="{531A447A-D157-4857-BE14-6A289AE25E3D}" destId="{56DD1345-5441-47FF-818D-51E514EFCDE3}" srcOrd="5" destOrd="0" parTransId="{F1BFD92E-5973-4B4F-AD7F-0B69F1AE6944}" sibTransId="{A847C21B-40D9-406F-A4A1-BD3439630E4C}"/>
    <dgm:cxn modelId="{0A5262D9-72C0-4F29-92CB-2E918528D26B}" type="presOf" srcId="{81925E8F-F4F6-4009-9C59-AB76E24001C8}" destId="{A7C2A154-3466-41F3-86AC-F62FBC6D3ECF}" srcOrd="0" destOrd="0" presId="urn:microsoft.com/office/officeart/2005/8/layout/bProcess2"/>
    <dgm:cxn modelId="{DE168878-500F-4825-BD8D-FFC451333E65}" type="presOf" srcId="{531A447A-D157-4857-BE14-6A289AE25E3D}" destId="{8F6C1648-CF11-45D9-8284-39AE4915C6BA}" srcOrd="0" destOrd="0" presId="urn:microsoft.com/office/officeart/2005/8/layout/bProcess2"/>
    <dgm:cxn modelId="{60337381-484B-4632-B62E-5B3193FC3020}" type="presOf" srcId="{F587E6F1-8282-41C3-88B9-31DB42FC5184}" destId="{0CF0E370-993E-4D83-B12D-95D21C437E9C}" srcOrd="0" destOrd="0" presId="urn:microsoft.com/office/officeart/2005/8/layout/bProcess2"/>
    <dgm:cxn modelId="{6296BB9D-95ED-45FA-A036-BDF6E6B34912}" type="presOf" srcId="{315E3A18-8288-4184-BF44-76D1029D8C36}" destId="{A8661B40-7590-4C99-8FC2-86B49F45433C}" srcOrd="0" destOrd="0" presId="urn:microsoft.com/office/officeart/2005/8/layout/bProcess2"/>
    <dgm:cxn modelId="{204226AB-785B-4981-8239-38016B9A07B1}" type="presOf" srcId="{E252E526-D51F-4BF2-8EEA-0874BBC01302}" destId="{DA2C44B3-AB8F-44FF-A11E-4D9E08E768B2}" srcOrd="0" destOrd="0" presId="urn:microsoft.com/office/officeart/2005/8/layout/bProcess2"/>
    <dgm:cxn modelId="{3919D376-E469-49DE-B969-72910FC344BF}" type="presOf" srcId="{E4A2E473-6648-4463-8D8D-21E4A9FB7132}" destId="{DE070DFC-68D0-4334-B940-C8433F39C41C}" srcOrd="0" destOrd="0" presId="urn:microsoft.com/office/officeart/2005/8/layout/bProcess2"/>
    <dgm:cxn modelId="{904CFF81-111C-449D-A897-2E3176CE51CF}" srcId="{531A447A-D157-4857-BE14-6A289AE25E3D}" destId="{E4A2E473-6648-4463-8D8D-21E4A9FB7132}" srcOrd="3" destOrd="0" parTransId="{5A88E1A1-9AC2-46BC-BF53-383F596D845F}" sibTransId="{1E593336-2B26-4455-A524-2C60ECFCFEAB}"/>
    <dgm:cxn modelId="{C458D616-8D30-455F-A5C4-C5CF81B98CA9}" type="presOf" srcId="{44550B38-0345-4301-8A1B-0619171A9ABE}" destId="{1FE13598-C40C-48DC-8082-C94509B4C1B1}" srcOrd="0" destOrd="0" presId="urn:microsoft.com/office/officeart/2005/8/layout/bProcess2"/>
    <dgm:cxn modelId="{28EBAE79-95F5-45D8-B552-0198125A6830}" type="presOf" srcId="{2E0037DD-BC35-4CC3-8038-857679913BA3}" destId="{4E106DAF-A082-4D56-8F03-7E32667F4F7A}" srcOrd="0" destOrd="0" presId="urn:microsoft.com/office/officeart/2005/8/layout/bProcess2"/>
    <dgm:cxn modelId="{9155FF57-EE09-43C7-B99D-7B1D1F6C4314}" type="presOf" srcId="{1A8D67FF-9E64-4033-BE15-796666D1D348}" destId="{11890BAF-951F-4E49-8E74-5529DD9D4444}" srcOrd="0" destOrd="0" presId="urn:microsoft.com/office/officeart/2005/8/layout/bProcess2"/>
    <dgm:cxn modelId="{A89DE027-4EE8-4A16-AFE1-A84683BAF425}" srcId="{531A447A-D157-4857-BE14-6A289AE25E3D}" destId="{F587E6F1-8282-41C3-88B9-31DB42FC5184}" srcOrd="4" destOrd="0" parTransId="{D6CBC988-7780-48C6-A057-F06321EA2BB3}" sibTransId="{E252E526-D51F-4BF2-8EEA-0874BBC01302}"/>
    <dgm:cxn modelId="{35C72CAE-61B9-495A-95CC-3B50E467FC78}" type="presOf" srcId="{1E593336-2B26-4455-A524-2C60ECFCFEAB}" destId="{6ECAC048-A32B-4265-A17C-95A05F13C344}" srcOrd="0" destOrd="0" presId="urn:microsoft.com/office/officeart/2005/8/layout/bProcess2"/>
    <dgm:cxn modelId="{85B9ACFC-AFDB-420D-A2F5-29AD76D9251E}" type="presParOf" srcId="{8F6C1648-CF11-45D9-8284-39AE4915C6BA}" destId="{4E106DAF-A082-4D56-8F03-7E32667F4F7A}" srcOrd="0" destOrd="0" presId="urn:microsoft.com/office/officeart/2005/8/layout/bProcess2"/>
    <dgm:cxn modelId="{9262D8E4-3CCB-443E-8794-EA89B2C2DF06}" type="presParOf" srcId="{8F6C1648-CF11-45D9-8284-39AE4915C6BA}" destId="{A7C2A154-3466-41F3-86AC-F62FBC6D3ECF}" srcOrd="1" destOrd="0" presId="urn:microsoft.com/office/officeart/2005/8/layout/bProcess2"/>
    <dgm:cxn modelId="{846A003D-CF3E-4A55-83F6-65441F280D9C}" type="presParOf" srcId="{8F6C1648-CF11-45D9-8284-39AE4915C6BA}" destId="{F9FBD138-C9C8-47DC-BDF1-C256365DFEF6}" srcOrd="2" destOrd="0" presId="urn:microsoft.com/office/officeart/2005/8/layout/bProcess2"/>
    <dgm:cxn modelId="{80C7E3C1-8EE7-49EC-8EB4-9733E981FB17}" type="presParOf" srcId="{F9FBD138-C9C8-47DC-BDF1-C256365DFEF6}" destId="{EF0443E8-F850-497B-97D2-4DFE344D0188}" srcOrd="0" destOrd="0" presId="urn:microsoft.com/office/officeart/2005/8/layout/bProcess2"/>
    <dgm:cxn modelId="{24A525AC-639C-48F9-A64F-B3E5FA2A8CC6}" type="presParOf" srcId="{F9FBD138-C9C8-47DC-BDF1-C256365DFEF6}" destId="{A8661B40-7590-4C99-8FC2-86B49F45433C}" srcOrd="1" destOrd="0" presId="urn:microsoft.com/office/officeart/2005/8/layout/bProcess2"/>
    <dgm:cxn modelId="{80D84748-A117-4074-A2DA-C514BEC6AC85}" type="presParOf" srcId="{8F6C1648-CF11-45D9-8284-39AE4915C6BA}" destId="{3F7173AF-048B-48D0-9AF9-241261213760}" srcOrd="3" destOrd="0" presId="urn:microsoft.com/office/officeart/2005/8/layout/bProcess2"/>
    <dgm:cxn modelId="{675908D4-9570-4714-889A-23E72688E8AE}" type="presParOf" srcId="{8F6C1648-CF11-45D9-8284-39AE4915C6BA}" destId="{961F062B-5A6C-4A71-A112-AD1561F85139}" srcOrd="4" destOrd="0" presId="urn:microsoft.com/office/officeart/2005/8/layout/bProcess2"/>
    <dgm:cxn modelId="{8C13B8FA-C52E-4341-A0A3-DD767C6E13BF}" type="presParOf" srcId="{961F062B-5A6C-4A71-A112-AD1561F85139}" destId="{8DB1BDD3-D932-49BB-9902-09BDF13F7513}" srcOrd="0" destOrd="0" presId="urn:microsoft.com/office/officeart/2005/8/layout/bProcess2"/>
    <dgm:cxn modelId="{EB857F21-14DC-4078-B431-FE61F0C31F75}" type="presParOf" srcId="{961F062B-5A6C-4A71-A112-AD1561F85139}" destId="{1FE13598-C40C-48DC-8082-C94509B4C1B1}" srcOrd="1" destOrd="0" presId="urn:microsoft.com/office/officeart/2005/8/layout/bProcess2"/>
    <dgm:cxn modelId="{27C3D3F5-8B38-41C7-BA41-906776075F86}" type="presParOf" srcId="{8F6C1648-CF11-45D9-8284-39AE4915C6BA}" destId="{11890BAF-951F-4E49-8E74-5529DD9D4444}" srcOrd="5" destOrd="0" presId="urn:microsoft.com/office/officeart/2005/8/layout/bProcess2"/>
    <dgm:cxn modelId="{776A8C94-3B52-4D70-B5F2-D84538688C44}" type="presParOf" srcId="{8F6C1648-CF11-45D9-8284-39AE4915C6BA}" destId="{EB77BDC5-C52A-4FC4-882A-6708379A7B92}" srcOrd="6" destOrd="0" presId="urn:microsoft.com/office/officeart/2005/8/layout/bProcess2"/>
    <dgm:cxn modelId="{0D29557F-D519-4B12-A4F7-401BA8820320}" type="presParOf" srcId="{EB77BDC5-C52A-4FC4-882A-6708379A7B92}" destId="{232485F1-8BC3-4330-9DCD-F13A2C305460}" srcOrd="0" destOrd="0" presId="urn:microsoft.com/office/officeart/2005/8/layout/bProcess2"/>
    <dgm:cxn modelId="{F7088C50-C52B-4B31-95CA-CF405EE0C4ED}" type="presParOf" srcId="{EB77BDC5-C52A-4FC4-882A-6708379A7B92}" destId="{DE070DFC-68D0-4334-B940-C8433F39C41C}" srcOrd="1" destOrd="0" presId="urn:microsoft.com/office/officeart/2005/8/layout/bProcess2"/>
    <dgm:cxn modelId="{7916FA6E-964B-4C06-8935-75804CFF164C}" type="presParOf" srcId="{8F6C1648-CF11-45D9-8284-39AE4915C6BA}" destId="{6ECAC048-A32B-4265-A17C-95A05F13C344}" srcOrd="7" destOrd="0" presId="urn:microsoft.com/office/officeart/2005/8/layout/bProcess2"/>
    <dgm:cxn modelId="{6849667D-07E9-426F-A7D3-B2204B24DB12}" type="presParOf" srcId="{8F6C1648-CF11-45D9-8284-39AE4915C6BA}" destId="{0A9FC844-9378-4D2E-A6BA-337C92108A23}" srcOrd="8" destOrd="0" presId="urn:microsoft.com/office/officeart/2005/8/layout/bProcess2"/>
    <dgm:cxn modelId="{FBE53B90-403B-4968-8EF7-23D8AF7CE76D}" type="presParOf" srcId="{0A9FC844-9378-4D2E-A6BA-337C92108A23}" destId="{7C8098D0-905A-4B0C-914F-5C87BB1A92DE}" srcOrd="0" destOrd="0" presId="urn:microsoft.com/office/officeart/2005/8/layout/bProcess2"/>
    <dgm:cxn modelId="{A7E554F1-32DF-493F-A86E-6E15EE0B6C08}" type="presParOf" srcId="{0A9FC844-9378-4D2E-A6BA-337C92108A23}" destId="{0CF0E370-993E-4D83-B12D-95D21C437E9C}" srcOrd="1" destOrd="0" presId="urn:microsoft.com/office/officeart/2005/8/layout/bProcess2"/>
    <dgm:cxn modelId="{F1C0B6E7-2B52-4C1B-902F-A628146D6294}" type="presParOf" srcId="{8F6C1648-CF11-45D9-8284-39AE4915C6BA}" destId="{DA2C44B3-AB8F-44FF-A11E-4D9E08E768B2}" srcOrd="9" destOrd="0" presId="urn:microsoft.com/office/officeart/2005/8/layout/bProcess2"/>
    <dgm:cxn modelId="{C38312BE-A220-44E3-8074-A90035050EDB}" type="presParOf" srcId="{8F6C1648-CF11-45D9-8284-39AE4915C6BA}" destId="{ACE95F1B-52DB-4E35-BDA8-45E9DDE47912}" srcOrd="10"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7AB888B-C2E9-456F-9824-1C1BB1D8FD8D}" type="doc">
      <dgm:prSet loTypeId="urn:microsoft.com/office/officeart/2005/8/layout/hierarchy6" loCatId="hierarchy" qsTypeId="urn:microsoft.com/office/officeart/2005/8/quickstyle/3d1" qsCatId="3D" csTypeId="urn:microsoft.com/office/officeart/2005/8/colors/accent1_2" csCatId="accent1"/>
      <dgm:spPr/>
      <dgm:t>
        <a:bodyPr/>
        <a:lstStyle/>
        <a:p>
          <a:endParaRPr lang="fi-FI"/>
        </a:p>
      </dgm:t>
    </dgm:pt>
    <dgm:pt modelId="{922BC9B1-79A4-4A14-9449-966A3E52F2AD}">
      <dgm:prSet/>
      <dgm:spPr/>
      <dgm:t>
        <a:bodyPr/>
        <a:lstStyle/>
        <a:p>
          <a:pPr rtl="0"/>
          <a:r>
            <a:rPr lang="fi-FI" dirty="0" err="1" smtClean="0"/>
            <a:t>Clostridium</a:t>
          </a:r>
          <a:r>
            <a:rPr lang="fi-FI" dirty="0" smtClean="0"/>
            <a:t> </a:t>
          </a:r>
          <a:r>
            <a:rPr lang="fi-FI" dirty="0" err="1" smtClean="0"/>
            <a:t>Difficile</a:t>
          </a:r>
          <a:r>
            <a:rPr lang="fi-FI" dirty="0" smtClean="0"/>
            <a:t> yleisin antibioottiripulin aiheuttaja</a:t>
          </a:r>
          <a:endParaRPr lang="fi-FI" dirty="0"/>
        </a:p>
      </dgm:t>
    </dgm:pt>
    <dgm:pt modelId="{BC12BB1C-3819-4256-8D6E-8B1EA51E3E0D}" type="parTrans" cxnId="{708B1A61-B450-4CD0-86A7-4B22F01F8A73}">
      <dgm:prSet/>
      <dgm:spPr/>
      <dgm:t>
        <a:bodyPr/>
        <a:lstStyle/>
        <a:p>
          <a:endParaRPr lang="fi-FI"/>
        </a:p>
      </dgm:t>
    </dgm:pt>
    <dgm:pt modelId="{3F7F85C6-B401-4907-BE7E-0CEF1DB64FC2}" type="sibTrans" cxnId="{708B1A61-B450-4CD0-86A7-4B22F01F8A73}">
      <dgm:prSet/>
      <dgm:spPr/>
      <dgm:t>
        <a:bodyPr/>
        <a:lstStyle/>
        <a:p>
          <a:endParaRPr lang="fi-FI"/>
        </a:p>
      </dgm:t>
    </dgm:pt>
    <dgm:pt modelId="{398455B3-6588-4A5A-AA4F-82FF360DEE1F}">
      <dgm:prSet custT="1"/>
      <dgm:spPr/>
      <dgm:t>
        <a:bodyPr/>
        <a:lstStyle/>
        <a:p>
          <a:pPr algn="ctr" rtl="0"/>
          <a:r>
            <a:rPr lang="fi-FI" sz="1600" b="1" dirty="0" smtClean="0"/>
            <a:t>Osa kannoista tuottaa toksiineja ja itiöitä</a:t>
          </a:r>
          <a:endParaRPr lang="fi-FI" sz="1600" b="1" dirty="0"/>
        </a:p>
      </dgm:t>
    </dgm:pt>
    <dgm:pt modelId="{71500170-A494-4AD4-ADCA-BD3463FDF904}" type="parTrans" cxnId="{133D5878-8F83-48D2-B17B-9B61623F0020}">
      <dgm:prSet/>
      <dgm:spPr/>
      <dgm:t>
        <a:bodyPr/>
        <a:lstStyle/>
        <a:p>
          <a:endParaRPr lang="fi-FI"/>
        </a:p>
      </dgm:t>
    </dgm:pt>
    <dgm:pt modelId="{5D9D9B57-BEBA-4BA4-AB9F-D1F30AC8C983}" type="sibTrans" cxnId="{133D5878-8F83-48D2-B17B-9B61623F0020}">
      <dgm:prSet/>
      <dgm:spPr/>
      <dgm:t>
        <a:bodyPr/>
        <a:lstStyle/>
        <a:p>
          <a:endParaRPr lang="fi-FI"/>
        </a:p>
      </dgm:t>
    </dgm:pt>
    <dgm:pt modelId="{60526690-2ECA-49B3-B472-3ED169627A5A}">
      <dgm:prSet custT="1"/>
      <dgm:spPr/>
      <dgm:t>
        <a:bodyPr/>
        <a:lstStyle/>
        <a:p>
          <a:pPr algn="ctr" rtl="0"/>
          <a:r>
            <a:rPr lang="fi-FI" sz="1600" b="1" dirty="0" smtClean="0"/>
            <a:t>Esiintyvyys ja kuolleisuus lisääntynyt vanhemmissa ikäluokissa</a:t>
          </a:r>
          <a:endParaRPr lang="fi-FI" sz="1600" b="1" dirty="0"/>
        </a:p>
      </dgm:t>
    </dgm:pt>
    <dgm:pt modelId="{3B9F1C4B-80A7-4B33-9EDA-0764E2F7F18E}" type="parTrans" cxnId="{62B84B69-5ED2-4F80-BD02-FC835BE51CFC}">
      <dgm:prSet/>
      <dgm:spPr/>
      <dgm:t>
        <a:bodyPr/>
        <a:lstStyle/>
        <a:p>
          <a:endParaRPr lang="fi-FI"/>
        </a:p>
      </dgm:t>
    </dgm:pt>
    <dgm:pt modelId="{596C025D-5CE8-4BD4-BABE-CAED80AAB06A}" type="sibTrans" cxnId="{62B84B69-5ED2-4F80-BD02-FC835BE51CFC}">
      <dgm:prSet/>
      <dgm:spPr/>
      <dgm:t>
        <a:bodyPr/>
        <a:lstStyle/>
        <a:p>
          <a:endParaRPr lang="fi-FI"/>
        </a:p>
      </dgm:t>
    </dgm:pt>
    <dgm:pt modelId="{DA307421-3A48-4798-89E0-C0A1C9601354}">
      <dgm:prSet custT="1"/>
      <dgm:spPr/>
      <dgm:t>
        <a:bodyPr/>
        <a:lstStyle/>
        <a:p>
          <a:pPr algn="ctr" rtl="0"/>
          <a:r>
            <a:rPr lang="fi-FI" sz="1600" b="1" dirty="0" smtClean="0"/>
            <a:t>Uusiutuminen yleistä</a:t>
          </a:r>
          <a:endParaRPr lang="fi-FI" sz="1600" b="1" dirty="0"/>
        </a:p>
      </dgm:t>
    </dgm:pt>
    <dgm:pt modelId="{571339E3-FE9A-4AAE-BB39-4398DBC723A9}" type="parTrans" cxnId="{C6E002EE-5E5B-4C63-ACBA-B2D00259A040}">
      <dgm:prSet/>
      <dgm:spPr/>
      <dgm:t>
        <a:bodyPr/>
        <a:lstStyle/>
        <a:p>
          <a:endParaRPr lang="fi-FI"/>
        </a:p>
      </dgm:t>
    </dgm:pt>
    <dgm:pt modelId="{5AAF2C11-B667-4833-BBCD-F4392205D8EC}" type="sibTrans" cxnId="{C6E002EE-5E5B-4C63-ACBA-B2D00259A040}">
      <dgm:prSet/>
      <dgm:spPr/>
      <dgm:t>
        <a:bodyPr/>
        <a:lstStyle/>
        <a:p>
          <a:endParaRPr lang="fi-FI"/>
        </a:p>
      </dgm:t>
    </dgm:pt>
    <dgm:pt modelId="{55E5844D-472B-44F3-A8A4-BB19BC7D9E5C}">
      <dgm:prSet custT="1"/>
      <dgm:spPr/>
      <dgm:t>
        <a:bodyPr/>
        <a:lstStyle/>
        <a:p>
          <a:pPr algn="ctr" rtl="0"/>
          <a:r>
            <a:rPr lang="fi-FI" sz="1600" b="1" dirty="0" err="1" smtClean="0"/>
            <a:t>Ribotyyppi</a:t>
          </a:r>
          <a:r>
            <a:rPr lang="fi-FI" sz="1600" b="1" dirty="0" smtClean="0"/>
            <a:t> 027 tuottaa enemmän toksiineja ja itiöitä</a:t>
          </a:r>
          <a:endParaRPr lang="fi-FI" sz="1600" b="1" dirty="0"/>
        </a:p>
      </dgm:t>
    </dgm:pt>
    <dgm:pt modelId="{89A4B8A7-1E96-4CF5-AEE8-359EC42B7A45}" type="parTrans" cxnId="{2198EA25-8045-4C7B-9EC6-F0EDDCD2C20F}">
      <dgm:prSet/>
      <dgm:spPr/>
      <dgm:t>
        <a:bodyPr/>
        <a:lstStyle/>
        <a:p>
          <a:endParaRPr lang="fi-FI"/>
        </a:p>
      </dgm:t>
    </dgm:pt>
    <dgm:pt modelId="{3A2311EA-CE53-4A38-9551-D66E32FD4B6F}" type="sibTrans" cxnId="{2198EA25-8045-4C7B-9EC6-F0EDDCD2C20F}">
      <dgm:prSet/>
      <dgm:spPr/>
      <dgm:t>
        <a:bodyPr/>
        <a:lstStyle/>
        <a:p>
          <a:endParaRPr lang="fi-FI"/>
        </a:p>
      </dgm:t>
    </dgm:pt>
    <dgm:pt modelId="{546FA46C-822A-474B-8F6F-FAFFC9B19F74}">
      <dgm:prSet custT="1"/>
      <dgm:spPr/>
      <dgm:t>
        <a:bodyPr/>
        <a:lstStyle/>
        <a:p>
          <a:pPr algn="ctr" rtl="0"/>
          <a:r>
            <a:rPr lang="fi-FI" sz="1200" b="1" dirty="0" smtClean="0"/>
            <a:t>Leviää erittäin helposti</a:t>
          </a:r>
          <a:endParaRPr lang="fi-FI" sz="1200" b="1" dirty="0"/>
        </a:p>
      </dgm:t>
    </dgm:pt>
    <dgm:pt modelId="{FF77A27B-F8EA-4B22-99A4-629A1A8E7206}" type="parTrans" cxnId="{9F13D0DF-4B31-435C-AEEB-0F5830F51C2D}">
      <dgm:prSet/>
      <dgm:spPr/>
      <dgm:t>
        <a:bodyPr/>
        <a:lstStyle/>
        <a:p>
          <a:endParaRPr lang="fi-FI"/>
        </a:p>
      </dgm:t>
    </dgm:pt>
    <dgm:pt modelId="{E7B60124-C719-40A0-AEA2-7B9C6A429EB8}" type="sibTrans" cxnId="{9F13D0DF-4B31-435C-AEEB-0F5830F51C2D}">
      <dgm:prSet/>
      <dgm:spPr/>
      <dgm:t>
        <a:bodyPr/>
        <a:lstStyle/>
        <a:p>
          <a:endParaRPr lang="fi-FI"/>
        </a:p>
      </dgm:t>
    </dgm:pt>
    <dgm:pt modelId="{C76E923F-EB97-440C-9663-2E65CC1B5117}" type="pres">
      <dgm:prSet presAssocID="{87AB888B-C2E9-456F-9824-1C1BB1D8FD8D}" presName="mainComposite" presStyleCnt="0">
        <dgm:presLayoutVars>
          <dgm:chPref val="1"/>
          <dgm:dir/>
          <dgm:animOne val="branch"/>
          <dgm:animLvl val="lvl"/>
          <dgm:resizeHandles val="exact"/>
        </dgm:presLayoutVars>
      </dgm:prSet>
      <dgm:spPr/>
      <dgm:t>
        <a:bodyPr/>
        <a:lstStyle/>
        <a:p>
          <a:endParaRPr lang="fi-FI"/>
        </a:p>
      </dgm:t>
    </dgm:pt>
    <dgm:pt modelId="{32AF4A6A-9C92-4E6C-98C8-3425B72FDFD1}" type="pres">
      <dgm:prSet presAssocID="{87AB888B-C2E9-456F-9824-1C1BB1D8FD8D}" presName="hierFlow" presStyleCnt="0"/>
      <dgm:spPr/>
      <dgm:t>
        <a:bodyPr/>
        <a:lstStyle/>
        <a:p>
          <a:endParaRPr lang="fi-FI"/>
        </a:p>
      </dgm:t>
    </dgm:pt>
    <dgm:pt modelId="{8C942187-9933-469A-8AA8-7520EA88BAA0}" type="pres">
      <dgm:prSet presAssocID="{87AB888B-C2E9-456F-9824-1C1BB1D8FD8D}" presName="firstBuf" presStyleCnt="0"/>
      <dgm:spPr/>
      <dgm:t>
        <a:bodyPr/>
        <a:lstStyle/>
        <a:p>
          <a:endParaRPr lang="fi-FI"/>
        </a:p>
      </dgm:t>
    </dgm:pt>
    <dgm:pt modelId="{96DDE299-74AA-461F-BEB1-1D90AF5489E8}" type="pres">
      <dgm:prSet presAssocID="{87AB888B-C2E9-456F-9824-1C1BB1D8FD8D}" presName="hierChild1" presStyleCnt="0">
        <dgm:presLayoutVars>
          <dgm:chPref val="1"/>
          <dgm:animOne val="branch"/>
          <dgm:animLvl val="lvl"/>
        </dgm:presLayoutVars>
      </dgm:prSet>
      <dgm:spPr/>
      <dgm:t>
        <a:bodyPr/>
        <a:lstStyle/>
        <a:p>
          <a:endParaRPr lang="fi-FI"/>
        </a:p>
      </dgm:t>
    </dgm:pt>
    <dgm:pt modelId="{ADDE293F-CCE5-4B3E-B6D6-ADEE5AC31468}" type="pres">
      <dgm:prSet presAssocID="{922BC9B1-79A4-4A14-9449-966A3E52F2AD}" presName="Name14" presStyleCnt="0"/>
      <dgm:spPr/>
      <dgm:t>
        <a:bodyPr/>
        <a:lstStyle/>
        <a:p>
          <a:endParaRPr lang="fi-FI"/>
        </a:p>
      </dgm:t>
    </dgm:pt>
    <dgm:pt modelId="{186ACC7C-2087-4D26-ABC8-02C337E6A8CD}" type="pres">
      <dgm:prSet presAssocID="{922BC9B1-79A4-4A14-9449-966A3E52F2AD}" presName="level1Shape" presStyleLbl="node0" presStyleIdx="0" presStyleCnt="1">
        <dgm:presLayoutVars>
          <dgm:chPref val="3"/>
        </dgm:presLayoutVars>
      </dgm:prSet>
      <dgm:spPr/>
      <dgm:t>
        <a:bodyPr/>
        <a:lstStyle/>
        <a:p>
          <a:endParaRPr lang="fi-FI"/>
        </a:p>
      </dgm:t>
    </dgm:pt>
    <dgm:pt modelId="{24F47327-117B-4899-A85B-F857563B6778}" type="pres">
      <dgm:prSet presAssocID="{922BC9B1-79A4-4A14-9449-966A3E52F2AD}" presName="hierChild2" presStyleCnt="0"/>
      <dgm:spPr/>
      <dgm:t>
        <a:bodyPr/>
        <a:lstStyle/>
        <a:p>
          <a:endParaRPr lang="fi-FI"/>
        </a:p>
      </dgm:t>
    </dgm:pt>
    <dgm:pt modelId="{161B20ED-71AE-45CC-BA03-1B4D65676257}" type="pres">
      <dgm:prSet presAssocID="{87AB888B-C2E9-456F-9824-1C1BB1D8FD8D}" presName="bgShapesFlow" presStyleCnt="0"/>
      <dgm:spPr/>
      <dgm:t>
        <a:bodyPr/>
        <a:lstStyle/>
        <a:p>
          <a:endParaRPr lang="fi-FI"/>
        </a:p>
      </dgm:t>
    </dgm:pt>
    <dgm:pt modelId="{E651F639-3808-4D81-A9CD-5B7C97C62E6A}" type="pres">
      <dgm:prSet presAssocID="{398455B3-6588-4A5A-AA4F-82FF360DEE1F}" presName="rectComp" presStyleCnt="0"/>
      <dgm:spPr/>
      <dgm:t>
        <a:bodyPr/>
        <a:lstStyle/>
        <a:p>
          <a:endParaRPr lang="fi-FI"/>
        </a:p>
      </dgm:t>
    </dgm:pt>
    <dgm:pt modelId="{F0DA7D41-9F42-4D80-84A2-93B0E127A988}" type="pres">
      <dgm:prSet presAssocID="{398455B3-6588-4A5A-AA4F-82FF360DEE1F}" presName="bgRect" presStyleLbl="bgShp" presStyleIdx="0" presStyleCnt="4"/>
      <dgm:spPr/>
      <dgm:t>
        <a:bodyPr/>
        <a:lstStyle/>
        <a:p>
          <a:endParaRPr lang="fi-FI"/>
        </a:p>
      </dgm:t>
    </dgm:pt>
    <dgm:pt modelId="{43049DFE-A81B-49A2-A215-B6ABD56AF9BE}" type="pres">
      <dgm:prSet presAssocID="{398455B3-6588-4A5A-AA4F-82FF360DEE1F}" presName="bgRectTx" presStyleLbl="bgShp" presStyleIdx="0" presStyleCnt="4">
        <dgm:presLayoutVars>
          <dgm:bulletEnabled val="1"/>
        </dgm:presLayoutVars>
      </dgm:prSet>
      <dgm:spPr/>
      <dgm:t>
        <a:bodyPr/>
        <a:lstStyle/>
        <a:p>
          <a:endParaRPr lang="fi-FI"/>
        </a:p>
      </dgm:t>
    </dgm:pt>
    <dgm:pt modelId="{1A9B82BF-3D22-4E2E-8934-7AA071E8FE9E}" type="pres">
      <dgm:prSet presAssocID="{398455B3-6588-4A5A-AA4F-82FF360DEE1F}" presName="spComp" presStyleCnt="0"/>
      <dgm:spPr/>
      <dgm:t>
        <a:bodyPr/>
        <a:lstStyle/>
        <a:p>
          <a:endParaRPr lang="fi-FI"/>
        </a:p>
      </dgm:t>
    </dgm:pt>
    <dgm:pt modelId="{5F8BD81E-1CD7-4BEA-8D00-4156AB9256F4}" type="pres">
      <dgm:prSet presAssocID="{398455B3-6588-4A5A-AA4F-82FF360DEE1F}" presName="vSp" presStyleCnt="0"/>
      <dgm:spPr/>
      <dgm:t>
        <a:bodyPr/>
        <a:lstStyle/>
        <a:p>
          <a:endParaRPr lang="fi-FI"/>
        </a:p>
      </dgm:t>
    </dgm:pt>
    <dgm:pt modelId="{22DF10D2-D045-40F5-A987-BF2C539FB54E}" type="pres">
      <dgm:prSet presAssocID="{60526690-2ECA-49B3-B472-3ED169627A5A}" presName="rectComp" presStyleCnt="0"/>
      <dgm:spPr/>
      <dgm:t>
        <a:bodyPr/>
        <a:lstStyle/>
        <a:p>
          <a:endParaRPr lang="fi-FI"/>
        </a:p>
      </dgm:t>
    </dgm:pt>
    <dgm:pt modelId="{776D3496-4A77-42F5-8A2A-436B4773D7BA}" type="pres">
      <dgm:prSet presAssocID="{60526690-2ECA-49B3-B472-3ED169627A5A}" presName="bgRect" presStyleLbl="bgShp" presStyleIdx="1" presStyleCnt="4"/>
      <dgm:spPr/>
      <dgm:t>
        <a:bodyPr/>
        <a:lstStyle/>
        <a:p>
          <a:endParaRPr lang="fi-FI"/>
        </a:p>
      </dgm:t>
    </dgm:pt>
    <dgm:pt modelId="{052378AA-970D-4A81-959D-29522033F479}" type="pres">
      <dgm:prSet presAssocID="{60526690-2ECA-49B3-B472-3ED169627A5A}" presName="bgRectTx" presStyleLbl="bgShp" presStyleIdx="1" presStyleCnt="4">
        <dgm:presLayoutVars>
          <dgm:bulletEnabled val="1"/>
        </dgm:presLayoutVars>
      </dgm:prSet>
      <dgm:spPr/>
      <dgm:t>
        <a:bodyPr/>
        <a:lstStyle/>
        <a:p>
          <a:endParaRPr lang="fi-FI"/>
        </a:p>
      </dgm:t>
    </dgm:pt>
    <dgm:pt modelId="{D78A8783-748E-4F9C-897E-A6D2620A6A51}" type="pres">
      <dgm:prSet presAssocID="{60526690-2ECA-49B3-B472-3ED169627A5A}" presName="spComp" presStyleCnt="0"/>
      <dgm:spPr/>
      <dgm:t>
        <a:bodyPr/>
        <a:lstStyle/>
        <a:p>
          <a:endParaRPr lang="fi-FI"/>
        </a:p>
      </dgm:t>
    </dgm:pt>
    <dgm:pt modelId="{8C05F8B5-FC67-49B1-92AC-C950B01442E8}" type="pres">
      <dgm:prSet presAssocID="{60526690-2ECA-49B3-B472-3ED169627A5A}" presName="vSp" presStyleCnt="0"/>
      <dgm:spPr/>
      <dgm:t>
        <a:bodyPr/>
        <a:lstStyle/>
        <a:p>
          <a:endParaRPr lang="fi-FI"/>
        </a:p>
      </dgm:t>
    </dgm:pt>
    <dgm:pt modelId="{C0E80238-0CAE-4152-98CC-6A2C9F6C7FEC}" type="pres">
      <dgm:prSet presAssocID="{DA307421-3A48-4798-89E0-C0A1C9601354}" presName="rectComp" presStyleCnt="0"/>
      <dgm:spPr/>
      <dgm:t>
        <a:bodyPr/>
        <a:lstStyle/>
        <a:p>
          <a:endParaRPr lang="fi-FI"/>
        </a:p>
      </dgm:t>
    </dgm:pt>
    <dgm:pt modelId="{2A9F0705-1CC1-4D92-95BD-1B600A6EDE8A}" type="pres">
      <dgm:prSet presAssocID="{DA307421-3A48-4798-89E0-C0A1C9601354}" presName="bgRect" presStyleLbl="bgShp" presStyleIdx="2" presStyleCnt="4"/>
      <dgm:spPr/>
      <dgm:t>
        <a:bodyPr/>
        <a:lstStyle/>
        <a:p>
          <a:endParaRPr lang="fi-FI"/>
        </a:p>
      </dgm:t>
    </dgm:pt>
    <dgm:pt modelId="{27FACBC7-449D-4870-8670-2782274835C7}" type="pres">
      <dgm:prSet presAssocID="{DA307421-3A48-4798-89E0-C0A1C9601354}" presName="bgRectTx" presStyleLbl="bgShp" presStyleIdx="2" presStyleCnt="4">
        <dgm:presLayoutVars>
          <dgm:bulletEnabled val="1"/>
        </dgm:presLayoutVars>
      </dgm:prSet>
      <dgm:spPr/>
      <dgm:t>
        <a:bodyPr/>
        <a:lstStyle/>
        <a:p>
          <a:endParaRPr lang="fi-FI"/>
        </a:p>
      </dgm:t>
    </dgm:pt>
    <dgm:pt modelId="{1E6F9123-EB64-4361-AAEF-1996C519DB80}" type="pres">
      <dgm:prSet presAssocID="{DA307421-3A48-4798-89E0-C0A1C9601354}" presName="spComp" presStyleCnt="0"/>
      <dgm:spPr/>
      <dgm:t>
        <a:bodyPr/>
        <a:lstStyle/>
        <a:p>
          <a:endParaRPr lang="fi-FI"/>
        </a:p>
      </dgm:t>
    </dgm:pt>
    <dgm:pt modelId="{C2A0B3A8-3FE0-437C-BA1F-F32F76CB0844}" type="pres">
      <dgm:prSet presAssocID="{DA307421-3A48-4798-89E0-C0A1C9601354}" presName="vSp" presStyleCnt="0"/>
      <dgm:spPr/>
      <dgm:t>
        <a:bodyPr/>
        <a:lstStyle/>
        <a:p>
          <a:endParaRPr lang="fi-FI"/>
        </a:p>
      </dgm:t>
    </dgm:pt>
    <dgm:pt modelId="{3A5A626E-EAE0-4ACB-9673-7243F3E4B1B3}" type="pres">
      <dgm:prSet presAssocID="{55E5844D-472B-44F3-A8A4-BB19BC7D9E5C}" presName="rectComp" presStyleCnt="0"/>
      <dgm:spPr/>
      <dgm:t>
        <a:bodyPr/>
        <a:lstStyle/>
        <a:p>
          <a:endParaRPr lang="fi-FI"/>
        </a:p>
      </dgm:t>
    </dgm:pt>
    <dgm:pt modelId="{9412767C-98B5-40C0-A0AA-8DB5191D90EB}" type="pres">
      <dgm:prSet presAssocID="{55E5844D-472B-44F3-A8A4-BB19BC7D9E5C}" presName="bgRect" presStyleLbl="bgShp" presStyleIdx="3" presStyleCnt="4"/>
      <dgm:spPr/>
      <dgm:t>
        <a:bodyPr/>
        <a:lstStyle/>
        <a:p>
          <a:endParaRPr lang="fi-FI"/>
        </a:p>
      </dgm:t>
    </dgm:pt>
    <dgm:pt modelId="{64BD0545-2B52-4073-815D-1EC289025BD6}" type="pres">
      <dgm:prSet presAssocID="{55E5844D-472B-44F3-A8A4-BB19BC7D9E5C}" presName="bgRectTx" presStyleLbl="bgShp" presStyleIdx="3" presStyleCnt="4">
        <dgm:presLayoutVars>
          <dgm:bulletEnabled val="1"/>
        </dgm:presLayoutVars>
      </dgm:prSet>
      <dgm:spPr/>
      <dgm:t>
        <a:bodyPr/>
        <a:lstStyle/>
        <a:p>
          <a:endParaRPr lang="fi-FI"/>
        </a:p>
      </dgm:t>
    </dgm:pt>
  </dgm:ptLst>
  <dgm:cxnLst>
    <dgm:cxn modelId="{4BABE44B-683B-4566-84BC-9E0E84F27099}" type="presOf" srcId="{60526690-2ECA-49B3-B472-3ED169627A5A}" destId="{052378AA-970D-4A81-959D-29522033F479}" srcOrd="1" destOrd="0" presId="urn:microsoft.com/office/officeart/2005/8/layout/hierarchy6"/>
    <dgm:cxn modelId="{DDF979CA-85ED-49D7-B11D-316163C7B53C}" type="presOf" srcId="{87AB888B-C2E9-456F-9824-1C1BB1D8FD8D}" destId="{C76E923F-EB97-440C-9663-2E65CC1B5117}" srcOrd="0" destOrd="0" presId="urn:microsoft.com/office/officeart/2005/8/layout/hierarchy6"/>
    <dgm:cxn modelId="{708B1A61-B450-4CD0-86A7-4B22F01F8A73}" srcId="{87AB888B-C2E9-456F-9824-1C1BB1D8FD8D}" destId="{922BC9B1-79A4-4A14-9449-966A3E52F2AD}" srcOrd="0" destOrd="0" parTransId="{BC12BB1C-3819-4256-8D6E-8B1EA51E3E0D}" sibTransId="{3F7F85C6-B401-4907-BE7E-0CEF1DB64FC2}"/>
    <dgm:cxn modelId="{BD3E71D5-3D88-4366-BAA3-0C600B0F9F1F}" type="presOf" srcId="{60526690-2ECA-49B3-B472-3ED169627A5A}" destId="{776D3496-4A77-42F5-8A2A-436B4773D7BA}" srcOrd="0" destOrd="0" presId="urn:microsoft.com/office/officeart/2005/8/layout/hierarchy6"/>
    <dgm:cxn modelId="{C6E002EE-5E5B-4C63-ACBA-B2D00259A040}" srcId="{87AB888B-C2E9-456F-9824-1C1BB1D8FD8D}" destId="{DA307421-3A48-4798-89E0-C0A1C9601354}" srcOrd="3" destOrd="0" parTransId="{571339E3-FE9A-4AAE-BB39-4398DBC723A9}" sibTransId="{5AAF2C11-B667-4833-BBCD-F4392205D8EC}"/>
    <dgm:cxn modelId="{78A6F3F3-921C-47C6-897F-9E51D65E2B33}" type="presOf" srcId="{398455B3-6588-4A5A-AA4F-82FF360DEE1F}" destId="{F0DA7D41-9F42-4D80-84A2-93B0E127A988}" srcOrd="0" destOrd="0" presId="urn:microsoft.com/office/officeart/2005/8/layout/hierarchy6"/>
    <dgm:cxn modelId="{FB4C8CC7-937E-4769-B997-31F75256B9A8}" type="presOf" srcId="{DA307421-3A48-4798-89E0-C0A1C9601354}" destId="{27FACBC7-449D-4870-8670-2782274835C7}" srcOrd="1" destOrd="0" presId="urn:microsoft.com/office/officeart/2005/8/layout/hierarchy6"/>
    <dgm:cxn modelId="{8604E825-D2B0-4307-BF53-29DA8062213D}" type="presOf" srcId="{398455B3-6588-4A5A-AA4F-82FF360DEE1F}" destId="{43049DFE-A81B-49A2-A215-B6ABD56AF9BE}" srcOrd="1" destOrd="0" presId="urn:microsoft.com/office/officeart/2005/8/layout/hierarchy6"/>
    <dgm:cxn modelId="{9DDEB46A-AC67-4395-A2C4-4C3C146C1E5A}" type="presOf" srcId="{922BC9B1-79A4-4A14-9449-966A3E52F2AD}" destId="{186ACC7C-2087-4D26-ABC8-02C337E6A8CD}" srcOrd="0" destOrd="0" presId="urn:microsoft.com/office/officeart/2005/8/layout/hierarchy6"/>
    <dgm:cxn modelId="{8963D622-7D90-47B8-B69E-93FFC85B07AA}" type="presOf" srcId="{546FA46C-822A-474B-8F6F-FAFFC9B19F74}" destId="{64BD0545-2B52-4073-815D-1EC289025BD6}" srcOrd="1" destOrd="1" presId="urn:microsoft.com/office/officeart/2005/8/layout/hierarchy6"/>
    <dgm:cxn modelId="{D85FAA7A-E7F2-4E50-9438-E3681492338D}" type="presOf" srcId="{55E5844D-472B-44F3-A8A4-BB19BC7D9E5C}" destId="{9412767C-98B5-40C0-A0AA-8DB5191D90EB}" srcOrd="0" destOrd="0" presId="urn:microsoft.com/office/officeart/2005/8/layout/hierarchy6"/>
    <dgm:cxn modelId="{BAF98B6C-95DB-4287-A9AC-D5BAEE452CC5}" type="presOf" srcId="{DA307421-3A48-4798-89E0-C0A1C9601354}" destId="{2A9F0705-1CC1-4D92-95BD-1B600A6EDE8A}" srcOrd="0" destOrd="0" presId="urn:microsoft.com/office/officeart/2005/8/layout/hierarchy6"/>
    <dgm:cxn modelId="{9F13D0DF-4B31-435C-AEEB-0F5830F51C2D}" srcId="{55E5844D-472B-44F3-A8A4-BB19BC7D9E5C}" destId="{546FA46C-822A-474B-8F6F-FAFFC9B19F74}" srcOrd="0" destOrd="0" parTransId="{FF77A27B-F8EA-4B22-99A4-629A1A8E7206}" sibTransId="{E7B60124-C719-40A0-AEA2-7B9C6A429EB8}"/>
    <dgm:cxn modelId="{F2D8D00E-50FE-40F9-AFC5-B68CDBA81787}" type="presOf" srcId="{55E5844D-472B-44F3-A8A4-BB19BC7D9E5C}" destId="{64BD0545-2B52-4073-815D-1EC289025BD6}" srcOrd="1" destOrd="0" presId="urn:microsoft.com/office/officeart/2005/8/layout/hierarchy6"/>
    <dgm:cxn modelId="{B90FD573-CCFB-4EA7-B12D-5B2E60E781CE}" type="presOf" srcId="{546FA46C-822A-474B-8F6F-FAFFC9B19F74}" destId="{9412767C-98B5-40C0-A0AA-8DB5191D90EB}" srcOrd="0" destOrd="1" presId="urn:microsoft.com/office/officeart/2005/8/layout/hierarchy6"/>
    <dgm:cxn modelId="{133D5878-8F83-48D2-B17B-9B61623F0020}" srcId="{87AB888B-C2E9-456F-9824-1C1BB1D8FD8D}" destId="{398455B3-6588-4A5A-AA4F-82FF360DEE1F}" srcOrd="1" destOrd="0" parTransId="{71500170-A494-4AD4-ADCA-BD3463FDF904}" sibTransId="{5D9D9B57-BEBA-4BA4-AB9F-D1F30AC8C983}"/>
    <dgm:cxn modelId="{62B84B69-5ED2-4F80-BD02-FC835BE51CFC}" srcId="{87AB888B-C2E9-456F-9824-1C1BB1D8FD8D}" destId="{60526690-2ECA-49B3-B472-3ED169627A5A}" srcOrd="2" destOrd="0" parTransId="{3B9F1C4B-80A7-4B33-9EDA-0764E2F7F18E}" sibTransId="{596C025D-5CE8-4BD4-BABE-CAED80AAB06A}"/>
    <dgm:cxn modelId="{2198EA25-8045-4C7B-9EC6-F0EDDCD2C20F}" srcId="{87AB888B-C2E9-456F-9824-1C1BB1D8FD8D}" destId="{55E5844D-472B-44F3-A8A4-BB19BC7D9E5C}" srcOrd="4" destOrd="0" parTransId="{89A4B8A7-1E96-4CF5-AEE8-359EC42B7A45}" sibTransId="{3A2311EA-CE53-4A38-9551-D66E32FD4B6F}"/>
    <dgm:cxn modelId="{A250C297-B42E-4C2D-A82B-1A6C67D701CD}" type="presParOf" srcId="{C76E923F-EB97-440C-9663-2E65CC1B5117}" destId="{32AF4A6A-9C92-4E6C-98C8-3425B72FDFD1}" srcOrd="0" destOrd="0" presId="urn:microsoft.com/office/officeart/2005/8/layout/hierarchy6"/>
    <dgm:cxn modelId="{9855AF98-DFE2-411A-B4D5-90D97006CA9F}" type="presParOf" srcId="{32AF4A6A-9C92-4E6C-98C8-3425B72FDFD1}" destId="{8C942187-9933-469A-8AA8-7520EA88BAA0}" srcOrd="0" destOrd="0" presId="urn:microsoft.com/office/officeart/2005/8/layout/hierarchy6"/>
    <dgm:cxn modelId="{5503FBE8-F46B-4A11-8521-2E93FD7C7838}" type="presParOf" srcId="{32AF4A6A-9C92-4E6C-98C8-3425B72FDFD1}" destId="{96DDE299-74AA-461F-BEB1-1D90AF5489E8}" srcOrd="1" destOrd="0" presId="urn:microsoft.com/office/officeart/2005/8/layout/hierarchy6"/>
    <dgm:cxn modelId="{22C3EFB9-95F0-4D6E-92E8-6D3FF5D6D918}" type="presParOf" srcId="{96DDE299-74AA-461F-BEB1-1D90AF5489E8}" destId="{ADDE293F-CCE5-4B3E-B6D6-ADEE5AC31468}" srcOrd="0" destOrd="0" presId="urn:microsoft.com/office/officeart/2005/8/layout/hierarchy6"/>
    <dgm:cxn modelId="{A5EA0289-8EA8-4431-BD5F-1E8E2C387322}" type="presParOf" srcId="{ADDE293F-CCE5-4B3E-B6D6-ADEE5AC31468}" destId="{186ACC7C-2087-4D26-ABC8-02C337E6A8CD}" srcOrd="0" destOrd="0" presId="urn:microsoft.com/office/officeart/2005/8/layout/hierarchy6"/>
    <dgm:cxn modelId="{0DCCF528-A580-4A61-B97C-4691ACA9DC9E}" type="presParOf" srcId="{ADDE293F-CCE5-4B3E-B6D6-ADEE5AC31468}" destId="{24F47327-117B-4899-A85B-F857563B6778}" srcOrd="1" destOrd="0" presId="urn:microsoft.com/office/officeart/2005/8/layout/hierarchy6"/>
    <dgm:cxn modelId="{76C340E1-3AD2-4E63-8FE7-CF9A042C78CE}" type="presParOf" srcId="{C76E923F-EB97-440C-9663-2E65CC1B5117}" destId="{161B20ED-71AE-45CC-BA03-1B4D65676257}" srcOrd="1" destOrd="0" presId="urn:microsoft.com/office/officeart/2005/8/layout/hierarchy6"/>
    <dgm:cxn modelId="{AE900D23-38C4-4702-BF3B-C68A559AE423}" type="presParOf" srcId="{161B20ED-71AE-45CC-BA03-1B4D65676257}" destId="{E651F639-3808-4D81-A9CD-5B7C97C62E6A}" srcOrd="0" destOrd="0" presId="urn:microsoft.com/office/officeart/2005/8/layout/hierarchy6"/>
    <dgm:cxn modelId="{359C1077-C976-472F-80AC-B12D99F9B164}" type="presParOf" srcId="{E651F639-3808-4D81-A9CD-5B7C97C62E6A}" destId="{F0DA7D41-9F42-4D80-84A2-93B0E127A988}" srcOrd="0" destOrd="0" presId="urn:microsoft.com/office/officeart/2005/8/layout/hierarchy6"/>
    <dgm:cxn modelId="{87224939-B94E-4BCD-8B4D-895FDCB83E3F}" type="presParOf" srcId="{E651F639-3808-4D81-A9CD-5B7C97C62E6A}" destId="{43049DFE-A81B-49A2-A215-B6ABD56AF9BE}" srcOrd="1" destOrd="0" presId="urn:microsoft.com/office/officeart/2005/8/layout/hierarchy6"/>
    <dgm:cxn modelId="{328F83AD-935E-4403-A60F-FEDE3CD7A616}" type="presParOf" srcId="{161B20ED-71AE-45CC-BA03-1B4D65676257}" destId="{1A9B82BF-3D22-4E2E-8934-7AA071E8FE9E}" srcOrd="1" destOrd="0" presId="urn:microsoft.com/office/officeart/2005/8/layout/hierarchy6"/>
    <dgm:cxn modelId="{C66B3C9B-6D78-4C87-AE00-492DBA7CA308}" type="presParOf" srcId="{1A9B82BF-3D22-4E2E-8934-7AA071E8FE9E}" destId="{5F8BD81E-1CD7-4BEA-8D00-4156AB9256F4}" srcOrd="0" destOrd="0" presId="urn:microsoft.com/office/officeart/2005/8/layout/hierarchy6"/>
    <dgm:cxn modelId="{A0E480E3-CC8C-45B2-9005-21405D60DD98}" type="presParOf" srcId="{161B20ED-71AE-45CC-BA03-1B4D65676257}" destId="{22DF10D2-D045-40F5-A987-BF2C539FB54E}" srcOrd="2" destOrd="0" presId="urn:microsoft.com/office/officeart/2005/8/layout/hierarchy6"/>
    <dgm:cxn modelId="{785DB59D-C7C4-4EDF-A558-5A6FB595F2A2}" type="presParOf" srcId="{22DF10D2-D045-40F5-A987-BF2C539FB54E}" destId="{776D3496-4A77-42F5-8A2A-436B4773D7BA}" srcOrd="0" destOrd="0" presId="urn:microsoft.com/office/officeart/2005/8/layout/hierarchy6"/>
    <dgm:cxn modelId="{50C58D4B-8FD4-4607-8F3D-E31B828717E3}" type="presParOf" srcId="{22DF10D2-D045-40F5-A987-BF2C539FB54E}" destId="{052378AA-970D-4A81-959D-29522033F479}" srcOrd="1" destOrd="0" presId="urn:microsoft.com/office/officeart/2005/8/layout/hierarchy6"/>
    <dgm:cxn modelId="{A3688D7A-0DF2-41DE-95A8-6B7AC0C0EEA8}" type="presParOf" srcId="{161B20ED-71AE-45CC-BA03-1B4D65676257}" destId="{D78A8783-748E-4F9C-897E-A6D2620A6A51}" srcOrd="3" destOrd="0" presId="urn:microsoft.com/office/officeart/2005/8/layout/hierarchy6"/>
    <dgm:cxn modelId="{C500D199-2F22-4FE7-B30E-8B7CB6B4CB5B}" type="presParOf" srcId="{D78A8783-748E-4F9C-897E-A6D2620A6A51}" destId="{8C05F8B5-FC67-49B1-92AC-C950B01442E8}" srcOrd="0" destOrd="0" presId="urn:microsoft.com/office/officeart/2005/8/layout/hierarchy6"/>
    <dgm:cxn modelId="{943C0F2F-141E-4DC0-8672-9639E308146D}" type="presParOf" srcId="{161B20ED-71AE-45CC-BA03-1B4D65676257}" destId="{C0E80238-0CAE-4152-98CC-6A2C9F6C7FEC}" srcOrd="4" destOrd="0" presId="urn:microsoft.com/office/officeart/2005/8/layout/hierarchy6"/>
    <dgm:cxn modelId="{9E9F8A4C-D18B-4F60-924A-35F5D05FC3CA}" type="presParOf" srcId="{C0E80238-0CAE-4152-98CC-6A2C9F6C7FEC}" destId="{2A9F0705-1CC1-4D92-95BD-1B600A6EDE8A}" srcOrd="0" destOrd="0" presId="urn:microsoft.com/office/officeart/2005/8/layout/hierarchy6"/>
    <dgm:cxn modelId="{904DCD77-1B9C-4BEA-B6CD-823290CF9F49}" type="presParOf" srcId="{C0E80238-0CAE-4152-98CC-6A2C9F6C7FEC}" destId="{27FACBC7-449D-4870-8670-2782274835C7}" srcOrd="1" destOrd="0" presId="urn:microsoft.com/office/officeart/2005/8/layout/hierarchy6"/>
    <dgm:cxn modelId="{FAA6E606-572F-47D7-A7BE-923999CCEBD4}" type="presParOf" srcId="{161B20ED-71AE-45CC-BA03-1B4D65676257}" destId="{1E6F9123-EB64-4361-AAEF-1996C519DB80}" srcOrd="5" destOrd="0" presId="urn:microsoft.com/office/officeart/2005/8/layout/hierarchy6"/>
    <dgm:cxn modelId="{EE2BD876-E4C9-44AD-82DD-31F89F022F56}" type="presParOf" srcId="{1E6F9123-EB64-4361-AAEF-1996C519DB80}" destId="{C2A0B3A8-3FE0-437C-BA1F-F32F76CB0844}" srcOrd="0" destOrd="0" presId="urn:microsoft.com/office/officeart/2005/8/layout/hierarchy6"/>
    <dgm:cxn modelId="{45E722A9-2F48-4C4F-BA4A-597911083FDE}" type="presParOf" srcId="{161B20ED-71AE-45CC-BA03-1B4D65676257}" destId="{3A5A626E-EAE0-4ACB-9673-7243F3E4B1B3}" srcOrd="6" destOrd="0" presId="urn:microsoft.com/office/officeart/2005/8/layout/hierarchy6"/>
    <dgm:cxn modelId="{75F520C3-A4B0-4802-A19C-88B72A7DC45B}" type="presParOf" srcId="{3A5A626E-EAE0-4ACB-9673-7243F3E4B1B3}" destId="{9412767C-98B5-40C0-A0AA-8DB5191D90EB}" srcOrd="0" destOrd="0" presId="urn:microsoft.com/office/officeart/2005/8/layout/hierarchy6"/>
    <dgm:cxn modelId="{1992D2E4-DEE8-434E-AF9C-3C9DA0035103}" type="presParOf" srcId="{3A5A626E-EAE0-4ACB-9673-7243F3E4B1B3}" destId="{64BD0545-2B52-4073-815D-1EC289025BD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010CB2F-5632-4E58-B19D-50B415B4B908}" type="doc">
      <dgm:prSet loTypeId="urn:microsoft.com/office/officeart/2005/8/layout/vList2" loCatId="list" qsTypeId="urn:microsoft.com/office/officeart/2005/8/quickstyle/3d1" qsCatId="3D" csTypeId="urn:microsoft.com/office/officeart/2005/8/colors/accent1_2" csCatId="accent1"/>
      <dgm:spPr/>
      <dgm:t>
        <a:bodyPr/>
        <a:lstStyle/>
        <a:p>
          <a:endParaRPr lang="fi-FI"/>
        </a:p>
      </dgm:t>
    </dgm:pt>
    <dgm:pt modelId="{247F0F9A-91CC-4BE6-8312-FEBA06C37542}">
      <dgm:prSet/>
      <dgm:spPr/>
      <dgm:t>
        <a:bodyPr/>
        <a:lstStyle/>
        <a:p>
          <a:pPr algn="ctr" rtl="0"/>
          <a:r>
            <a:rPr lang="fi-FI" dirty="0" smtClean="0"/>
            <a:t>Ongelmamikrobit</a:t>
          </a:r>
          <a:endParaRPr lang="fi-FI" dirty="0"/>
        </a:p>
      </dgm:t>
    </dgm:pt>
    <dgm:pt modelId="{755D0213-DE5A-414E-92BE-5CBB7492FEC2}" type="parTrans" cxnId="{6B0DA152-4D02-47EF-865A-D291B1FF59C2}">
      <dgm:prSet/>
      <dgm:spPr/>
      <dgm:t>
        <a:bodyPr/>
        <a:lstStyle/>
        <a:p>
          <a:endParaRPr lang="fi-FI"/>
        </a:p>
      </dgm:t>
    </dgm:pt>
    <dgm:pt modelId="{0CCA7393-EBC5-436A-BE3C-132997DBA52B}" type="sibTrans" cxnId="{6B0DA152-4D02-47EF-865A-D291B1FF59C2}">
      <dgm:prSet/>
      <dgm:spPr/>
      <dgm:t>
        <a:bodyPr/>
        <a:lstStyle/>
        <a:p>
          <a:endParaRPr lang="fi-FI"/>
        </a:p>
      </dgm:t>
    </dgm:pt>
    <dgm:pt modelId="{61C78555-75A9-4715-9B3E-3B02E832C129}" type="pres">
      <dgm:prSet presAssocID="{1010CB2F-5632-4E58-B19D-50B415B4B908}" presName="linear" presStyleCnt="0">
        <dgm:presLayoutVars>
          <dgm:animLvl val="lvl"/>
          <dgm:resizeHandles val="exact"/>
        </dgm:presLayoutVars>
      </dgm:prSet>
      <dgm:spPr/>
      <dgm:t>
        <a:bodyPr/>
        <a:lstStyle/>
        <a:p>
          <a:endParaRPr lang="fi-FI"/>
        </a:p>
      </dgm:t>
    </dgm:pt>
    <dgm:pt modelId="{04B7651C-768B-43B2-B567-1430AC444BE2}" type="pres">
      <dgm:prSet presAssocID="{247F0F9A-91CC-4BE6-8312-FEBA06C37542}" presName="parentText" presStyleLbl="node1" presStyleIdx="0" presStyleCnt="1">
        <dgm:presLayoutVars>
          <dgm:chMax val="0"/>
          <dgm:bulletEnabled val="1"/>
        </dgm:presLayoutVars>
      </dgm:prSet>
      <dgm:spPr/>
      <dgm:t>
        <a:bodyPr/>
        <a:lstStyle/>
        <a:p>
          <a:endParaRPr lang="fi-FI"/>
        </a:p>
      </dgm:t>
    </dgm:pt>
  </dgm:ptLst>
  <dgm:cxnLst>
    <dgm:cxn modelId="{F1710CCB-B677-431C-A54A-B4CC2C74F8F0}" type="presOf" srcId="{1010CB2F-5632-4E58-B19D-50B415B4B908}" destId="{61C78555-75A9-4715-9B3E-3B02E832C129}" srcOrd="0" destOrd="0" presId="urn:microsoft.com/office/officeart/2005/8/layout/vList2"/>
    <dgm:cxn modelId="{6B0DA152-4D02-47EF-865A-D291B1FF59C2}" srcId="{1010CB2F-5632-4E58-B19D-50B415B4B908}" destId="{247F0F9A-91CC-4BE6-8312-FEBA06C37542}" srcOrd="0" destOrd="0" parTransId="{755D0213-DE5A-414E-92BE-5CBB7492FEC2}" sibTransId="{0CCA7393-EBC5-436A-BE3C-132997DBA52B}"/>
    <dgm:cxn modelId="{A9C0B98D-4C29-48E1-8EB6-44136CC4BFBC}" type="presOf" srcId="{247F0F9A-91CC-4BE6-8312-FEBA06C37542}" destId="{04B7651C-768B-43B2-B567-1430AC444BE2}" srcOrd="0" destOrd="0" presId="urn:microsoft.com/office/officeart/2005/8/layout/vList2"/>
    <dgm:cxn modelId="{069BC9E8-5D85-4DFD-BDD6-838705002617}" type="presParOf" srcId="{61C78555-75A9-4715-9B3E-3B02E832C129}" destId="{04B7651C-768B-43B2-B567-1430AC444B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50D10-A5BD-48D8-A965-DAFA3352E84A}" type="doc">
      <dgm:prSet loTypeId="urn:microsoft.com/office/officeart/2005/8/layout/vList3#4" loCatId="list" qsTypeId="urn:microsoft.com/office/officeart/2005/8/quickstyle/3d2" qsCatId="3D" csTypeId="urn:microsoft.com/office/officeart/2005/8/colors/colorful5" csCatId="colorful" phldr="1"/>
      <dgm:spPr/>
      <dgm:t>
        <a:bodyPr/>
        <a:lstStyle/>
        <a:p>
          <a:endParaRPr lang="fi-FI"/>
        </a:p>
      </dgm:t>
    </dgm:pt>
    <dgm:pt modelId="{4DE8CDA0-7DE3-4580-BEFD-FDC65035BD6B}">
      <dgm:prSet custT="1"/>
      <dgm:spPr/>
      <dgm:t>
        <a:bodyPr/>
        <a:lstStyle/>
        <a:p>
          <a:pPr rtl="0"/>
          <a:r>
            <a:rPr lang="fi-FI" sz="2600" dirty="0" smtClean="0"/>
            <a:t>Mikrobien (virusten, bakteerien tai sienten) aiheuttamia tulehdustiloja</a:t>
          </a:r>
          <a:endParaRPr lang="fi-FI" sz="2600" dirty="0"/>
        </a:p>
      </dgm:t>
    </dgm:pt>
    <dgm:pt modelId="{33AEA580-5608-4139-B381-30B44367B432}" type="parTrans" cxnId="{572CB8AE-834C-4EBD-9E5C-2D78D1A508A1}">
      <dgm:prSet/>
      <dgm:spPr/>
      <dgm:t>
        <a:bodyPr/>
        <a:lstStyle/>
        <a:p>
          <a:endParaRPr lang="fi-FI"/>
        </a:p>
      </dgm:t>
    </dgm:pt>
    <dgm:pt modelId="{A374DC93-CC51-4FD7-B548-25ACC3ADCCAC}" type="sibTrans" cxnId="{572CB8AE-834C-4EBD-9E5C-2D78D1A508A1}">
      <dgm:prSet/>
      <dgm:spPr/>
      <dgm:t>
        <a:bodyPr/>
        <a:lstStyle/>
        <a:p>
          <a:endParaRPr lang="fi-FI"/>
        </a:p>
      </dgm:t>
    </dgm:pt>
    <dgm:pt modelId="{AC10DFCC-EA27-49FA-8DF7-862CEAC5487A}">
      <dgm:prSet custT="1"/>
      <dgm:spPr/>
      <dgm:t>
        <a:bodyPr/>
        <a:lstStyle/>
        <a:p>
          <a:pPr rtl="0"/>
          <a:r>
            <a:rPr lang="fi-FI" sz="2600" dirty="0" smtClean="0"/>
            <a:t>Ei ole seuraus kylmettymisestä, vedosta, stressistä tms.</a:t>
          </a:r>
          <a:endParaRPr lang="fi-FI" sz="2600" dirty="0"/>
        </a:p>
      </dgm:t>
    </dgm:pt>
    <dgm:pt modelId="{F0ADCA2C-CF30-43FE-95FA-54EC6C8332B3}" type="parTrans" cxnId="{AF535D37-F0C2-49AD-AD09-33268AE4C000}">
      <dgm:prSet/>
      <dgm:spPr/>
      <dgm:t>
        <a:bodyPr/>
        <a:lstStyle/>
        <a:p>
          <a:endParaRPr lang="fi-FI"/>
        </a:p>
      </dgm:t>
    </dgm:pt>
    <dgm:pt modelId="{5ACBFB8F-CE6D-4E4B-9EF5-F56D0AF446F8}" type="sibTrans" cxnId="{AF535D37-F0C2-49AD-AD09-33268AE4C000}">
      <dgm:prSet/>
      <dgm:spPr/>
      <dgm:t>
        <a:bodyPr/>
        <a:lstStyle/>
        <a:p>
          <a:endParaRPr lang="fi-FI"/>
        </a:p>
      </dgm:t>
    </dgm:pt>
    <dgm:pt modelId="{725D173D-5BA8-4791-A6B6-D40ACF6E7F32}">
      <dgm:prSet custT="1"/>
      <dgm:spPr/>
      <dgm:t>
        <a:bodyPr/>
        <a:lstStyle/>
        <a:p>
          <a:pPr rtl="0"/>
          <a:r>
            <a:rPr lang="fi-FI" sz="2600" dirty="0" smtClean="0"/>
            <a:t>Tarvitsee aiheuttajamikrobin</a:t>
          </a:r>
          <a:endParaRPr lang="fi-FI" sz="2600" dirty="0"/>
        </a:p>
      </dgm:t>
    </dgm:pt>
    <dgm:pt modelId="{C6C4AC49-926D-47F4-AFDC-A2B688EE86D4}" type="parTrans" cxnId="{99F17F35-F96B-4BE3-96E7-D41844ABFAE1}">
      <dgm:prSet/>
      <dgm:spPr/>
      <dgm:t>
        <a:bodyPr/>
        <a:lstStyle/>
        <a:p>
          <a:endParaRPr lang="fi-FI"/>
        </a:p>
      </dgm:t>
    </dgm:pt>
    <dgm:pt modelId="{E7C3A812-3957-4876-9635-FA4510BBD5D7}" type="sibTrans" cxnId="{99F17F35-F96B-4BE3-96E7-D41844ABFAE1}">
      <dgm:prSet/>
      <dgm:spPr/>
      <dgm:t>
        <a:bodyPr/>
        <a:lstStyle/>
        <a:p>
          <a:endParaRPr lang="fi-FI"/>
        </a:p>
      </dgm:t>
    </dgm:pt>
    <dgm:pt modelId="{6AB4907C-00F7-4D94-918F-33634E8DA20B}">
      <dgm:prSet custT="1"/>
      <dgm:spPr/>
      <dgm:t>
        <a:bodyPr/>
        <a:lstStyle/>
        <a:p>
          <a:pPr rtl="0"/>
          <a:r>
            <a:rPr lang="fi-FI" sz="2600" dirty="0" smtClean="0"/>
            <a:t>Mikrobeja runsaasti limakalvoilla, iholla ja suolistossa</a:t>
          </a:r>
          <a:endParaRPr lang="fi-FI" sz="2600" dirty="0"/>
        </a:p>
      </dgm:t>
    </dgm:pt>
    <dgm:pt modelId="{D92FB80D-469B-44BF-9313-080EBE92F4A5}" type="parTrans" cxnId="{4282E806-1421-4CAD-B2E5-018FCA9AEB2E}">
      <dgm:prSet/>
      <dgm:spPr/>
      <dgm:t>
        <a:bodyPr/>
        <a:lstStyle/>
        <a:p>
          <a:endParaRPr lang="fi-FI"/>
        </a:p>
      </dgm:t>
    </dgm:pt>
    <dgm:pt modelId="{D6C2AB8D-945E-4513-B7E8-C76D78CF5A4C}" type="sibTrans" cxnId="{4282E806-1421-4CAD-B2E5-018FCA9AEB2E}">
      <dgm:prSet/>
      <dgm:spPr/>
      <dgm:t>
        <a:bodyPr/>
        <a:lstStyle/>
        <a:p>
          <a:endParaRPr lang="fi-FI"/>
        </a:p>
      </dgm:t>
    </dgm:pt>
    <dgm:pt modelId="{81C5359F-C7B2-4207-8D0F-849440842D2E}" type="pres">
      <dgm:prSet presAssocID="{5BE50D10-A5BD-48D8-A965-DAFA3352E84A}" presName="linearFlow" presStyleCnt="0">
        <dgm:presLayoutVars>
          <dgm:dir/>
          <dgm:resizeHandles val="exact"/>
        </dgm:presLayoutVars>
      </dgm:prSet>
      <dgm:spPr/>
      <dgm:t>
        <a:bodyPr/>
        <a:lstStyle/>
        <a:p>
          <a:endParaRPr lang="fi-FI"/>
        </a:p>
      </dgm:t>
    </dgm:pt>
    <dgm:pt modelId="{D768850E-6C92-45BD-929E-1CD419EE39F3}" type="pres">
      <dgm:prSet presAssocID="{4DE8CDA0-7DE3-4580-BEFD-FDC65035BD6B}" presName="composite" presStyleCnt="0"/>
      <dgm:spPr/>
    </dgm:pt>
    <dgm:pt modelId="{E9C1ADA5-8683-4D28-AC32-62478068B0D9}" type="pres">
      <dgm:prSet presAssocID="{4DE8CDA0-7DE3-4580-BEFD-FDC65035BD6B}" presName="imgShp" presStyleLbl="fgImgPlace1" presStyleIdx="0" presStyleCnt="4"/>
      <dgm:spPr>
        <a:blipFill rotWithShape="0">
          <a:blip xmlns:r="http://schemas.openxmlformats.org/officeDocument/2006/relationships" r:embed="rId1"/>
          <a:stretch>
            <a:fillRect/>
          </a:stretch>
        </a:blipFill>
      </dgm:spPr>
      <dgm:t>
        <a:bodyPr/>
        <a:lstStyle/>
        <a:p>
          <a:endParaRPr lang="fi-FI"/>
        </a:p>
      </dgm:t>
    </dgm:pt>
    <dgm:pt modelId="{0EE975E7-E6FF-4446-9F28-617CEF126603}" type="pres">
      <dgm:prSet presAssocID="{4DE8CDA0-7DE3-4580-BEFD-FDC65035BD6B}" presName="txShp" presStyleLbl="node1" presStyleIdx="0" presStyleCnt="4">
        <dgm:presLayoutVars>
          <dgm:bulletEnabled val="1"/>
        </dgm:presLayoutVars>
      </dgm:prSet>
      <dgm:spPr/>
      <dgm:t>
        <a:bodyPr/>
        <a:lstStyle/>
        <a:p>
          <a:endParaRPr lang="fi-FI"/>
        </a:p>
      </dgm:t>
    </dgm:pt>
    <dgm:pt modelId="{08967AC2-24A3-4C26-816E-D057EC9D5B0D}" type="pres">
      <dgm:prSet presAssocID="{A374DC93-CC51-4FD7-B548-25ACC3ADCCAC}" presName="spacing" presStyleCnt="0"/>
      <dgm:spPr/>
    </dgm:pt>
    <dgm:pt modelId="{67BA22EE-ACC7-4415-A8A7-27DCE4B9D294}" type="pres">
      <dgm:prSet presAssocID="{AC10DFCC-EA27-49FA-8DF7-862CEAC5487A}" presName="composite" presStyleCnt="0"/>
      <dgm:spPr/>
    </dgm:pt>
    <dgm:pt modelId="{FFFEF26C-442E-40CC-9E8A-F30B3C4E76EA}" type="pres">
      <dgm:prSet presAssocID="{AC10DFCC-EA27-49FA-8DF7-862CEAC5487A}" presName="imgShp" presStyleLbl="fgImgPlace1" presStyleIdx="1" presStyleCnt="4"/>
      <dgm:spPr>
        <a:blipFill rotWithShape="0">
          <a:blip xmlns:r="http://schemas.openxmlformats.org/officeDocument/2006/relationships" r:embed="rId2"/>
          <a:stretch>
            <a:fillRect/>
          </a:stretch>
        </a:blipFill>
      </dgm:spPr>
      <dgm:t>
        <a:bodyPr/>
        <a:lstStyle/>
        <a:p>
          <a:endParaRPr lang="fi-FI"/>
        </a:p>
      </dgm:t>
    </dgm:pt>
    <dgm:pt modelId="{96C4BF0F-36E6-40C7-8736-F3B76EC7F96A}" type="pres">
      <dgm:prSet presAssocID="{AC10DFCC-EA27-49FA-8DF7-862CEAC5487A}" presName="txShp" presStyleLbl="node1" presStyleIdx="1" presStyleCnt="4">
        <dgm:presLayoutVars>
          <dgm:bulletEnabled val="1"/>
        </dgm:presLayoutVars>
      </dgm:prSet>
      <dgm:spPr/>
      <dgm:t>
        <a:bodyPr/>
        <a:lstStyle/>
        <a:p>
          <a:endParaRPr lang="fi-FI"/>
        </a:p>
      </dgm:t>
    </dgm:pt>
    <dgm:pt modelId="{36791504-30C7-469A-B027-F255EA0C01FA}" type="pres">
      <dgm:prSet presAssocID="{5ACBFB8F-CE6D-4E4B-9EF5-F56D0AF446F8}" presName="spacing" presStyleCnt="0"/>
      <dgm:spPr/>
    </dgm:pt>
    <dgm:pt modelId="{EC3D52CC-617E-48F3-987E-604028BFE9A8}" type="pres">
      <dgm:prSet presAssocID="{725D173D-5BA8-4791-A6B6-D40ACF6E7F32}" presName="composite" presStyleCnt="0"/>
      <dgm:spPr/>
    </dgm:pt>
    <dgm:pt modelId="{16E37095-CD7D-4DBE-AF2B-C7BBC81F72B0}" type="pres">
      <dgm:prSet presAssocID="{725D173D-5BA8-4791-A6B6-D40ACF6E7F32}" presName="imgShp" presStyleLbl="fgImgPlace1" presStyleIdx="2" presStyleCnt="4"/>
      <dgm:spPr>
        <a:blipFill rotWithShape="0">
          <a:blip xmlns:r="http://schemas.openxmlformats.org/officeDocument/2006/relationships" r:embed="rId3"/>
          <a:stretch>
            <a:fillRect/>
          </a:stretch>
        </a:blipFill>
      </dgm:spPr>
      <dgm:t>
        <a:bodyPr/>
        <a:lstStyle/>
        <a:p>
          <a:endParaRPr lang="fi-FI"/>
        </a:p>
      </dgm:t>
    </dgm:pt>
    <dgm:pt modelId="{AE204EE7-D954-438F-A64F-854CEF3D00F6}" type="pres">
      <dgm:prSet presAssocID="{725D173D-5BA8-4791-A6B6-D40ACF6E7F32}" presName="txShp" presStyleLbl="node1" presStyleIdx="2" presStyleCnt="4">
        <dgm:presLayoutVars>
          <dgm:bulletEnabled val="1"/>
        </dgm:presLayoutVars>
      </dgm:prSet>
      <dgm:spPr/>
      <dgm:t>
        <a:bodyPr/>
        <a:lstStyle/>
        <a:p>
          <a:endParaRPr lang="fi-FI"/>
        </a:p>
      </dgm:t>
    </dgm:pt>
    <dgm:pt modelId="{F2654875-F86E-49AD-A756-93D9D401D0A0}" type="pres">
      <dgm:prSet presAssocID="{E7C3A812-3957-4876-9635-FA4510BBD5D7}" presName="spacing" presStyleCnt="0"/>
      <dgm:spPr/>
    </dgm:pt>
    <dgm:pt modelId="{8EFCAB60-38DB-4456-871A-66E0097A755F}" type="pres">
      <dgm:prSet presAssocID="{6AB4907C-00F7-4D94-918F-33634E8DA20B}" presName="composite" presStyleCnt="0"/>
      <dgm:spPr/>
    </dgm:pt>
    <dgm:pt modelId="{DFA070F2-E8B0-4A8A-BC21-9280674D37D6}" type="pres">
      <dgm:prSet presAssocID="{6AB4907C-00F7-4D94-918F-33634E8DA20B}" presName="imgShp" presStyleLbl="fgImgPlace1" presStyleIdx="3" presStyleCnt="4"/>
      <dgm:spPr>
        <a:blipFill rotWithShape="0">
          <a:blip xmlns:r="http://schemas.openxmlformats.org/officeDocument/2006/relationships" r:embed="rId4"/>
          <a:stretch>
            <a:fillRect/>
          </a:stretch>
        </a:blipFill>
      </dgm:spPr>
      <dgm:t>
        <a:bodyPr/>
        <a:lstStyle/>
        <a:p>
          <a:endParaRPr lang="fi-FI"/>
        </a:p>
      </dgm:t>
    </dgm:pt>
    <dgm:pt modelId="{6B497123-801D-4374-B1BE-FEBFBDC0ACB9}" type="pres">
      <dgm:prSet presAssocID="{6AB4907C-00F7-4D94-918F-33634E8DA20B}" presName="txShp" presStyleLbl="node1" presStyleIdx="3" presStyleCnt="4">
        <dgm:presLayoutVars>
          <dgm:bulletEnabled val="1"/>
        </dgm:presLayoutVars>
      </dgm:prSet>
      <dgm:spPr/>
      <dgm:t>
        <a:bodyPr/>
        <a:lstStyle/>
        <a:p>
          <a:endParaRPr lang="fi-FI"/>
        </a:p>
      </dgm:t>
    </dgm:pt>
  </dgm:ptLst>
  <dgm:cxnLst>
    <dgm:cxn modelId="{AF535D37-F0C2-49AD-AD09-33268AE4C000}" srcId="{5BE50D10-A5BD-48D8-A965-DAFA3352E84A}" destId="{AC10DFCC-EA27-49FA-8DF7-862CEAC5487A}" srcOrd="1" destOrd="0" parTransId="{F0ADCA2C-CF30-43FE-95FA-54EC6C8332B3}" sibTransId="{5ACBFB8F-CE6D-4E4B-9EF5-F56D0AF446F8}"/>
    <dgm:cxn modelId="{4282E806-1421-4CAD-B2E5-018FCA9AEB2E}" srcId="{5BE50D10-A5BD-48D8-A965-DAFA3352E84A}" destId="{6AB4907C-00F7-4D94-918F-33634E8DA20B}" srcOrd="3" destOrd="0" parTransId="{D92FB80D-469B-44BF-9313-080EBE92F4A5}" sibTransId="{D6C2AB8D-945E-4513-B7E8-C76D78CF5A4C}"/>
    <dgm:cxn modelId="{0340B7E7-2024-4384-A057-F5BD7D2A6C9D}" type="presOf" srcId="{5BE50D10-A5BD-48D8-A965-DAFA3352E84A}" destId="{81C5359F-C7B2-4207-8D0F-849440842D2E}" srcOrd="0" destOrd="0" presId="urn:microsoft.com/office/officeart/2005/8/layout/vList3#4"/>
    <dgm:cxn modelId="{99F17F35-F96B-4BE3-96E7-D41844ABFAE1}" srcId="{5BE50D10-A5BD-48D8-A965-DAFA3352E84A}" destId="{725D173D-5BA8-4791-A6B6-D40ACF6E7F32}" srcOrd="2" destOrd="0" parTransId="{C6C4AC49-926D-47F4-AFDC-A2B688EE86D4}" sibTransId="{E7C3A812-3957-4876-9635-FA4510BBD5D7}"/>
    <dgm:cxn modelId="{3DD46F31-B28A-4A15-8943-71C4E07C12AA}" type="presOf" srcId="{4DE8CDA0-7DE3-4580-BEFD-FDC65035BD6B}" destId="{0EE975E7-E6FF-4446-9F28-617CEF126603}" srcOrd="0" destOrd="0" presId="urn:microsoft.com/office/officeart/2005/8/layout/vList3#4"/>
    <dgm:cxn modelId="{572CB8AE-834C-4EBD-9E5C-2D78D1A508A1}" srcId="{5BE50D10-A5BD-48D8-A965-DAFA3352E84A}" destId="{4DE8CDA0-7DE3-4580-BEFD-FDC65035BD6B}" srcOrd="0" destOrd="0" parTransId="{33AEA580-5608-4139-B381-30B44367B432}" sibTransId="{A374DC93-CC51-4FD7-B548-25ACC3ADCCAC}"/>
    <dgm:cxn modelId="{6E3EF168-F79B-4908-B27A-7133D904429A}" type="presOf" srcId="{725D173D-5BA8-4791-A6B6-D40ACF6E7F32}" destId="{AE204EE7-D954-438F-A64F-854CEF3D00F6}" srcOrd="0" destOrd="0" presId="urn:microsoft.com/office/officeart/2005/8/layout/vList3#4"/>
    <dgm:cxn modelId="{D83417D5-D5EB-4C25-8C85-CE36D5229FDD}" type="presOf" srcId="{AC10DFCC-EA27-49FA-8DF7-862CEAC5487A}" destId="{96C4BF0F-36E6-40C7-8736-F3B76EC7F96A}" srcOrd="0" destOrd="0" presId="urn:microsoft.com/office/officeart/2005/8/layout/vList3#4"/>
    <dgm:cxn modelId="{95D3FD1F-8A77-4669-A1E5-F6CE5183DB37}" type="presOf" srcId="{6AB4907C-00F7-4D94-918F-33634E8DA20B}" destId="{6B497123-801D-4374-B1BE-FEBFBDC0ACB9}" srcOrd="0" destOrd="0" presId="urn:microsoft.com/office/officeart/2005/8/layout/vList3#4"/>
    <dgm:cxn modelId="{859CF996-6CFE-4214-BBA1-78C7B1B558E4}" type="presParOf" srcId="{81C5359F-C7B2-4207-8D0F-849440842D2E}" destId="{D768850E-6C92-45BD-929E-1CD419EE39F3}" srcOrd="0" destOrd="0" presId="urn:microsoft.com/office/officeart/2005/8/layout/vList3#4"/>
    <dgm:cxn modelId="{29BDBCB4-D010-48B1-861C-0E395D48FE25}" type="presParOf" srcId="{D768850E-6C92-45BD-929E-1CD419EE39F3}" destId="{E9C1ADA5-8683-4D28-AC32-62478068B0D9}" srcOrd="0" destOrd="0" presId="urn:microsoft.com/office/officeart/2005/8/layout/vList3#4"/>
    <dgm:cxn modelId="{7119FABB-463F-4EB0-8B45-5A4BB68FA52A}" type="presParOf" srcId="{D768850E-6C92-45BD-929E-1CD419EE39F3}" destId="{0EE975E7-E6FF-4446-9F28-617CEF126603}" srcOrd="1" destOrd="0" presId="urn:microsoft.com/office/officeart/2005/8/layout/vList3#4"/>
    <dgm:cxn modelId="{85E3A362-4AC1-4E27-832F-86C31EF967F9}" type="presParOf" srcId="{81C5359F-C7B2-4207-8D0F-849440842D2E}" destId="{08967AC2-24A3-4C26-816E-D057EC9D5B0D}" srcOrd="1" destOrd="0" presId="urn:microsoft.com/office/officeart/2005/8/layout/vList3#4"/>
    <dgm:cxn modelId="{35BFB103-FD0C-4252-939B-BCDC726577FD}" type="presParOf" srcId="{81C5359F-C7B2-4207-8D0F-849440842D2E}" destId="{67BA22EE-ACC7-4415-A8A7-27DCE4B9D294}" srcOrd="2" destOrd="0" presId="urn:microsoft.com/office/officeart/2005/8/layout/vList3#4"/>
    <dgm:cxn modelId="{691E4581-7FED-4730-AF10-09A810AD2CFB}" type="presParOf" srcId="{67BA22EE-ACC7-4415-A8A7-27DCE4B9D294}" destId="{FFFEF26C-442E-40CC-9E8A-F30B3C4E76EA}" srcOrd="0" destOrd="0" presId="urn:microsoft.com/office/officeart/2005/8/layout/vList3#4"/>
    <dgm:cxn modelId="{3FD86CE6-F106-4122-AF5A-A4452D71E845}" type="presParOf" srcId="{67BA22EE-ACC7-4415-A8A7-27DCE4B9D294}" destId="{96C4BF0F-36E6-40C7-8736-F3B76EC7F96A}" srcOrd="1" destOrd="0" presId="urn:microsoft.com/office/officeart/2005/8/layout/vList3#4"/>
    <dgm:cxn modelId="{7A99348E-4A22-4E9D-9EDE-850567302123}" type="presParOf" srcId="{81C5359F-C7B2-4207-8D0F-849440842D2E}" destId="{36791504-30C7-469A-B027-F255EA0C01FA}" srcOrd="3" destOrd="0" presId="urn:microsoft.com/office/officeart/2005/8/layout/vList3#4"/>
    <dgm:cxn modelId="{A033BD12-C85C-4CAF-9591-56CC8AF58999}" type="presParOf" srcId="{81C5359F-C7B2-4207-8D0F-849440842D2E}" destId="{EC3D52CC-617E-48F3-987E-604028BFE9A8}" srcOrd="4" destOrd="0" presId="urn:microsoft.com/office/officeart/2005/8/layout/vList3#4"/>
    <dgm:cxn modelId="{82B0DA0A-38A0-45FB-9DA8-1CEADD2067B3}" type="presParOf" srcId="{EC3D52CC-617E-48F3-987E-604028BFE9A8}" destId="{16E37095-CD7D-4DBE-AF2B-C7BBC81F72B0}" srcOrd="0" destOrd="0" presId="urn:microsoft.com/office/officeart/2005/8/layout/vList3#4"/>
    <dgm:cxn modelId="{17BD29C8-424C-4CEC-BEA4-4CCD46CB50C5}" type="presParOf" srcId="{EC3D52CC-617E-48F3-987E-604028BFE9A8}" destId="{AE204EE7-D954-438F-A64F-854CEF3D00F6}" srcOrd="1" destOrd="0" presId="urn:microsoft.com/office/officeart/2005/8/layout/vList3#4"/>
    <dgm:cxn modelId="{1F3791D1-DA48-4566-841D-BC88FFCFEAAC}" type="presParOf" srcId="{81C5359F-C7B2-4207-8D0F-849440842D2E}" destId="{F2654875-F86E-49AD-A756-93D9D401D0A0}" srcOrd="5" destOrd="0" presId="urn:microsoft.com/office/officeart/2005/8/layout/vList3#4"/>
    <dgm:cxn modelId="{C580E13B-6559-4622-914D-EE366196854C}" type="presParOf" srcId="{81C5359F-C7B2-4207-8D0F-849440842D2E}" destId="{8EFCAB60-38DB-4456-871A-66E0097A755F}" srcOrd="6" destOrd="0" presId="urn:microsoft.com/office/officeart/2005/8/layout/vList3#4"/>
    <dgm:cxn modelId="{9A60CFB8-D20D-4069-8FBF-82B0D674323B}" type="presParOf" srcId="{8EFCAB60-38DB-4456-871A-66E0097A755F}" destId="{DFA070F2-E8B0-4A8A-BC21-9280674D37D6}" srcOrd="0" destOrd="0" presId="urn:microsoft.com/office/officeart/2005/8/layout/vList3#4"/>
    <dgm:cxn modelId="{2CA66791-4B4A-4900-BE93-11B99A20F6C4}" type="presParOf" srcId="{8EFCAB60-38DB-4456-871A-66E0097A755F}" destId="{6B497123-801D-4374-B1BE-FEBFBDC0ACB9}"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8B20CEA-C9DF-4593-AA16-F0F10DD08BB6}" type="doc">
      <dgm:prSet loTypeId="urn:microsoft.com/office/officeart/2005/8/layout/hList6" loCatId="list" qsTypeId="urn:microsoft.com/office/officeart/2005/8/quickstyle/3d1" qsCatId="3D" csTypeId="urn:microsoft.com/office/officeart/2005/8/colors/colorful1" csCatId="colorful" phldr="1"/>
      <dgm:spPr/>
      <dgm:t>
        <a:bodyPr/>
        <a:lstStyle/>
        <a:p>
          <a:endParaRPr lang="fi-FI"/>
        </a:p>
      </dgm:t>
    </dgm:pt>
    <dgm:pt modelId="{8606BCEA-B6C9-4F5A-8F47-82B925337D78}">
      <dgm:prSet/>
      <dgm:spPr/>
      <dgm:t>
        <a:bodyPr/>
        <a:lstStyle/>
        <a:p>
          <a:pPr rtl="0"/>
          <a:r>
            <a:rPr lang="fi-FI" dirty="0" smtClean="0"/>
            <a:t>Ongelmamikrobit eivät vaikuta normaaliin elämään</a:t>
          </a:r>
          <a:endParaRPr lang="fi-FI" dirty="0"/>
        </a:p>
      </dgm:t>
    </dgm:pt>
    <dgm:pt modelId="{C8F3ECC8-8A75-4FD7-9E66-1AF5AD89200F}" type="parTrans" cxnId="{A1AF451C-97A9-4DA5-8401-47FCE71E479B}">
      <dgm:prSet/>
      <dgm:spPr/>
      <dgm:t>
        <a:bodyPr/>
        <a:lstStyle/>
        <a:p>
          <a:endParaRPr lang="fi-FI"/>
        </a:p>
      </dgm:t>
    </dgm:pt>
    <dgm:pt modelId="{55017936-42CC-4764-AF35-CDBD4A50610C}" type="sibTrans" cxnId="{A1AF451C-97A9-4DA5-8401-47FCE71E479B}">
      <dgm:prSet/>
      <dgm:spPr/>
      <dgm:t>
        <a:bodyPr/>
        <a:lstStyle/>
        <a:p>
          <a:endParaRPr lang="fi-FI"/>
        </a:p>
      </dgm:t>
    </dgm:pt>
    <dgm:pt modelId="{44C6A95C-63F4-4F5C-9D81-53F469F251E7}">
      <dgm:prSet/>
      <dgm:spPr/>
      <dgm:t>
        <a:bodyPr/>
        <a:lstStyle/>
        <a:p>
          <a:pPr rtl="0"/>
          <a:r>
            <a:rPr lang="fi-FI" dirty="0" smtClean="0"/>
            <a:t>Kantaja saa </a:t>
          </a:r>
          <a:endParaRPr lang="fi-FI" dirty="0"/>
        </a:p>
      </dgm:t>
    </dgm:pt>
    <dgm:pt modelId="{C3EE8FC9-CFA5-42F3-B520-4E68CBDF97CD}" type="parTrans" cxnId="{368B1853-8BEE-4411-B978-54E6D9994A77}">
      <dgm:prSet/>
      <dgm:spPr/>
      <dgm:t>
        <a:bodyPr/>
        <a:lstStyle/>
        <a:p>
          <a:endParaRPr lang="fi-FI"/>
        </a:p>
      </dgm:t>
    </dgm:pt>
    <dgm:pt modelId="{D62290C3-309E-4CDB-9E34-7D210BF6D961}" type="sibTrans" cxnId="{368B1853-8BEE-4411-B978-54E6D9994A77}">
      <dgm:prSet/>
      <dgm:spPr/>
      <dgm:t>
        <a:bodyPr/>
        <a:lstStyle/>
        <a:p>
          <a:endParaRPr lang="fi-FI"/>
        </a:p>
      </dgm:t>
    </dgm:pt>
    <dgm:pt modelId="{873D573E-9FE4-442F-BF3B-463AA17BE01A}">
      <dgm:prSet/>
      <dgm:spPr/>
      <dgm:t>
        <a:bodyPr/>
        <a:lstStyle/>
        <a:p>
          <a:pPr rtl="0"/>
          <a:r>
            <a:rPr lang="fi-FI" dirty="0" smtClean="0"/>
            <a:t>Mennä uimaan</a:t>
          </a:r>
          <a:endParaRPr lang="fi-FI" dirty="0"/>
        </a:p>
      </dgm:t>
    </dgm:pt>
    <dgm:pt modelId="{6BCF278C-8BB9-4AC2-9960-2108AF981A42}" type="parTrans" cxnId="{A6ED9CC0-0C1A-4126-B3F0-D0BD2E670550}">
      <dgm:prSet/>
      <dgm:spPr/>
      <dgm:t>
        <a:bodyPr/>
        <a:lstStyle/>
        <a:p>
          <a:endParaRPr lang="fi-FI"/>
        </a:p>
      </dgm:t>
    </dgm:pt>
    <dgm:pt modelId="{EA116059-FD82-4905-AE87-9E76BC90499A}" type="sibTrans" cxnId="{A6ED9CC0-0C1A-4126-B3F0-D0BD2E670550}">
      <dgm:prSet/>
      <dgm:spPr/>
      <dgm:t>
        <a:bodyPr/>
        <a:lstStyle/>
        <a:p>
          <a:endParaRPr lang="fi-FI"/>
        </a:p>
      </dgm:t>
    </dgm:pt>
    <dgm:pt modelId="{71121A77-CA0B-4F35-9215-9292F57AAC6C}">
      <dgm:prSet/>
      <dgm:spPr/>
      <dgm:t>
        <a:bodyPr/>
        <a:lstStyle/>
        <a:p>
          <a:pPr rtl="0"/>
          <a:r>
            <a:rPr lang="fi-FI" dirty="0" smtClean="0"/>
            <a:t>Halata ystäviään</a:t>
          </a:r>
          <a:endParaRPr lang="fi-FI" dirty="0"/>
        </a:p>
      </dgm:t>
    </dgm:pt>
    <dgm:pt modelId="{F351C2DC-18D9-4242-9C7A-A70D6A7C5C93}" type="parTrans" cxnId="{459E795A-82E2-47DD-AE7B-A62F4F76A2FA}">
      <dgm:prSet/>
      <dgm:spPr/>
      <dgm:t>
        <a:bodyPr/>
        <a:lstStyle/>
        <a:p>
          <a:endParaRPr lang="fi-FI"/>
        </a:p>
      </dgm:t>
    </dgm:pt>
    <dgm:pt modelId="{EFDC32CC-3212-4D1E-A506-FC2F5BEA3577}" type="sibTrans" cxnId="{459E795A-82E2-47DD-AE7B-A62F4F76A2FA}">
      <dgm:prSet/>
      <dgm:spPr/>
      <dgm:t>
        <a:bodyPr/>
        <a:lstStyle/>
        <a:p>
          <a:endParaRPr lang="fi-FI"/>
        </a:p>
      </dgm:t>
    </dgm:pt>
    <dgm:pt modelId="{8874FEF1-E4A3-48D2-8F2E-49783D5072EB}">
      <dgm:prSet/>
      <dgm:spPr/>
      <dgm:t>
        <a:bodyPr/>
        <a:lstStyle/>
        <a:p>
          <a:pPr rtl="0"/>
          <a:r>
            <a:rPr lang="fi-FI" dirty="0" smtClean="0"/>
            <a:t>Elää kuten haluaa</a:t>
          </a:r>
          <a:endParaRPr lang="fi-FI" dirty="0"/>
        </a:p>
      </dgm:t>
    </dgm:pt>
    <dgm:pt modelId="{0FC5A970-138E-45DB-BE4C-81F92D8BC4BE}" type="parTrans" cxnId="{82DB70DB-79C7-4B38-81E2-C508AADF96DA}">
      <dgm:prSet/>
      <dgm:spPr/>
      <dgm:t>
        <a:bodyPr/>
        <a:lstStyle/>
        <a:p>
          <a:endParaRPr lang="fi-FI"/>
        </a:p>
      </dgm:t>
    </dgm:pt>
    <dgm:pt modelId="{6255E717-A67F-4C3E-A530-AADA019E4372}" type="sibTrans" cxnId="{82DB70DB-79C7-4B38-81E2-C508AADF96DA}">
      <dgm:prSet/>
      <dgm:spPr/>
      <dgm:t>
        <a:bodyPr/>
        <a:lstStyle/>
        <a:p>
          <a:endParaRPr lang="fi-FI"/>
        </a:p>
      </dgm:t>
    </dgm:pt>
    <dgm:pt modelId="{6E132E71-DB14-42F0-9DE8-A6C657A7B849}" type="pres">
      <dgm:prSet presAssocID="{98B20CEA-C9DF-4593-AA16-F0F10DD08BB6}" presName="Name0" presStyleCnt="0">
        <dgm:presLayoutVars>
          <dgm:dir/>
          <dgm:resizeHandles val="exact"/>
        </dgm:presLayoutVars>
      </dgm:prSet>
      <dgm:spPr/>
      <dgm:t>
        <a:bodyPr/>
        <a:lstStyle/>
        <a:p>
          <a:endParaRPr lang="fi-FI"/>
        </a:p>
      </dgm:t>
    </dgm:pt>
    <dgm:pt modelId="{77E8D0D3-A44D-497F-B0AE-1F744A2B9F6C}" type="pres">
      <dgm:prSet presAssocID="{8606BCEA-B6C9-4F5A-8F47-82B925337D78}" presName="node" presStyleLbl="node1" presStyleIdx="0" presStyleCnt="2">
        <dgm:presLayoutVars>
          <dgm:bulletEnabled val="1"/>
        </dgm:presLayoutVars>
      </dgm:prSet>
      <dgm:spPr/>
      <dgm:t>
        <a:bodyPr/>
        <a:lstStyle/>
        <a:p>
          <a:endParaRPr lang="fi-FI"/>
        </a:p>
      </dgm:t>
    </dgm:pt>
    <dgm:pt modelId="{5D677EAE-FCFB-47C2-9C49-C459986A7FAF}" type="pres">
      <dgm:prSet presAssocID="{55017936-42CC-4764-AF35-CDBD4A50610C}" presName="sibTrans" presStyleCnt="0"/>
      <dgm:spPr/>
      <dgm:t>
        <a:bodyPr/>
        <a:lstStyle/>
        <a:p>
          <a:endParaRPr lang="fi-FI"/>
        </a:p>
      </dgm:t>
    </dgm:pt>
    <dgm:pt modelId="{0497AC9D-31B6-4A83-8BD2-DD4FA133FEDA}" type="pres">
      <dgm:prSet presAssocID="{44C6A95C-63F4-4F5C-9D81-53F469F251E7}" presName="node" presStyleLbl="node1" presStyleIdx="1" presStyleCnt="2">
        <dgm:presLayoutVars>
          <dgm:bulletEnabled val="1"/>
        </dgm:presLayoutVars>
      </dgm:prSet>
      <dgm:spPr/>
      <dgm:t>
        <a:bodyPr/>
        <a:lstStyle/>
        <a:p>
          <a:endParaRPr lang="fi-FI"/>
        </a:p>
      </dgm:t>
    </dgm:pt>
  </dgm:ptLst>
  <dgm:cxnLst>
    <dgm:cxn modelId="{459E795A-82E2-47DD-AE7B-A62F4F76A2FA}" srcId="{44C6A95C-63F4-4F5C-9D81-53F469F251E7}" destId="{71121A77-CA0B-4F35-9215-9292F57AAC6C}" srcOrd="1" destOrd="0" parTransId="{F351C2DC-18D9-4242-9C7A-A70D6A7C5C93}" sibTransId="{EFDC32CC-3212-4D1E-A506-FC2F5BEA3577}"/>
    <dgm:cxn modelId="{52F4096B-951F-49AC-AAD3-92290D5FDFE8}" type="presOf" srcId="{8606BCEA-B6C9-4F5A-8F47-82B925337D78}" destId="{77E8D0D3-A44D-497F-B0AE-1F744A2B9F6C}" srcOrd="0" destOrd="0" presId="urn:microsoft.com/office/officeart/2005/8/layout/hList6"/>
    <dgm:cxn modelId="{63F790E0-FF87-4D66-A21D-BD783C066049}" type="presOf" srcId="{8874FEF1-E4A3-48D2-8F2E-49783D5072EB}" destId="{0497AC9D-31B6-4A83-8BD2-DD4FA133FEDA}" srcOrd="0" destOrd="3" presId="urn:microsoft.com/office/officeart/2005/8/layout/hList6"/>
    <dgm:cxn modelId="{AF8078AE-B336-4E27-95A4-D17DC0DE859C}" type="presOf" srcId="{71121A77-CA0B-4F35-9215-9292F57AAC6C}" destId="{0497AC9D-31B6-4A83-8BD2-DD4FA133FEDA}" srcOrd="0" destOrd="2" presId="urn:microsoft.com/office/officeart/2005/8/layout/hList6"/>
    <dgm:cxn modelId="{C1867DD6-3EB3-418D-B5A5-5E9FF992F759}" type="presOf" srcId="{98B20CEA-C9DF-4593-AA16-F0F10DD08BB6}" destId="{6E132E71-DB14-42F0-9DE8-A6C657A7B849}" srcOrd="0" destOrd="0" presId="urn:microsoft.com/office/officeart/2005/8/layout/hList6"/>
    <dgm:cxn modelId="{A6ED9CC0-0C1A-4126-B3F0-D0BD2E670550}" srcId="{44C6A95C-63F4-4F5C-9D81-53F469F251E7}" destId="{873D573E-9FE4-442F-BF3B-463AA17BE01A}" srcOrd="0" destOrd="0" parTransId="{6BCF278C-8BB9-4AC2-9960-2108AF981A42}" sibTransId="{EA116059-FD82-4905-AE87-9E76BC90499A}"/>
    <dgm:cxn modelId="{B33D8750-82BB-49C1-B505-19C84C7EE31B}" type="presOf" srcId="{44C6A95C-63F4-4F5C-9D81-53F469F251E7}" destId="{0497AC9D-31B6-4A83-8BD2-DD4FA133FEDA}" srcOrd="0" destOrd="0" presId="urn:microsoft.com/office/officeart/2005/8/layout/hList6"/>
    <dgm:cxn modelId="{7D9077A6-C592-4487-931C-2C98FE31B1CA}" type="presOf" srcId="{873D573E-9FE4-442F-BF3B-463AA17BE01A}" destId="{0497AC9D-31B6-4A83-8BD2-DD4FA133FEDA}" srcOrd="0" destOrd="1" presId="urn:microsoft.com/office/officeart/2005/8/layout/hList6"/>
    <dgm:cxn modelId="{82DB70DB-79C7-4B38-81E2-C508AADF96DA}" srcId="{44C6A95C-63F4-4F5C-9D81-53F469F251E7}" destId="{8874FEF1-E4A3-48D2-8F2E-49783D5072EB}" srcOrd="2" destOrd="0" parTransId="{0FC5A970-138E-45DB-BE4C-81F92D8BC4BE}" sibTransId="{6255E717-A67F-4C3E-A530-AADA019E4372}"/>
    <dgm:cxn modelId="{368B1853-8BEE-4411-B978-54E6D9994A77}" srcId="{98B20CEA-C9DF-4593-AA16-F0F10DD08BB6}" destId="{44C6A95C-63F4-4F5C-9D81-53F469F251E7}" srcOrd="1" destOrd="0" parTransId="{C3EE8FC9-CFA5-42F3-B520-4E68CBDF97CD}" sibTransId="{D62290C3-309E-4CDB-9E34-7D210BF6D961}"/>
    <dgm:cxn modelId="{A1AF451C-97A9-4DA5-8401-47FCE71E479B}" srcId="{98B20CEA-C9DF-4593-AA16-F0F10DD08BB6}" destId="{8606BCEA-B6C9-4F5A-8F47-82B925337D78}" srcOrd="0" destOrd="0" parTransId="{C8F3ECC8-8A75-4FD7-9E66-1AF5AD89200F}" sibTransId="{55017936-42CC-4764-AF35-CDBD4A50610C}"/>
    <dgm:cxn modelId="{311E02AB-65DB-40B6-9A46-5751F9D949E9}" type="presParOf" srcId="{6E132E71-DB14-42F0-9DE8-A6C657A7B849}" destId="{77E8D0D3-A44D-497F-B0AE-1F744A2B9F6C}" srcOrd="0" destOrd="0" presId="urn:microsoft.com/office/officeart/2005/8/layout/hList6"/>
    <dgm:cxn modelId="{E83A35D3-D27C-403C-8732-EABC37673C7A}" type="presParOf" srcId="{6E132E71-DB14-42F0-9DE8-A6C657A7B849}" destId="{5D677EAE-FCFB-47C2-9C49-C459986A7FAF}" srcOrd="1" destOrd="0" presId="urn:microsoft.com/office/officeart/2005/8/layout/hList6"/>
    <dgm:cxn modelId="{C90A6928-B27A-4FC8-A4D8-05BD7A7C3C73}" type="presParOf" srcId="{6E132E71-DB14-42F0-9DE8-A6C657A7B849}" destId="{0497AC9D-31B6-4A83-8BD2-DD4FA133FEDA}" srcOrd="2"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4AD9623-0363-472D-889A-1A88ACEBE356}" type="doc">
      <dgm:prSet loTypeId="urn:microsoft.com/office/officeart/2005/8/layout/arrow6" loCatId="process" qsTypeId="urn:microsoft.com/office/officeart/2005/8/quickstyle/3d1" qsCatId="3D" csTypeId="urn:microsoft.com/office/officeart/2005/8/colors/accent1_2" csCatId="accent1" phldr="1"/>
      <dgm:spPr/>
      <dgm:t>
        <a:bodyPr/>
        <a:lstStyle/>
        <a:p>
          <a:endParaRPr lang="fi-FI"/>
        </a:p>
      </dgm:t>
    </dgm:pt>
    <dgm:pt modelId="{D9E6241C-449F-4603-96A2-83B6BB3EF156}">
      <dgm:prSet custT="1"/>
      <dgm:spPr/>
      <dgm:t>
        <a:bodyPr/>
        <a:lstStyle/>
        <a:p>
          <a:pPr rtl="0"/>
          <a:r>
            <a:rPr lang="fi-FI" sz="2000" b="1" dirty="0" smtClean="0"/>
            <a:t>Ongelmamikrobista kerrotaan</a:t>
          </a:r>
          <a:endParaRPr lang="fi-FI" sz="2000" b="1" dirty="0"/>
        </a:p>
      </dgm:t>
    </dgm:pt>
    <dgm:pt modelId="{B3357E82-D5BA-4547-AF35-FA58CEA81503}" type="parTrans" cxnId="{D73F22D5-6C9C-49F4-A058-D21E2D1FFEDA}">
      <dgm:prSet/>
      <dgm:spPr/>
      <dgm:t>
        <a:bodyPr/>
        <a:lstStyle/>
        <a:p>
          <a:endParaRPr lang="fi-FI"/>
        </a:p>
      </dgm:t>
    </dgm:pt>
    <dgm:pt modelId="{3A855DD4-EA49-4162-B2F1-E7572C01C2F2}" type="sibTrans" cxnId="{D73F22D5-6C9C-49F4-A058-D21E2D1FFEDA}">
      <dgm:prSet/>
      <dgm:spPr/>
      <dgm:t>
        <a:bodyPr/>
        <a:lstStyle/>
        <a:p>
          <a:endParaRPr lang="fi-FI"/>
        </a:p>
      </dgm:t>
    </dgm:pt>
    <dgm:pt modelId="{BD9C605C-20F3-4046-BA61-C0C0BE355242}">
      <dgm:prSet custT="1"/>
      <dgm:spPr/>
      <dgm:t>
        <a:bodyPr/>
        <a:lstStyle/>
        <a:p>
          <a:pPr rtl="0"/>
          <a:r>
            <a:rPr lang="fi-FI" sz="1600" b="1" dirty="0" smtClean="0"/>
            <a:t>Lääkärissä</a:t>
          </a:r>
          <a:endParaRPr lang="fi-FI" sz="1600" b="1" dirty="0"/>
        </a:p>
      </dgm:t>
    </dgm:pt>
    <dgm:pt modelId="{712734F1-A962-4266-A928-157597DE0AC9}" type="parTrans" cxnId="{BD384E7F-E0B1-428F-874D-67F21173D29E}">
      <dgm:prSet/>
      <dgm:spPr/>
      <dgm:t>
        <a:bodyPr/>
        <a:lstStyle/>
        <a:p>
          <a:endParaRPr lang="fi-FI"/>
        </a:p>
      </dgm:t>
    </dgm:pt>
    <dgm:pt modelId="{6E689255-ED4D-443A-977D-63945BC13C05}" type="sibTrans" cxnId="{BD384E7F-E0B1-428F-874D-67F21173D29E}">
      <dgm:prSet/>
      <dgm:spPr/>
      <dgm:t>
        <a:bodyPr/>
        <a:lstStyle/>
        <a:p>
          <a:endParaRPr lang="fi-FI"/>
        </a:p>
      </dgm:t>
    </dgm:pt>
    <dgm:pt modelId="{55B5C84A-9115-432A-8CAB-3677DC3F8368}">
      <dgm:prSet custT="1"/>
      <dgm:spPr/>
      <dgm:t>
        <a:bodyPr/>
        <a:lstStyle/>
        <a:p>
          <a:pPr rtl="0"/>
          <a:r>
            <a:rPr lang="fi-FI" sz="1600" b="1" dirty="0" smtClean="0"/>
            <a:t>Hammaslääkärissä</a:t>
          </a:r>
          <a:endParaRPr lang="fi-FI" sz="1600" b="1" dirty="0"/>
        </a:p>
      </dgm:t>
    </dgm:pt>
    <dgm:pt modelId="{EF6B48BA-3D48-4B61-8BB2-D296EFB5EA18}" type="parTrans" cxnId="{6B817571-7E23-4CB7-B2FD-16789E81A71E}">
      <dgm:prSet/>
      <dgm:spPr/>
      <dgm:t>
        <a:bodyPr/>
        <a:lstStyle/>
        <a:p>
          <a:endParaRPr lang="fi-FI"/>
        </a:p>
      </dgm:t>
    </dgm:pt>
    <dgm:pt modelId="{10CFAB95-EF48-4EA4-B47F-A586CCAAF15A}" type="sibTrans" cxnId="{6B817571-7E23-4CB7-B2FD-16789E81A71E}">
      <dgm:prSet/>
      <dgm:spPr/>
      <dgm:t>
        <a:bodyPr/>
        <a:lstStyle/>
        <a:p>
          <a:endParaRPr lang="fi-FI"/>
        </a:p>
      </dgm:t>
    </dgm:pt>
    <dgm:pt modelId="{47D5ECF7-6F32-48BB-8461-826BCF799EFB}">
      <dgm:prSet custT="1"/>
      <dgm:spPr/>
      <dgm:t>
        <a:bodyPr/>
        <a:lstStyle/>
        <a:p>
          <a:pPr rtl="0"/>
          <a:r>
            <a:rPr lang="fi-FI" sz="1600" b="1" dirty="0" smtClean="0"/>
            <a:t>Neuvolassa?</a:t>
          </a:r>
          <a:endParaRPr lang="fi-FI" sz="1600" b="1" dirty="0"/>
        </a:p>
      </dgm:t>
    </dgm:pt>
    <dgm:pt modelId="{2C81F727-5637-43B5-BEA1-6FB970796D75}" type="parTrans" cxnId="{E9E19737-98C3-4301-8FA0-74E2167D34F8}">
      <dgm:prSet/>
      <dgm:spPr/>
      <dgm:t>
        <a:bodyPr/>
        <a:lstStyle/>
        <a:p>
          <a:endParaRPr lang="fi-FI"/>
        </a:p>
      </dgm:t>
    </dgm:pt>
    <dgm:pt modelId="{7BA33C15-53B0-4B50-8B02-8EB6977C8AE3}" type="sibTrans" cxnId="{E9E19737-98C3-4301-8FA0-74E2167D34F8}">
      <dgm:prSet/>
      <dgm:spPr/>
      <dgm:t>
        <a:bodyPr/>
        <a:lstStyle/>
        <a:p>
          <a:endParaRPr lang="fi-FI"/>
        </a:p>
      </dgm:t>
    </dgm:pt>
    <dgm:pt modelId="{1841B248-4E89-44A1-A50D-92D56FEA82B2}">
      <dgm:prSet custT="1"/>
      <dgm:spPr/>
      <dgm:t>
        <a:bodyPr/>
        <a:lstStyle/>
        <a:p>
          <a:pPr rtl="0"/>
          <a:r>
            <a:rPr lang="fi-FI" sz="2000" b="1" dirty="0" smtClean="0"/>
            <a:t>Ongelmamikrobista ei kannata kertoa</a:t>
          </a:r>
          <a:endParaRPr lang="fi-FI" sz="2000" b="1" dirty="0"/>
        </a:p>
      </dgm:t>
    </dgm:pt>
    <dgm:pt modelId="{92485D01-E4A2-486F-8268-8FEA4E89A3F2}" type="parTrans" cxnId="{6A6D12A6-0362-4C41-B184-6C2FA55388A8}">
      <dgm:prSet/>
      <dgm:spPr/>
      <dgm:t>
        <a:bodyPr/>
        <a:lstStyle/>
        <a:p>
          <a:endParaRPr lang="fi-FI"/>
        </a:p>
      </dgm:t>
    </dgm:pt>
    <dgm:pt modelId="{B58CA644-4DAF-4765-B905-A9A0C6C78009}" type="sibTrans" cxnId="{6A6D12A6-0362-4C41-B184-6C2FA55388A8}">
      <dgm:prSet/>
      <dgm:spPr/>
      <dgm:t>
        <a:bodyPr/>
        <a:lstStyle/>
        <a:p>
          <a:endParaRPr lang="fi-FI"/>
        </a:p>
      </dgm:t>
    </dgm:pt>
    <dgm:pt modelId="{14F96136-46A3-4BE2-ABFD-2476B21D9EE6}">
      <dgm:prSet custT="1"/>
      <dgm:spPr/>
      <dgm:t>
        <a:bodyPr/>
        <a:lstStyle/>
        <a:p>
          <a:pPr rtl="0"/>
          <a:r>
            <a:rPr lang="fi-FI" sz="1600" b="1" dirty="0" smtClean="0"/>
            <a:t>Sukulaisille</a:t>
          </a:r>
          <a:endParaRPr lang="fi-FI" sz="1600" b="1" dirty="0"/>
        </a:p>
      </dgm:t>
    </dgm:pt>
    <dgm:pt modelId="{260AF7CD-ACEA-462D-8F84-90E77092B713}" type="parTrans" cxnId="{EC14EAC8-FC5E-4CB9-A997-2BD35D938AF4}">
      <dgm:prSet/>
      <dgm:spPr/>
      <dgm:t>
        <a:bodyPr/>
        <a:lstStyle/>
        <a:p>
          <a:endParaRPr lang="fi-FI"/>
        </a:p>
      </dgm:t>
    </dgm:pt>
    <dgm:pt modelId="{20135C10-45B0-4BD3-8756-33271D069F9F}" type="sibTrans" cxnId="{EC14EAC8-FC5E-4CB9-A997-2BD35D938AF4}">
      <dgm:prSet/>
      <dgm:spPr/>
      <dgm:t>
        <a:bodyPr/>
        <a:lstStyle/>
        <a:p>
          <a:endParaRPr lang="fi-FI"/>
        </a:p>
      </dgm:t>
    </dgm:pt>
    <dgm:pt modelId="{28BEA087-2FD0-4EF6-93AD-5B54AD7AA4DF}">
      <dgm:prSet custT="1"/>
      <dgm:spPr/>
      <dgm:t>
        <a:bodyPr/>
        <a:lstStyle/>
        <a:p>
          <a:pPr rtl="0"/>
          <a:r>
            <a:rPr lang="fi-FI" sz="1600" b="1" dirty="0" smtClean="0"/>
            <a:t>Ystäville</a:t>
          </a:r>
          <a:endParaRPr lang="fi-FI" sz="1600" b="1" dirty="0"/>
        </a:p>
      </dgm:t>
    </dgm:pt>
    <dgm:pt modelId="{B9E9440F-79B8-4863-8F5D-F0223B1D21CC}" type="parTrans" cxnId="{28618E3A-6170-4440-AA82-1C7782B8BCBB}">
      <dgm:prSet/>
      <dgm:spPr/>
      <dgm:t>
        <a:bodyPr/>
        <a:lstStyle/>
        <a:p>
          <a:endParaRPr lang="fi-FI"/>
        </a:p>
      </dgm:t>
    </dgm:pt>
    <dgm:pt modelId="{AF1476F1-B5F1-4B94-993E-C4465CC90505}" type="sibTrans" cxnId="{28618E3A-6170-4440-AA82-1C7782B8BCBB}">
      <dgm:prSet/>
      <dgm:spPr/>
      <dgm:t>
        <a:bodyPr/>
        <a:lstStyle/>
        <a:p>
          <a:endParaRPr lang="fi-FI"/>
        </a:p>
      </dgm:t>
    </dgm:pt>
    <dgm:pt modelId="{7E7395D7-988C-44E3-8074-6976C92AD7FC}">
      <dgm:prSet custT="1"/>
      <dgm:spPr/>
      <dgm:t>
        <a:bodyPr/>
        <a:lstStyle/>
        <a:p>
          <a:pPr rtl="0"/>
          <a:r>
            <a:rPr lang="fi-FI" sz="1600" b="1" dirty="0" smtClean="0"/>
            <a:t>Koulussa/päiväkodissa/harrastuksissa</a:t>
          </a:r>
          <a:endParaRPr lang="fi-FI" sz="1600" b="1" dirty="0"/>
        </a:p>
      </dgm:t>
    </dgm:pt>
    <dgm:pt modelId="{83CD2577-AE9F-4600-B8BD-DF27D3A1A0BA}" type="parTrans" cxnId="{B2313BD3-5EBE-462D-BA71-BF8A583E9E7C}">
      <dgm:prSet/>
      <dgm:spPr/>
      <dgm:t>
        <a:bodyPr/>
        <a:lstStyle/>
        <a:p>
          <a:endParaRPr lang="fi-FI"/>
        </a:p>
      </dgm:t>
    </dgm:pt>
    <dgm:pt modelId="{302E0972-BC90-42F6-A787-44367C9FE2FC}" type="sibTrans" cxnId="{B2313BD3-5EBE-462D-BA71-BF8A583E9E7C}">
      <dgm:prSet/>
      <dgm:spPr/>
      <dgm:t>
        <a:bodyPr/>
        <a:lstStyle/>
        <a:p>
          <a:endParaRPr lang="fi-FI"/>
        </a:p>
      </dgm:t>
    </dgm:pt>
    <dgm:pt modelId="{03660B95-B80A-45D9-A691-D53E6601D44D}" type="pres">
      <dgm:prSet presAssocID="{64AD9623-0363-472D-889A-1A88ACEBE356}" presName="compositeShape" presStyleCnt="0">
        <dgm:presLayoutVars>
          <dgm:chMax val="2"/>
          <dgm:dir/>
          <dgm:resizeHandles val="exact"/>
        </dgm:presLayoutVars>
      </dgm:prSet>
      <dgm:spPr/>
      <dgm:t>
        <a:bodyPr/>
        <a:lstStyle/>
        <a:p>
          <a:endParaRPr lang="fi-FI"/>
        </a:p>
      </dgm:t>
    </dgm:pt>
    <dgm:pt modelId="{4627269E-201E-437B-ACA2-A93CDE088C7D}" type="pres">
      <dgm:prSet presAssocID="{64AD9623-0363-472D-889A-1A88ACEBE356}" presName="ribbon" presStyleLbl="node1" presStyleIdx="0" presStyleCnt="1" custScaleY="139583"/>
      <dgm:spPr/>
      <dgm:t>
        <a:bodyPr/>
        <a:lstStyle/>
        <a:p>
          <a:endParaRPr lang="fi-FI"/>
        </a:p>
      </dgm:t>
    </dgm:pt>
    <dgm:pt modelId="{9F539B50-CBF7-4403-9A3B-C16DA2CC94A0}" type="pres">
      <dgm:prSet presAssocID="{64AD9623-0363-472D-889A-1A88ACEBE356}" presName="leftArrowText" presStyleLbl="node1" presStyleIdx="0" presStyleCnt="1">
        <dgm:presLayoutVars>
          <dgm:chMax val="0"/>
          <dgm:bulletEnabled val="1"/>
        </dgm:presLayoutVars>
      </dgm:prSet>
      <dgm:spPr/>
      <dgm:t>
        <a:bodyPr/>
        <a:lstStyle/>
        <a:p>
          <a:endParaRPr lang="fi-FI"/>
        </a:p>
      </dgm:t>
    </dgm:pt>
    <dgm:pt modelId="{0C415111-3FE8-4033-B717-65421139DB2A}" type="pres">
      <dgm:prSet presAssocID="{64AD9623-0363-472D-889A-1A88ACEBE356}" presName="rightArrowText" presStyleLbl="node1" presStyleIdx="0" presStyleCnt="1">
        <dgm:presLayoutVars>
          <dgm:chMax val="0"/>
          <dgm:bulletEnabled val="1"/>
        </dgm:presLayoutVars>
      </dgm:prSet>
      <dgm:spPr/>
      <dgm:t>
        <a:bodyPr/>
        <a:lstStyle/>
        <a:p>
          <a:endParaRPr lang="fi-FI"/>
        </a:p>
      </dgm:t>
    </dgm:pt>
  </dgm:ptLst>
  <dgm:cxnLst>
    <dgm:cxn modelId="{781331A9-42F9-4D4C-A3B5-98159861143F}" type="presOf" srcId="{28BEA087-2FD0-4EF6-93AD-5B54AD7AA4DF}" destId="{0C415111-3FE8-4033-B717-65421139DB2A}" srcOrd="0" destOrd="2" presId="urn:microsoft.com/office/officeart/2005/8/layout/arrow6"/>
    <dgm:cxn modelId="{EEF42DFB-C1C7-48D0-BD23-5769E5722E2E}" type="presOf" srcId="{55B5C84A-9115-432A-8CAB-3677DC3F8368}" destId="{9F539B50-CBF7-4403-9A3B-C16DA2CC94A0}" srcOrd="0" destOrd="2" presId="urn:microsoft.com/office/officeart/2005/8/layout/arrow6"/>
    <dgm:cxn modelId="{D73F22D5-6C9C-49F4-A058-D21E2D1FFEDA}" srcId="{64AD9623-0363-472D-889A-1A88ACEBE356}" destId="{D9E6241C-449F-4603-96A2-83B6BB3EF156}" srcOrd="0" destOrd="0" parTransId="{B3357E82-D5BA-4547-AF35-FA58CEA81503}" sibTransId="{3A855DD4-EA49-4162-B2F1-E7572C01C2F2}"/>
    <dgm:cxn modelId="{0CE36503-7D6C-4AB2-8952-8F3BF86B506F}" type="presOf" srcId="{BD9C605C-20F3-4046-BA61-C0C0BE355242}" destId="{9F539B50-CBF7-4403-9A3B-C16DA2CC94A0}" srcOrd="0" destOrd="1" presId="urn:microsoft.com/office/officeart/2005/8/layout/arrow6"/>
    <dgm:cxn modelId="{6B817571-7E23-4CB7-B2FD-16789E81A71E}" srcId="{D9E6241C-449F-4603-96A2-83B6BB3EF156}" destId="{55B5C84A-9115-432A-8CAB-3677DC3F8368}" srcOrd="1" destOrd="0" parTransId="{EF6B48BA-3D48-4B61-8BB2-D296EFB5EA18}" sibTransId="{10CFAB95-EF48-4EA4-B47F-A586CCAAF15A}"/>
    <dgm:cxn modelId="{FBBA23E5-B57D-4B86-BD5C-41FE64FE499C}" type="presOf" srcId="{7E7395D7-988C-44E3-8074-6976C92AD7FC}" destId="{0C415111-3FE8-4033-B717-65421139DB2A}" srcOrd="0" destOrd="3" presId="urn:microsoft.com/office/officeart/2005/8/layout/arrow6"/>
    <dgm:cxn modelId="{28618E3A-6170-4440-AA82-1C7782B8BCBB}" srcId="{1841B248-4E89-44A1-A50D-92D56FEA82B2}" destId="{28BEA087-2FD0-4EF6-93AD-5B54AD7AA4DF}" srcOrd="1" destOrd="0" parTransId="{B9E9440F-79B8-4863-8F5D-F0223B1D21CC}" sibTransId="{AF1476F1-B5F1-4B94-993E-C4465CC90505}"/>
    <dgm:cxn modelId="{BD384E7F-E0B1-428F-874D-67F21173D29E}" srcId="{D9E6241C-449F-4603-96A2-83B6BB3EF156}" destId="{BD9C605C-20F3-4046-BA61-C0C0BE355242}" srcOrd="0" destOrd="0" parTransId="{712734F1-A962-4266-A928-157597DE0AC9}" sibTransId="{6E689255-ED4D-443A-977D-63945BC13C05}"/>
    <dgm:cxn modelId="{6A6D12A6-0362-4C41-B184-6C2FA55388A8}" srcId="{64AD9623-0363-472D-889A-1A88ACEBE356}" destId="{1841B248-4E89-44A1-A50D-92D56FEA82B2}" srcOrd="1" destOrd="0" parTransId="{92485D01-E4A2-486F-8268-8FEA4E89A3F2}" sibTransId="{B58CA644-4DAF-4765-B905-A9A0C6C78009}"/>
    <dgm:cxn modelId="{45285C28-9981-4200-9CFE-6B04D697663A}" type="presOf" srcId="{14F96136-46A3-4BE2-ABFD-2476B21D9EE6}" destId="{0C415111-3FE8-4033-B717-65421139DB2A}" srcOrd="0" destOrd="1" presId="urn:microsoft.com/office/officeart/2005/8/layout/arrow6"/>
    <dgm:cxn modelId="{B2313BD3-5EBE-462D-BA71-BF8A583E9E7C}" srcId="{1841B248-4E89-44A1-A50D-92D56FEA82B2}" destId="{7E7395D7-988C-44E3-8074-6976C92AD7FC}" srcOrd="2" destOrd="0" parTransId="{83CD2577-AE9F-4600-B8BD-DF27D3A1A0BA}" sibTransId="{302E0972-BC90-42F6-A787-44367C9FE2FC}"/>
    <dgm:cxn modelId="{E8155D8B-C24B-4E0E-817A-C427335788CC}" type="presOf" srcId="{47D5ECF7-6F32-48BB-8461-826BCF799EFB}" destId="{9F539B50-CBF7-4403-9A3B-C16DA2CC94A0}" srcOrd="0" destOrd="3" presId="urn:microsoft.com/office/officeart/2005/8/layout/arrow6"/>
    <dgm:cxn modelId="{EC14EAC8-FC5E-4CB9-A997-2BD35D938AF4}" srcId="{1841B248-4E89-44A1-A50D-92D56FEA82B2}" destId="{14F96136-46A3-4BE2-ABFD-2476B21D9EE6}" srcOrd="0" destOrd="0" parTransId="{260AF7CD-ACEA-462D-8F84-90E77092B713}" sibTransId="{20135C10-45B0-4BD3-8756-33271D069F9F}"/>
    <dgm:cxn modelId="{E73D58DF-0D0F-4AFB-98F2-0CFBA66E47F6}" type="presOf" srcId="{64AD9623-0363-472D-889A-1A88ACEBE356}" destId="{03660B95-B80A-45D9-A691-D53E6601D44D}" srcOrd="0" destOrd="0" presId="urn:microsoft.com/office/officeart/2005/8/layout/arrow6"/>
    <dgm:cxn modelId="{05B7A40E-CC61-4467-801D-44C88BEA6C50}" type="presOf" srcId="{D9E6241C-449F-4603-96A2-83B6BB3EF156}" destId="{9F539B50-CBF7-4403-9A3B-C16DA2CC94A0}" srcOrd="0" destOrd="0" presId="urn:microsoft.com/office/officeart/2005/8/layout/arrow6"/>
    <dgm:cxn modelId="{C1F1AD65-1904-4AB1-B6A6-7F5A9F5EC323}" type="presOf" srcId="{1841B248-4E89-44A1-A50D-92D56FEA82B2}" destId="{0C415111-3FE8-4033-B717-65421139DB2A}" srcOrd="0" destOrd="0" presId="urn:microsoft.com/office/officeart/2005/8/layout/arrow6"/>
    <dgm:cxn modelId="{E9E19737-98C3-4301-8FA0-74E2167D34F8}" srcId="{D9E6241C-449F-4603-96A2-83B6BB3EF156}" destId="{47D5ECF7-6F32-48BB-8461-826BCF799EFB}" srcOrd="2" destOrd="0" parTransId="{2C81F727-5637-43B5-BEA1-6FB970796D75}" sibTransId="{7BA33C15-53B0-4B50-8B02-8EB6977C8AE3}"/>
    <dgm:cxn modelId="{7C89BCF0-CAF4-4295-9ADC-A9895B4875C4}" type="presParOf" srcId="{03660B95-B80A-45D9-A691-D53E6601D44D}" destId="{4627269E-201E-437B-ACA2-A93CDE088C7D}" srcOrd="0" destOrd="0" presId="urn:microsoft.com/office/officeart/2005/8/layout/arrow6"/>
    <dgm:cxn modelId="{3023BEDC-421D-4593-B54A-2A7D9ECC4450}" type="presParOf" srcId="{03660B95-B80A-45D9-A691-D53E6601D44D}" destId="{9F539B50-CBF7-4403-9A3B-C16DA2CC94A0}" srcOrd="1" destOrd="0" presId="urn:microsoft.com/office/officeart/2005/8/layout/arrow6"/>
    <dgm:cxn modelId="{E5BF5ABC-2995-4886-9E14-D988E38A5117}" type="presParOf" srcId="{03660B95-B80A-45D9-A691-D53E6601D44D}" destId="{0C415111-3FE8-4033-B717-65421139DB2A}"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0D858A5-FF5B-4D31-9EDA-0EE25852F5CC}"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i-FI"/>
        </a:p>
      </dgm:t>
    </dgm:pt>
    <dgm:pt modelId="{117415C6-1E31-4F03-9F81-4763D8D97D0F}">
      <dgm:prSet/>
      <dgm:spPr/>
      <dgm:t>
        <a:bodyPr/>
        <a:lstStyle/>
        <a:p>
          <a:pPr rtl="0"/>
          <a:r>
            <a:rPr lang="fi-FI" b="1" dirty="0" smtClean="0"/>
            <a:t>Ongelmamikrobin </a:t>
          </a:r>
          <a:r>
            <a:rPr lang="fi-FI" b="1" dirty="0" err="1" smtClean="0"/>
            <a:t>kantajuus</a:t>
          </a:r>
          <a:r>
            <a:rPr lang="fi-FI" b="1" dirty="0" smtClean="0"/>
            <a:t> ei näy päällepäin</a:t>
          </a:r>
          <a:endParaRPr lang="fi-FI" b="1" dirty="0"/>
        </a:p>
      </dgm:t>
    </dgm:pt>
    <dgm:pt modelId="{3E545E93-0037-4549-AF58-BA0686955084}" type="parTrans" cxnId="{7005E55D-BACC-428F-AFBC-31F116E9A346}">
      <dgm:prSet/>
      <dgm:spPr/>
      <dgm:t>
        <a:bodyPr/>
        <a:lstStyle/>
        <a:p>
          <a:endParaRPr lang="fi-FI"/>
        </a:p>
      </dgm:t>
    </dgm:pt>
    <dgm:pt modelId="{3AF11E49-8970-4FAB-B55E-52C323C6D6FF}" type="sibTrans" cxnId="{7005E55D-BACC-428F-AFBC-31F116E9A346}">
      <dgm:prSet/>
      <dgm:spPr/>
      <dgm:t>
        <a:bodyPr/>
        <a:lstStyle/>
        <a:p>
          <a:endParaRPr lang="fi-FI"/>
        </a:p>
      </dgm:t>
    </dgm:pt>
    <dgm:pt modelId="{80A771E3-C9EC-4222-9975-727DBF9C9A94}" type="pres">
      <dgm:prSet presAssocID="{30D858A5-FF5B-4D31-9EDA-0EE25852F5CC}" presName="linear" presStyleCnt="0">
        <dgm:presLayoutVars>
          <dgm:animLvl val="lvl"/>
          <dgm:resizeHandles val="exact"/>
        </dgm:presLayoutVars>
      </dgm:prSet>
      <dgm:spPr/>
      <dgm:t>
        <a:bodyPr/>
        <a:lstStyle/>
        <a:p>
          <a:endParaRPr lang="fi-FI"/>
        </a:p>
      </dgm:t>
    </dgm:pt>
    <dgm:pt modelId="{DB4AA6E6-FC8B-4B24-B6B5-5D390F8B1AA5}" type="pres">
      <dgm:prSet presAssocID="{117415C6-1E31-4F03-9F81-4763D8D97D0F}" presName="parentText" presStyleLbl="node1" presStyleIdx="0" presStyleCnt="1" custScaleX="90828">
        <dgm:presLayoutVars>
          <dgm:chMax val="0"/>
          <dgm:bulletEnabled val="1"/>
        </dgm:presLayoutVars>
      </dgm:prSet>
      <dgm:spPr/>
      <dgm:t>
        <a:bodyPr/>
        <a:lstStyle/>
        <a:p>
          <a:endParaRPr lang="fi-FI"/>
        </a:p>
      </dgm:t>
    </dgm:pt>
  </dgm:ptLst>
  <dgm:cxnLst>
    <dgm:cxn modelId="{FFCA2205-475C-49BE-A876-2ABF71AAD6FA}" type="presOf" srcId="{117415C6-1E31-4F03-9F81-4763D8D97D0F}" destId="{DB4AA6E6-FC8B-4B24-B6B5-5D390F8B1AA5}" srcOrd="0" destOrd="0" presId="urn:microsoft.com/office/officeart/2005/8/layout/vList2"/>
    <dgm:cxn modelId="{C21BF221-1DC7-446B-AB11-1441EABD7A14}" type="presOf" srcId="{30D858A5-FF5B-4D31-9EDA-0EE25852F5CC}" destId="{80A771E3-C9EC-4222-9975-727DBF9C9A94}" srcOrd="0" destOrd="0" presId="urn:microsoft.com/office/officeart/2005/8/layout/vList2"/>
    <dgm:cxn modelId="{7005E55D-BACC-428F-AFBC-31F116E9A346}" srcId="{30D858A5-FF5B-4D31-9EDA-0EE25852F5CC}" destId="{117415C6-1E31-4F03-9F81-4763D8D97D0F}" srcOrd="0" destOrd="0" parTransId="{3E545E93-0037-4549-AF58-BA0686955084}" sibTransId="{3AF11E49-8970-4FAB-B55E-52C323C6D6FF}"/>
    <dgm:cxn modelId="{3433A3AF-AC76-4D96-8277-52FBAD1FDC4B}" type="presParOf" srcId="{80A771E3-C9EC-4222-9975-727DBF9C9A94}" destId="{DB4AA6E6-FC8B-4B24-B6B5-5D390F8B1AA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B20848E-07C2-4DCE-81FE-0304EFB924C0}" type="doc">
      <dgm:prSet loTypeId="urn:microsoft.com/office/officeart/2005/8/layout/vList2" loCatId="list" qsTypeId="urn:microsoft.com/office/officeart/2005/8/quickstyle/simple5" qsCatId="simple" csTypeId="urn:microsoft.com/office/officeart/2005/8/colors/colorful1#3" csCatId="colorful" phldr="1"/>
      <dgm:spPr/>
      <dgm:t>
        <a:bodyPr/>
        <a:lstStyle/>
        <a:p>
          <a:endParaRPr lang="fi-FI"/>
        </a:p>
      </dgm:t>
    </dgm:pt>
    <dgm:pt modelId="{C9E7E5A6-4E66-4CDF-82F7-A6FB73846D28}">
      <dgm:prSet custT="1"/>
      <dgm:spPr/>
      <dgm:t>
        <a:bodyPr/>
        <a:lstStyle/>
        <a:p>
          <a:pPr algn="ctr" rtl="0"/>
          <a:r>
            <a:rPr lang="fi-FI" sz="2400" b="1" dirty="0" smtClean="0">
              <a:solidFill>
                <a:schemeClr val="tx1"/>
              </a:solidFill>
            </a:rPr>
            <a:t>Kaikille lääkkeille vastustuskykyinen bakteeri                                                       vanhuksen virtsassa ja haavassa </a:t>
          </a:r>
          <a:r>
            <a:rPr lang="fi-FI" sz="2400" b="1" dirty="0" err="1" smtClean="0">
              <a:solidFill>
                <a:schemeClr val="tx1"/>
              </a:solidFill>
            </a:rPr>
            <a:t>tk-osastolla</a:t>
          </a:r>
          <a:r>
            <a:rPr lang="fi-FI" sz="2400" b="1" dirty="0" smtClean="0">
              <a:solidFill>
                <a:schemeClr val="tx1"/>
              </a:solidFill>
            </a:rPr>
            <a:t> </a:t>
          </a:r>
          <a:endParaRPr lang="fi-FI" sz="2400" b="1" dirty="0">
            <a:solidFill>
              <a:schemeClr val="tx1"/>
            </a:solidFill>
          </a:endParaRPr>
        </a:p>
      </dgm:t>
    </dgm:pt>
    <dgm:pt modelId="{CCD2D608-D224-4FF1-BCEA-49902B3BDAE6}" type="parTrans" cxnId="{58E76311-33FD-42B9-8EAA-AE712E09D402}">
      <dgm:prSet/>
      <dgm:spPr/>
      <dgm:t>
        <a:bodyPr/>
        <a:lstStyle/>
        <a:p>
          <a:endParaRPr lang="fi-FI"/>
        </a:p>
      </dgm:t>
    </dgm:pt>
    <dgm:pt modelId="{AC0C4EBD-04A6-4B77-B136-F086B29D7F0A}" type="sibTrans" cxnId="{58E76311-33FD-42B9-8EAA-AE712E09D402}">
      <dgm:prSet/>
      <dgm:spPr/>
      <dgm:t>
        <a:bodyPr/>
        <a:lstStyle/>
        <a:p>
          <a:endParaRPr lang="fi-FI"/>
        </a:p>
      </dgm:t>
    </dgm:pt>
    <dgm:pt modelId="{60516778-07F6-49F1-AAD8-C89BF6A827DE}" type="pres">
      <dgm:prSet presAssocID="{5B20848E-07C2-4DCE-81FE-0304EFB924C0}" presName="linear" presStyleCnt="0">
        <dgm:presLayoutVars>
          <dgm:animLvl val="lvl"/>
          <dgm:resizeHandles val="exact"/>
        </dgm:presLayoutVars>
      </dgm:prSet>
      <dgm:spPr/>
      <dgm:t>
        <a:bodyPr/>
        <a:lstStyle/>
        <a:p>
          <a:endParaRPr lang="fi-FI"/>
        </a:p>
      </dgm:t>
    </dgm:pt>
    <dgm:pt modelId="{B18F2CD6-0A0E-4230-997A-06DD4DAF46C4}" type="pres">
      <dgm:prSet presAssocID="{C9E7E5A6-4E66-4CDF-82F7-A6FB73846D28}" presName="parentText" presStyleLbl="node1" presStyleIdx="0" presStyleCnt="1">
        <dgm:presLayoutVars>
          <dgm:chMax val="0"/>
          <dgm:bulletEnabled val="1"/>
        </dgm:presLayoutVars>
      </dgm:prSet>
      <dgm:spPr/>
      <dgm:t>
        <a:bodyPr/>
        <a:lstStyle/>
        <a:p>
          <a:endParaRPr lang="fi-FI"/>
        </a:p>
      </dgm:t>
    </dgm:pt>
  </dgm:ptLst>
  <dgm:cxnLst>
    <dgm:cxn modelId="{18CB77C1-6C89-4395-87FE-025184B7ADD3}" type="presOf" srcId="{C9E7E5A6-4E66-4CDF-82F7-A6FB73846D28}" destId="{B18F2CD6-0A0E-4230-997A-06DD4DAF46C4}" srcOrd="0" destOrd="0" presId="urn:microsoft.com/office/officeart/2005/8/layout/vList2"/>
    <dgm:cxn modelId="{4B96B9D9-D4B9-487E-9CF7-5989DD3132DB}" type="presOf" srcId="{5B20848E-07C2-4DCE-81FE-0304EFB924C0}" destId="{60516778-07F6-49F1-AAD8-C89BF6A827DE}" srcOrd="0" destOrd="0" presId="urn:microsoft.com/office/officeart/2005/8/layout/vList2"/>
    <dgm:cxn modelId="{58E76311-33FD-42B9-8EAA-AE712E09D402}" srcId="{5B20848E-07C2-4DCE-81FE-0304EFB924C0}" destId="{C9E7E5A6-4E66-4CDF-82F7-A6FB73846D28}" srcOrd="0" destOrd="0" parTransId="{CCD2D608-D224-4FF1-BCEA-49902B3BDAE6}" sibTransId="{AC0C4EBD-04A6-4B77-B136-F086B29D7F0A}"/>
    <dgm:cxn modelId="{C9CEBC73-A5B2-4677-82FD-EA7BFFA3A354}" type="presParOf" srcId="{60516778-07F6-49F1-AAD8-C89BF6A827DE}" destId="{B18F2CD6-0A0E-4230-997A-06DD4DAF46C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BCED5CB-D07C-4854-AA1A-A2B3BFA9E8D3}" type="doc">
      <dgm:prSet loTypeId="urn:microsoft.com/office/officeart/2005/8/layout/venn1" loCatId="relationship" qsTypeId="urn:microsoft.com/office/officeart/2005/8/quickstyle/3d2" qsCatId="3D" csTypeId="urn:microsoft.com/office/officeart/2005/8/colors/colorful2" csCatId="colorful" phldr="1"/>
      <dgm:spPr/>
      <dgm:t>
        <a:bodyPr/>
        <a:lstStyle/>
        <a:p>
          <a:endParaRPr lang="fi-FI"/>
        </a:p>
      </dgm:t>
    </dgm:pt>
    <dgm:pt modelId="{4A7E2377-7030-4825-BE46-EEC81A23F5F8}">
      <dgm:prSet custT="1"/>
      <dgm:spPr/>
      <dgm:t>
        <a:bodyPr/>
        <a:lstStyle/>
        <a:p>
          <a:pPr rtl="0"/>
          <a:r>
            <a:rPr lang="fi-FI" sz="2800" dirty="0" smtClean="0"/>
            <a:t>Informaation kulku</a:t>
          </a:r>
          <a:endParaRPr lang="fi-FI" sz="2800" dirty="0"/>
        </a:p>
      </dgm:t>
    </dgm:pt>
    <dgm:pt modelId="{F348C10B-6E55-4B5D-B6A9-C8CC698136DF}" type="parTrans" cxnId="{751C6564-7C8E-4D7C-B00A-D96C525FC3F9}">
      <dgm:prSet/>
      <dgm:spPr/>
      <dgm:t>
        <a:bodyPr/>
        <a:lstStyle/>
        <a:p>
          <a:endParaRPr lang="fi-FI"/>
        </a:p>
      </dgm:t>
    </dgm:pt>
    <dgm:pt modelId="{6086DB5F-2AA4-4315-BB3C-4DB418F03CD7}" type="sibTrans" cxnId="{751C6564-7C8E-4D7C-B00A-D96C525FC3F9}">
      <dgm:prSet/>
      <dgm:spPr/>
      <dgm:t>
        <a:bodyPr/>
        <a:lstStyle/>
        <a:p>
          <a:endParaRPr lang="fi-FI"/>
        </a:p>
      </dgm:t>
    </dgm:pt>
    <dgm:pt modelId="{E3A0EBFD-4DC9-4CE3-965A-DFF48E0AB646}">
      <dgm:prSet custT="1"/>
      <dgm:spPr/>
      <dgm:t>
        <a:bodyPr/>
        <a:lstStyle/>
        <a:p>
          <a:pPr rtl="0"/>
          <a:r>
            <a:rPr lang="fi-FI" sz="2800" dirty="0" smtClean="0"/>
            <a:t>Tavan-omaiset varotoimet</a:t>
          </a:r>
          <a:endParaRPr lang="fi-FI" sz="2800" dirty="0"/>
        </a:p>
      </dgm:t>
    </dgm:pt>
    <dgm:pt modelId="{89779656-6AB7-4188-983F-88BD348E2FD2}" type="parTrans" cxnId="{2EF20B05-D589-4D0B-8D00-7D0C71637AA2}">
      <dgm:prSet/>
      <dgm:spPr/>
      <dgm:t>
        <a:bodyPr/>
        <a:lstStyle/>
        <a:p>
          <a:endParaRPr lang="fi-FI"/>
        </a:p>
      </dgm:t>
    </dgm:pt>
    <dgm:pt modelId="{F884452F-BEE4-47DD-9229-DD893F3EAB56}" type="sibTrans" cxnId="{2EF20B05-D589-4D0B-8D00-7D0C71637AA2}">
      <dgm:prSet/>
      <dgm:spPr/>
      <dgm:t>
        <a:bodyPr/>
        <a:lstStyle/>
        <a:p>
          <a:endParaRPr lang="fi-FI"/>
        </a:p>
      </dgm:t>
    </dgm:pt>
    <dgm:pt modelId="{D2B84870-ADC5-429F-9EC4-CCDE14592486}">
      <dgm:prSet custT="1"/>
      <dgm:spPr/>
      <dgm:t>
        <a:bodyPr/>
        <a:lstStyle/>
        <a:p>
          <a:pPr rtl="0"/>
          <a:r>
            <a:rPr lang="fi-FI" sz="2800" dirty="0" smtClean="0"/>
            <a:t>Eristäminen</a:t>
          </a:r>
          <a:endParaRPr lang="fi-FI" sz="2800" dirty="0"/>
        </a:p>
      </dgm:t>
    </dgm:pt>
    <dgm:pt modelId="{B26BAB91-51DB-4E6D-9040-02932DD893DF}" type="parTrans" cxnId="{4153C756-6F97-49E7-AE6F-A58FF0216277}">
      <dgm:prSet/>
      <dgm:spPr/>
      <dgm:t>
        <a:bodyPr/>
        <a:lstStyle/>
        <a:p>
          <a:endParaRPr lang="fi-FI"/>
        </a:p>
      </dgm:t>
    </dgm:pt>
    <dgm:pt modelId="{F4275EBD-6BFE-46F2-B846-706759E54E8F}" type="sibTrans" cxnId="{4153C756-6F97-49E7-AE6F-A58FF0216277}">
      <dgm:prSet/>
      <dgm:spPr/>
      <dgm:t>
        <a:bodyPr/>
        <a:lstStyle/>
        <a:p>
          <a:endParaRPr lang="fi-FI"/>
        </a:p>
      </dgm:t>
    </dgm:pt>
    <dgm:pt modelId="{AEE1E6BF-22F6-46E4-ACF2-F62D13DFD592}" type="pres">
      <dgm:prSet presAssocID="{7BCED5CB-D07C-4854-AA1A-A2B3BFA9E8D3}" presName="compositeShape" presStyleCnt="0">
        <dgm:presLayoutVars>
          <dgm:chMax val="7"/>
          <dgm:dir/>
          <dgm:resizeHandles val="exact"/>
        </dgm:presLayoutVars>
      </dgm:prSet>
      <dgm:spPr/>
      <dgm:t>
        <a:bodyPr/>
        <a:lstStyle/>
        <a:p>
          <a:endParaRPr lang="fi-FI"/>
        </a:p>
      </dgm:t>
    </dgm:pt>
    <dgm:pt modelId="{8C5D493C-7E52-4ED1-B707-152AD4C6A053}" type="pres">
      <dgm:prSet presAssocID="{4A7E2377-7030-4825-BE46-EEC81A23F5F8}" presName="circ1" presStyleLbl="vennNode1" presStyleIdx="0" presStyleCnt="3"/>
      <dgm:spPr/>
      <dgm:t>
        <a:bodyPr/>
        <a:lstStyle/>
        <a:p>
          <a:endParaRPr lang="fi-FI"/>
        </a:p>
      </dgm:t>
    </dgm:pt>
    <dgm:pt modelId="{DAC47A63-4C47-4360-8D01-5841F68F8C19}" type="pres">
      <dgm:prSet presAssocID="{4A7E2377-7030-4825-BE46-EEC81A23F5F8}" presName="circ1Tx" presStyleLbl="revTx" presStyleIdx="0" presStyleCnt="0">
        <dgm:presLayoutVars>
          <dgm:chMax val="0"/>
          <dgm:chPref val="0"/>
          <dgm:bulletEnabled val="1"/>
        </dgm:presLayoutVars>
      </dgm:prSet>
      <dgm:spPr/>
      <dgm:t>
        <a:bodyPr/>
        <a:lstStyle/>
        <a:p>
          <a:endParaRPr lang="fi-FI"/>
        </a:p>
      </dgm:t>
    </dgm:pt>
    <dgm:pt modelId="{03D3B747-0958-4A58-AD77-316681817891}" type="pres">
      <dgm:prSet presAssocID="{E3A0EBFD-4DC9-4CE3-965A-DFF48E0AB646}" presName="circ2" presStyleLbl="vennNode1" presStyleIdx="1" presStyleCnt="3"/>
      <dgm:spPr/>
      <dgm:t>
        <a:bodyPr/>
        <a:lstStyle/>
        <a:p>
          <a:endParaRPr lang="fi-FI"/>
        </a:p>
      </dgm:t>
    </dgm:pt>
    <dgm:pt modelId="{F024CD3A-D13E-4490-96CD-BB20EC5DF2A4}" type="pres">
      <dgm:prSet presAssocID="{E3A0EBFD-4DC9-4CE3-965A-DFF48E0AB646}" presName="circ2Tx" presStyleLbl="revTx" presStyleIdx="0" presStyleCnt="0">
        <dgm:presLayoutVars>
          <dgm:chMax val="0"/>
          <dgm:chPref val="0"/>
          <dgm:bulletEnabled val="1"/>
        </dgm:presLayoutVars>
      </dgm:prSet>
      <dgm:spPr/>
      <dgm:t>
        <a:bodyPr/>
        <a:lstStyle/>
        <a:p>
          <a:endParaRPr lang="fi-FI"/>
        </a:p>
      </dgm:t>
    </dgm:pt>
    <dgm:pt modelId="{A0D83F53-51F8-412D-ABD5-6A972ECA304E}" type="pres">
      <dgm:prSet presAssocID="{D2B84870-ADC5-429F-9EC4-CCDE14592486}" presName="circ3" presStyleLbl="vennNode1" presStyleIdx="2" presStyleCnt="3"/>
      <dgm:spPr/>
      <dgm:t>
        <a:bodyPr/>
        <a:lstStyle/>
        <a:p>
          <a:endParaRPr lang="fi-FI"/>
        </a:p>
      </dgm:t>
    </dgm:pt>
    <dgm:pt modelId="{3CB56806-5D1B-4DB3-8C83-FBF92759E4B7}" type="pres">
      <dgm:prSet presAssocID="{D2B84870-ADC5-429F-9EC4-CCDE14592486}" presName="circ3Tx" presStyleLbl="revTx" presStyleIdx="0" presStyleCnt="0">
        <dgm:presLayoutVars>
          <dgm:chMax val="0"/>
          <dgm:chPref val="0"/>
          <dgm:bulletEnabled val="1"/>
        </dgm:presLayoutVars>
      </dgm:prSet>
      <dgm:spPr/>
      <dgm:t>
        <a:bodyPr/>
        <a:lstStyle/>
        <a:p>
          <a:endParaRPr lang="fi-FI"/>
        </a:p>
      </dgm:t>
    </dgm:pt>
  </dgm:ptLst>
  <dgm:cxnLst>
    <dgm:cxn modelId="{4153C756-6F97-49E7-AE6F-A58FF0216277}" srcId="{7BCED5CB-D07C-4854-AA1A-A2B3BFA9E8D3}" destId="{D2B84870-ADC5-429F-9EC4-CCDE14592486}" srcOrd="2" destOrd="0" parTransId="{B26BAB91-51DB-4E6D-9040-02932DD893DF}" sibTransId="{F4275EBD-6BFE-46F2-B846-706759E54E8F}"/>
    <dgm:cxn modelId="{EA29DF1A-4FE9-4901-9921-F1F9E5CB3B86}" type="presOf" srcId="{4A7E2377-7030-4825-BE46-EEC81A23F5F8}" destId="{8C5D493C-7E52-4ED1-B707-152AD4C6A053}" srcOrd="0" destOrd="0" presId="urn:microsoft.com/office/officeart/2005/8/layout/venn1"/>
    <dgm:cxn modelId="{4D442C03-5933-4742-893C-667292E426AD}" type="presOf" srcId="{E3A0EBFD-4DC9-4CE3-965A-DFF48E0AB646}" destId="{03D3B747-0958-4A58-AD77-316681817891}" srcOrd="0" destOrd="0" presId="urn:microsoft.com/office/officeart/2005/8/layout/venn1"/>
    <dgm:cxn modelId="{C061DD44-A412-4FCD-A9AD-B29B9A7912A8}" type="presOf" srcId="{7BCED5CB-D07C-4854-AA1A-A2B3BFA9E8D3}" destId="{AEE1E6BF-22F6-46E4-ACF2-F62D13DFD592}" srcOrd="0" destOrd="0" presId="urn:microsoft.com/office/officeart/2005/8/layout/venn1"/>
    <dgm:cxn modelId="{2EB50A08-798C-44DF-B6A7-3F58AF2049C6}" type="presOf" srcId="{4A7E2377-7030-4825-BE46-EEC81A23F5F8}" destId="{DAC47A63-4C47-4360-8D01-5841F68F8C19}" srcOrd="1" destOrd="0" presId="urn:microsoft.com/office/officeart/2005/8/layout/venn1"/>
    <dgm:cxn modelId="{0678E543-A428-4D16-ACDE-C08D3BE26ED4}" type="presOf" srcId="{E3A0EBFD-4DC9-4CE3-965A-DFF48E0AB646}" destId="{F024CD3A-D13E-4490-96CD-BB20EC5DF2A4}" srcOrd="1" destOrd="0" presId="urn:microsoft.com/office/officeart/2005/8/layout/venn1"/>
    <dgm:cxn modelId="{AEC54BFA-D98A-4983-86E1-DD065D60FC71}" type="presOf" srcId="{D2B84870-ADC5-429F-9EC4-CCDE14592486}" destId="{3CB56806-5D1B-4DB3-8C83-FBF92759E4B7}" srcOrd="1" destOrd="0" presId="urn:microsoft.com/office/officeart/2005/8/layout/venn1"/>
    <dgm:cxn modelId="{2EF20B05-D589-4D0B-8D00-7D0C71637AA2}" srcId="{7BCED5CB-D07C-4854-AA1A-A2B3BFA9E8D3}" destId="{E3A0EBFD-4DC9-4CE3-965A-DFF48E0AB646}" srcOrd="1" destOrd="0" parTransId="{89779656-6AB7-4188-983F-88BD348E2FD2}" sibTransId="{F884452F-BEE4-47DD-9229-DD893F3EAB56}"/>
    <dgm:cxn modelId="{BE3F9F33-B1BE-4844-9939-6A9FA210BF8C}" type="presOf" srcId="{D2B84870-ADC5-429F-9EC4-CCDE14592486}" destId="{A0D83F53-51F8-412D-ABD5-6A972ECA304E}" srcOrd="0" destOrd="0" presId="urn:microsoft.com/office/officeart/2005/8/layout/venn1"/>
    <dgm:cxn modelId="{751C6564-7C8E-4D7C-B00A-D96C525FC3F9}" srcId="{7BCED5CB-D07C-4854-AA1A-A2B3BFA9E8D3}" destId="{4A7E2377-7030-4825-BE46-EEC81A23F5F8}" srcOrd="0" destOrd="0" parTransId="{F348C10B-6E55-4B5D-B6A9-C8CC698136DF}" sibTransId="{6086DB5F-2AA4-4315-BB3C-4DB418F03CD7}"/>
    <dgm:cxn modelId="{95748A33-7E20-4F47-A72B-8EA20CDF44DC}" type="presParOf" srcId="{AEE1E6BF-22F6-46E4-ACF2-F62D13DFD592}" destId="{8C5D493C-7E52-4ED1-B707-152AD4C6A053}" srcOrd="0" destOrd="0" presId="urn:microsoft.com/office/officeart/2005/8/layout/venn1"/>
    <dgm:cxn modelId="{00521A14-CCE7-4AE5-A50B-FF951C66AE7A}" type="presParOf" srcId="{AEE1E6BF-22F6-46E4-ACF2-F62D13DFD592}" destId="{DAC47A63-4C47-4360-8D01-5841F68F8C19}" srcOrd="1" destOrd="0" presId="urn:microsoft.com/office/officeart/2005/8/layout/venn1"/>
    <dgm:cxn modelId="{E0F0C37C-0637-494A-8D21-C21BFD233F40}" type="presParOf" srcId="{AEE1E6BF-22F6-46E4-ACF2-F62D13DFD592}" destId="{03D3B747-0958-4A58-AD77-316681817891}" srcOrd="2" destOrd="0" presId="urn:microsoft.com/office/officeart/2005/8/layout/venn1"/>
    <dgm:cxn modelId="{3F2D804A-B4A9-449A-A214-CD1AAE485470}" type="presParOf" srcId="{AEE1E6BF-22F6-46E4-ACF2-F62D13DFD592}" destId="{F024CD3A-D13E-4490-96CD-BB20EC5DF2A4}" srcOrd="3" destOrd="0" presId="urn:microsoft.com/office/officeart/2005/8/layout/venn1"/>
    <dgm:cxn modelId="{D5722282-DA84-41EE-92AE-F053223012C0}" type="presParOf" srcId="{AEE1E6BF-22F6-46E4-ACF2-F62D13DFD592}" destId="{A0D83F53-51F8-412D-ABD5-6A972ECA304E}" srcOrd="4" destOrd="0" presId="urn:microsoft.com/office/officeart/2005/8/layout/venn1"/>
    <dgm:cxn modelId="{6E4D7C60-AEAB-405E-BE74-374D213FD00A}" type="presParOf" srcId="{AEE1E6BF-22F6-46E4-ACF2-F62D13DFD592}" destId="{3CB56806-5D1B-4DB3-8C83-FBF92759E4B7}"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8CDFE-FD76-4D09-AC38-865EE732BBAA}" type="doc">
      <dgm:prSet loTypeId="urn:microsoft.com/office/officeart/2005/8/layout/hierarchy1" loCatId="hierarchy" qsTypeId="urn:microsoft.com/office/officeart/2005/8/quickstyle/3d2" qsCatId="3D" csTypeId="urn:microsoft.com/office/officeart/2005/8/colors/colorful4" csCatId="colorful" phldr="1"/>
      <dgm:spPr/>
      <dgm:t>
        <a:bodyPr/>
        <a:lstStyle/>
        <a:p>
          <a:endParaRPr lang="fi-FI"/>
        </a:p>
      </dgm:t>
    </dgm:pt>
    <dgm:pt modelId="{F5C79668-6869-45A5-9DCC-B74771342C3A}">
      <dgm:prSet custT="1"/>
      <dgm:spPr/>
      <dgm:t>
        <a:bodyPr/>
        <a:lstStyle/>
        <a:p>
          <a:pPr rtl="0"/>
          <a:r>
            <a:rPr lang="fi-FI" sz="1800" b="1" dirty="0" smtClean="0"/>
            <a:t>Tulehdusreaktio</a:t>
          </a:r>
          <a:endParaRPr lang="fi-FI" sz="1800" b="1" dirty="0"/>
        </a:p>
      </dgm:t>
    </dgm:pt>
    <dgm:pt modelId="{F7EB9CCD-9758-44F7-892A-6602AB71AC2B}" type="parTrans" cxnId="{FF8E3A42-2344-4A98-9596-D0320A6D6AD2}">
      <dgm:prSet/>
      <dgm:spPr/>
      <dgm:t>
        <a:bodyPr/>
        <a:lstStyle/>
        <a:p>
          <a:endParaRPr lang="fi-FI"/>
        </a:p>
      </dgm:t>
    </dgm:pt>
    <dgm:pt modelId="{5671124A-C7AD-4B6E-B6C6-D6B6F9564154}" type="sibTrans" cxnId="{FF8E3A42-2344-4A98-9596-D0320A6D6AD2}">
      <dgm:prSet/>
      <dgm:spPr/>
      <dgm:t>
        <a:bodyPr/>
        <a:lstStyle/>
        <a:p>
          <a:endParaRPr lang="fi-FI"/>
        </a:p>
      </dgm:t>
    </dgm:pt>
    <dgm:pt modelId="{A62827C1-A086-4015-A478-DB16EC99F84B}">
      <dgm:prSet custT="1"/>
      <dgm:spPr/>
      <dgm:t>
        <a:bodyPr/>
        <a:lstStyle/>
        <a:p>
          <a:pPr rtl="0"/>
          <a:r>
            <a:rPr lang="fi-FI" sz="1800" b="1" dirty="0" smtClean="0"/>
            <a:t>Valkosolujen ilmaantuminen ja lisääntyminen</a:t>
          </a:r>
          <a:endParaRPr lang="fi-FI" sz="1800" b="1" dirty="0"/>
        </a:p>
      </dgm:t>
    </dgm:pt>
    <dgm:pt modelId="{2DC3D586-9013-41B4-B113-673453ED596F}" type="parTrans" cxnId="{02987921-661A-49BD-AD63-E32FEC890FD1}">
      <dgm:prSet/>
      <dgm:spPr/>
      <dgm:t>
        <a:bodyPr/>
        <a:lstStyle/>
        <a:p>
          <a:endParaRPr lang="fi-FI"/>
        </a:p>
      </dgm:t>
    </dgm:pt>
    <dgm:pt modelId="{5C2B87F5-94C6-4041-8F34-1144382357B4}" type="sibTrans" cxnId="{02987921-661A-49BD-AD63-E32FEC890FD1}">
      <dgm:prSet/>
      <dgm:spPr/>
      <dgm:t>
        <a:bodyPr/>
        <a:lstStyle/>
        <a:p>
          <a:endParaRPr lang="fi-FI"/>
        </a:p>
      </dgm:t>
    </dgm:pt>
    <dgm:pt modelId="{634CFFF8-13E5-45FD-A19B-0E4F21CDFFCB}">
      <dgm:prSet custT="1"/>
      <dgm:spPr/>
      <dgm:t>
        <a:bodyPr/>
        <a:lstStyle/>
        <a:p>
          <a:pPr rtl="0"/>
          <a:r>
            <a:rPr lang="fi-FI" sz="1800" b="1" dirty="0" smtClean="0"/>
            <a:t>Valkosolut erittävät </a:t>
          </a:r>
          <a:r>
            <a:rPr lang="fi-FI" sz="1800" b="1" dirty="0" err="1" smtClean="0"/>
            <a:t>sytokiineja</a:t>
          </a:r>
          <a:endParaRPr lang="fi-FI" sz="1800" b="1" dirty="0"/>
        </a:p>
      </dgm:t>
    </dgm:pt>
    <dgm:pt modelId="{F814581A-C654-486C-B5F9-144C3385329B}" type="parTrans" cxnId="{7360D44F-B57C-40A8-AF7F-52C89CFB4B19}">
      <dgm:prSet/>
      <dgm:spPr/>
      <dgm:t>
        <a:bodyPr/>
        <a:lstStyle/>
        <a:p>
          <a:endParaRPr lang="fi-FI"/>
        </a:p>
      </dgm:t>
    </dgm:pt>
    <dgm:pt modelId="{84D4F45E-17F6-4596-B64D-7CE0D5761E42}" type="sibTrans" cxnId="{7360D44F-B57C-40A8-AF7F-52C89CFB4B19}">
      <dgm:prSet/>
      <dgm:spPr/>
      <dgm:t>
        <a:bodyPr/>
        <a:lstStyle/>
        <a:p>
          <a:endParaRPr lang="fi-FI"/>
        </a:p>
      </dgm:t>
    </dgm:pt>
    <dgm:pt modelId="{144AAA00-8D37-437C-AB2D-F3DA25F76FDD}">
      <dgm:prSet custT="1"/>
      <dgm:spPr/>
      <dgm:t>
        <a:bodyPr/>
        <a:lstStyle/>
        <a:p>
          <a:pPr rtl="0"/>
          <a:r>
            <a:rPr lang="fi-FI" sz="1800" b="1" dirty="0" smtClean="0"/>
            <a:t>Aikaansaavat yleisoireita esim. kuume, vilunväristykset, huono-olo</a:t>
          </a:r>
          <a:endParaRPr lang="fi-FI" sz="1800" b="1" dirty="0"/>
        </a:p>
      </dgm:t>
    </dgm:pt>
    <dgm:pt modelId="{F4E3B4BB-79C3-40D3-9217-A6BD1EC82312}" type="parTrans" cxnId="{4C7EBEC8-C4A8-4F8E-9AD6-F598AFFFB96A}">
      <dgm:prSet/>
      <dgm:spPr/>
      <dgm:t>
        <a:bodyPr/>
        <a:lstStyle/>
        <a:p>
          <a:endParaRPr lang="fi-FI"/>
        </a:p>
      </dgm:t>
    </dgm:pt>
    <dgm:pt modelId="{50729760-7188-4802-B2AC-B437ABD26E9D}" type="sibTrans" cxnId="{4C7EBEC8-C4A8-4F8E-9AD6-F598AFFFB96A}">
      <dgm:prSet/>
      <dgm:spPr/>
      <dgm:t>
        <a:bodyPr/>
        <a:lstStyle/>
        <a:p>
          <a:endParaRPr lang="fi-FI"/>
        </a:p>
      </dgm:t>
    </dgm:pt>
    <dgm:pt modelId="{D214D875-D147-483F-92D6-58A4536AC406}">
      <dgm:prSet custT="1"/>
      <dgm:spPr/>
      <dgm:t>
        <a:bodyPr/>
        <a:lstStyle/>
        <a:p>
          <a:pPr rtl="0"/>
          <a:r>
            <a:rPr lang="fi-FI" sz="1800" b="1" dirty="0" smtClean="0"/>
            <a:t>Oireet elimistön reaktiosta,            ei mikrobista</a:t>
          </a:r>
          <a:endParaRPr lang="fi-FI" sz="1800" b="1" dirty="0"/>
        </a:p>
      </dgm:t>
    </dgm:pt>
    <dgm:pt modelId="{487C0857-CA9F-4973-AC03-130FC82E505C}" type="parTrans" cxnId="{E9241F03-60A2-4DA6-BB5C-72870C8DBD2D}">
      <dgm:prSet/>
      <dgm:spPr/>
      <dgm:t>
        <a:bodyPr/>
        <a:lstStyle/>
        <a:p>
          <a:endParaRPr lang="fi-FI"/>
        </a:p>
      </dgm:t>
    </dgm:pt>
    <dgm:pt modelId="{C272EA15-6902-437D-9D7C-FF124E5021C3}" type="sibTrans" cxnId="{E9241F03-60A2-4DA6-BB5C-72870C8DBD2D}">
      <dgm:prSet/>
      <dgm:spPr/>
      <dgm:t>
        <a:bodyPr/>
        <a:lstStyle/>
        <a:p>
          <a:endParaRPr lang="fi-FI"/>
        </a:p>
      </dgm:t>
    </dgm:pt>
    <dgm:pt modelId="{C8D42EA3-6558-4C4D-B4E6-8EC662FE25F9}" type="pres">
      <dgm:prSet presAssocID="{B898CDFE-FD76-4D09-AC38-865EE732BBAA}" presName="hierChild1" presStyleCnt="0">
        <dgm:presLayoutVars>
          <dgm:chPref val="1"/>
          <dgm:dir/>
          <dgm:animOne val="branch"/>
          <dgm:animLvl val="lvl"/>
          <dgm:resizeHandles/>
        </dgm:presLayoutVars>
      </dgm:prSet>
      <dgm:spPr/>
      <dgm:t>
        <a:bodyPr/>
        <a:lstStyle/>
        <a:p>
          <a:endParaRPr lang="fi-FI"/>
        </a:p>
      </dgm:t>
    </dgm:pt>
    <dgm:pt modelId="{85D6367E-2FD7-4EE7-B87D-6DD57E0C604B}" type="pres">
      <dgm:prSet presAssocID="{F5C79668-6869-45A5-9DCC-B74771342C3A}" presName="hierRoot1" presStyleCnt="0"/>
      <dgm:spPr/>
    </dgm:pt>
    <dgm:pt modelId="{181C0EEC-9498-4A7E-9830-AE21662A347B}" type="pres">
      <dgm:prSet presAssocID="{F5C79668-6869-45A5-9DCC-B74771342C3A}" presName="composite" presStyleCnt="0"/>
      <dgm:spPr/>
    </dgm:pt>
    <dgm:pt modelId="{3B589B0A-E5F6-4B95-873B-65E08FCC45AD}" type="pres">
      <dgm:prSet presAssocID="{F5C79668-6869-45A5-9DCC-B74771342C3A}" presName="background" presStyleLbl="node0" presStyleIdx="0" presStyleCnt="3"/>
      <dgm:spPr/>
    </dgm:pt>
    <dgm:pt modelId="{D2856DA9-BB94-480E-AEAC-480E4DFE6A2D}" type="pres">
      <dgm:prSet presAssocID="{F5C79668-6869-45A5-9DCC-B74771342C3A}" presName="text" presStyleLbl="fgAcc0" presStyleIdx="0" presStyleCnt="3">
        <dgm:presLayoutVars>
          <dgm:chPref val="3"/>
        </dgm:presLayoutVars>
      </dgm:prSet>
      <dgm:spPr/>
      <dgm:t>
        <a:bodyPr/>
        <a:lstStyle/>
        <a:p>
          <a:endParaRPr lang="fi-FI"/>
        </a:p>
      </dgm:t>
    </dgm:pt>
    <dgm:pt modelId="{729A36CD-3F1B-4BF1-92DC-3942335893B1}" type="pres">
      <dgm:prSet presAssocID="{F5C79668-6869-45A5-9DCC-B74771342C3A}" presName="hierChild2" presStyleCnt="0"/>
      <dgm:spPr/>
    </dgm:pt>
    <dgm:pt modelId="{76773AB1-FBB4-4D9C-BD3B-722684775CFF}" type="pres">
      <dgm:prSet presAssocID="{A62827C1-A086-4015-A478-DB16EC99F84B}" presName="hierRoot1" presStyleCnt="0"/>
      <dgm:spPr/>
    </dgm:pt>
    <dgm:pt modelId="{B982988D-C404-4731-921C-CAF947BA23C7}" type="pres">
      <dgm:prSet presAssocID="{A62827C1-A086-4015-A478-DB16EC99F84B}" presName="composite" presStyleCnt="0"/>
      <dgm:spPr/>
    </dgm:pt>
    <dgm:pt modelId="{7BD1107C-E9DF-4FF1-9063-2BB526C1E20A}" type="pres">
      <dgm:prSet presAssocID="{A62827C1-A086-4015-A478-DB16EC99F84B}" presName="background" presStyleLbl="node0" presStyleIdx="1" presStyleCnt="3"/>
      <dgm:spPr/>
    </dgm:pt>
    <dgm:pt modelId="{A1867450-D815-49CA-A787-F1CC1AAD11CB}" type="pres">
      <dgm:prSet presAssocID="{A62827C1-A086-4015-A478-DB16EC99F84B}" presName="text" presStyleLbl="fgAcc0" presStyleIdx="1" presStyleCnt="3">
        <dgm:presLayoutVars>
          <dgm:chPref val="3"/>
        </dgm:presLayoutVars>
      </dgm:prSet>
      <dgm:spPr/>
      <dgm:t>
        <a:bodyPr/>
        <a:lstStyle/>
        <a:p>
          <a:endParaRPr lang="fi-FI"/>
        </a:p>
      </dgm:t>
    </dgm:pt>
    <dgm:pt modelId="{0573C946-9327-4D11-B45D-A9D121DE8E98}" type="pres">
      <dgm:prSet presAssocID="{A62827C1-A086-4015-A478-DB16EC99F84B}" presName="hierChild2" presStyleCnt="0"/>
      <dgm:spPr/>
    </dgm:pt>
    <dgm:pt modelId="{05EB3532-B88F-49C7-A07F-70B00221F6E9}" type="pres">
      <dgm:prSet presAssocID="{634CFFF8-13E5-45FD-A19B-0E4F21CDFFCB}" presName="hierRoot1" presStyleCnt="0"/>
      <dgm:spPr/>
    </dgm:pt>
    <dgm:pt modelId="{8B44862E-C67C-47C1-BC70-339FCDB5D362}" type="pres">
      <dgm:prSet presAssocID="{634CFFF8-13E5-45FD-A19B-0E4F21CDFFCB}" presName="composite" presStyleCnt="0"/>
      <dgm:spPr/>
    </dgm:pt>
    <dgm:pt modelId="{7DC2520C-9195-459D-A82B-2DB27CFB3690}" type="pres">
      <dgm:prSet presAssocID="{634CFFF8-13E5-45FD-A19B-0E4F21CDFFCB}" presName="background" presStyleLbl="node0" presStyleIdx="2" presStyleCnt="3"/>
      <dgm:spPr/>
    </dgm:pt>
    <dgm:pt modelId="{578034C4-5B92-44D2-9834-0A92E5913364}" type="pres">
      <dgm:prSet presAssocID="{634CFFF8-13E5-45FD-A19B-0E4F21CDFFCB}" presName="text" presStyleLbl="fgAcc0" presStyleIdx="2" presStyleCnt="3">
        <dgm:presLayoutVars>
          <dgm:chPref val="3"/>
        </dgm:presLayoutVars>
      </dgm:prSet>
      <dgm:spPr/>
      <dgm:t>
        <a:bodyPr/>
        <a:lstStyle/>
        <a:p>
          <a:endParaRPr lang="fi-FI"/>
        </a:p>
      </dgm:t>
    </dgm:pt>
    <dgm:pt modelId="{2D0BEA6C-93B6-40FB-A678-015385AD37E9}" type="pres">
      <dgm:prSet presAssocID="{634CFFF8-13E5-45FD-A19B-0E4F21CDFFCB}" presName="hierChild2" presStyleCnt="0"/>
      <dgm:spPr/>
    </dgm:pt>
    <dgm:pt modelId="{221C78F0-3561-4A25-A151-65D27E479277}" type="pres">
      <dgm:prSet presAssocID="{F4E3B4BB-79C3-40D3-9217-A6BD1EC82312}" presName="Name10" presStyleLbl="parChTrans1D2" presStyleIdx="0" presStyleCnt="2"/>
      <dgm:spPr/>
      <dgm:t>
        <a:bodyPr/>
        <a:lstStyle/>
        <a:p>
          <a:endParaRPr lang="fi-FI"/>
        </a:p>
      </dgm:t>
    </dgm:pt>
    <dgm:pt modelId="{8F2E80AD-374B-4DDE-89B4-849A641452E3}" type="pres">
      <dgm:prSet presAssocID="{144AAA00-8D37-437C-AB2D-F3DA25F76FDD}" presName="hierRoot2" presStyleCnt="0"/>
      <dgm:spPr/>
    </dgm:pt>
    <dgm:pt modelId="{FDA80F03-7C5B-45BC-9F86-7E592CEF3ADB}" type="pres">
      <dgm:prSet presAssocID="{144AAA00-8D37-437C-AB2D-F3DA25F76FDD}" presName="composite2" presStyleCnt="0"/>
      <dgm:spPr/>
    </dgm:pt>
    <dgm:pt modelId="{22DF1F32-65B1-4A4C-9260-7521B7887F45}" type="pres">
      <dgm:prSet presAssocID="{144AAA00-8D37-437C-AB2D-F3DA25F76FDD}" presName="background2" presStyleLbl="node2" presStyleIdx="0" presStyleCnt="2"/>
      <dgm:spPr/>
    </dgm:pt>
    <dgm:pt modelId="{17469600-83A1-4068-8931-1D8E6FB7360E}" type="pres">
      <dgm:prSet presAssocID="{144AAA00-8D37-437C-AB2D-F3DA25F76FDD}" presName="text2" presStyleLbl="fgAcc2" presStyleIdx="0" presStyleCnt="2">
        <dgm:presLayoutVars>
          <dgm:chPref val="3"/>
        </dgm:presLayoutVars>
      </dgm:prSet>
      <dgm:spPr/>
      <dgm:t>
        <a:bodyPr/>
        <a:lstStyle/>
        <a:p>
          <a:endParaRPr lang="fi-FI"/>
        </a:p>
      </dgm:t>
    </dgm:pt>
    <dgm:pt modelId="{BAFBBDE5-493A-4946-BFF5-BF24B17B6496}" type="pres">
      <dgm:prSet presAssocID="{144AAA00-8D37-437C-AB2D-F3DA25F76FDD}" presName="hierChild3" presStyleCnt="0"/>
      <dgm:spPr/>
    </dgm:pt>
    <dgm:pt modelId="{BA1CBE3A-5C1B-4577-AD8F-F8EC726C9794}" type="pres">
      <dgm:prSet presAssocID="{487C0857-CA9F-4973-AC03-130FC82E505C}" presName="Name10" presStyleLbl="parChTrans1D2" presStyleIdx="1" presStyleCnt="2"/>
      <dgm:spPr/>
      <dgm:t>
        <a:bodyPr/>
        <a:lstStyle/>
        <a:p>
          <a:endParaRPr lang="fi-FI"/>
        </a:p>
      </dgm:t>
    </dgm:pt>
    <dgm:pt modelId="{A8D1809B-41A8-4706-A9E2-1958B12FEAEF}" type="pres">
      <dgm:prSet presAssocID="{D214D875-D147-483F-92D6-58A4536AC406}" presName="hierRoot2" presStyleCnt="0"/>
      <dgm:spPr/>
    </dgm:pt>
    <dgm:pt modelId="{C707B390-6935-4127-BC56-14F81D54DA57}" type="pres">
      <dgm:prSet presAssocID="{D214D875-D147-483F-92D6-58A4536AC406}" presName="composite2" presStyleCnt="0"/>
      <dgm:spPr/>
    </dgm:pt>
    <dgm:pt modelId="{5C05F1E4-63F0-4954-9723-2B59EFF92CB8}" type="pres">
      <dgm:prSet presAssocID="{D214D875-D147-483F-92D6-58A4536AC406}" presName="background2" presStyleLbl="node2" presStyleIdx="1" presStyleCnt="2"/>
      <dgm:spPr/>
    </dgm:pt>
    <dgm:pt modelId="{5DABA6C5-2753-40D1-BFD2-D5B2C68B3E37}" type="pres">
      <dgm:prSet presAssocID="{D214D875-D147-483F-92D6-58A4536AC406}" presName="text2" presStyleLbl="fgAcc2" presStyleIdx="1" presStyleCnt="2">
        <dgm:presLayoutVars>
          <dgm:chPref val="3"/>
        </dgm:presLayoutVars>
      </dgm:prSet>
      <dgm:spPr/>
      <dgm:t>
        <a:bodyPr/>
        <a:lstStyle/>
        <a:p>
          <a:endParaRPr lang="fi-FI"/>
        </a:p>
      </dgm:t>
    </dgm:pt>
    <dgm:pt modelId="{F176492B-E2BD-465D-9380-FBD139E89D6C}" type="pres">
      <dgm:prSet presAssocID="{D214D875-D147-483F-92D6-58A4536AC406}" presName="hierChild3" presStyleCnt="0"/>
      <dgm:spPr/>
    </dgm:pt>
  </dgm:ptLst>
  <dgm:cxnLst>
    <dgm:cxn modelId="{B8F17337-3F15-4A77-8EF7-9582A73C1483}" type="presOf" srcId="{F4E3B4BB-79C3-40D3-9217-A6BD1EC82312}" destId="{221C78F0-3561-4A25-A151-65D27E479277}" srcOrd="0" destOrd="0" presId="urn:microsoft.com/office/officeart/2005/8/layout/hierarchy1"/>
    <dgm:cxn modelId="{89609E04-8E36-427C-ADF4-D5D2E2549B09}" type="presOf" srcId="{A62827C1-A086-4015-A478-DB16EC99F84B}" destId="{A1867450-D815-49CA-A787-F1CC1AAD11CB}" srcOrd="0" destOrd="0" presId="urn:microsoft.com/office/officeart/2005/8/layout/hierarchy1"/>
    <dgm:cxn modelId="{C7E51D12-F462-45B2-805E-1200250992C0}" type="presOf" srcId="{D214D875-D147-483F-92D6-58A4536AC406}" destId="{5DABA6C5-2753-40D1-BFD2-D5B2C68B3E37}" srcOrd="0" destOrd="0" presId="urn:microsoft.com/office/officeart/2005/8/layout/hierarchy1"/>
    <dgm:cxn modelId="{4C7EBEC8-C4A8-4F8E-9AD6-F598AFFFB96A}" srcId="{634CFFF8-13E5-45FD-A19B-0E4F21CDFFCB}" destId="{144AAA00-8D37-437C-AB2D-F3DA25F76FDD}" srcOrd="0" destOrd="0" parTransId="{F4E3B4BB-79C3-40D3-9217-A6BD1EC82312}" sibTransId="{50729760-7188-4802-B2AC-B437ABD26E9D}"/>
    <dgm:cxn modelId="{9082990D-B0C1-46AB-916E-C08A2481B047}" type="presOf" srcId="{487C0857-CA9F-4973-AC03-130FC82E505C}" destId="{BA1CBE3A-5C1B-4577-AD8F-F8EC726C9794}" srcOrd="0" destOrd="0" presId="urn:microsoft.com/office/officeart/2005/8/layout/hierarchy1"/>
    <dgm:cxn modelId="{7360D44F-B57C-40A8-AF7F-52C89CFB4B19}" srcId="{B898CDFE-FD76-4D09-AC38-865EE732BBAA}" destId="{634CFFF8-13E5-45FD-A19B-0E4F21CDFFCB}" srcOrd="2" destOrd="0" parTransId="{F814581A-C654-486C-B5F9-144C3385329B}" sibTransId="{84D4F45E-17F6-4596-B64D-7CE0D5761E42}"/>
    <dgm:cxn modelId="{FF8E3A42-2344-4A98-9596-D0320A6D6AD2}" srcId="{B898CDFE-FD76-4D09-AC38-865EE732BBAA}" destId="{F5C79668-6869-45A5-9DCC-B74771342C3A}" srcOrd="0" destOrd="0" parTransId="{F7EB9CCD-9758-44F7-892A-6602AB71AC2B}" sibTransId="{5671124A-C7AD-4B6E-B6C6-D6B6F9564154}"/>
    <dgm:cxn modelId="{3641B833-81E4-4AB6-9B35-402667B4A507}" type="presOf" srcId="{144AAA00-8D37-437C-AB2D-F3DA25F76FDD}" destId="{17469600-83A1-4068-8931-1D8E6FB7360E}" srcOrd="0" destOrd="0" presId="urn:microsoft.com/office/officeart/2005/8/layout/hierarchy1"/>
    <dgm:cxn modelId="{E9241F03-60A2-4DA6-BB5C-72870C8DBD2D}" srcId="{634CFFF8-13E5-45FD-A19B-0E4F21CDFFCB}" destId="{D214D875-D147-483F-92D6-58A4536AC406}" srcOrd="1" destOrd="0" parTransId="{487C0857-CA9F-4973-AC03-130FC82E505C}" sibTransId="{C272EA15-6902-437D-9D7C-FF124E5021C3}"/>
    <dgm:cxn modelId="{FBEACDE2-0E36-48D8-A5AF-655DA9D97CAB}" type="presOf" srcId="{F5C79668-6869-45A5-9DCC-B74771342C3A}" destId="{D2856DA9-BB94-480E-AEAC-480E4DFE6A2D}" srcOrd="0" destOrd="0" presId="urn:microsoft.com/office/officeart/2005/8/layout/hierarchy1"/>
    <dgm:cxn modelId="{5AE1CA2D-FA47-45BD-85F2-B57B8E825099}" type="presOf" srcId="{634CFFF8-13E5-45FD-A19B-0E4F21CDFFCB}" destId="{578034C4-5B92-44D2-9834-0A92E5913364}" srcOrd="0" destOrd="0" presId="urn:microsoft.com/office/officeart/2005/8/layout/hierarchy1"/>
    <dgm:cxn modelId="{02987921-661A-49BD-AD63-E32FEC890FD1}" srcId="{B898CDFE-FD76-4D09-AC38-865EE732BBAA}" destId="{A62827C1-A086-4015-A478-DB16EC99F84B}" srcOrd="1" destOrd="0" parTransId="{2DC3D586-9013-41B4-B113-673453ED596F}" sibTransId="{5C2B87F5-94C6-4041-8F34-1144382357B4}"/>
    <dgm:cxn modelId="{A543B9D9-5F7F-4404-880C-DFE20FF012C8}" type="presOf" srcId="{B898CDFE-FD76-4D09-AC38-865EE732BBAA}" destId="{C8D42EA3-6558-4C4D-B4E6-8EC662FE25F9}" srcOrd="0" destOrd="0" presId="urn:microsoft.com/office/officeart/2005/8/layout/hierarchy1"/>
    <dgm:cxn modelId="{C353FDB4-8C6A-4965-BFDE-23F6898E9332}" type="presParOf" srcId="{C8D42EA3-6558-4C4D-B4E6-8EC662FE25F9}" destId="{85D6367E-2FD7-4EE7-B87D-6DD57E0C604B}" srcOrd="0" destOrd="0" presId="urn:microsoft.com/office/officeart/2005/8/layout/hierarchy1"/>
    <dgm:cxn modelId="{5FA68061-B3AE-4E4D-9EA1-FB5EDF8C29CA}" type="presParOf" srcId="{85D6367E-2FD7-4EE7-B87D-6DD57E0C604B}" destId="{181C0EEC-9498-4A7E-9830-AE21662A347B}" srcOrd="0" destOrd="0" presId="urn:microsoft.com/office/officeart/2005/8/layout/hierarchy1"/>
    <dgm:cxn modelId="{5E3D3BA5-2431-42A9-BE23-17B0FFB89C89}" type="presParOf" srcId="{181C0EEC-9498-4A7E-9830-AE21662A347B}" destId="{3B589B0A-E5F6-4B95-873B-65E08FCC45AD}" srcOrd="0" destOrd="0" presId="urn:microsoft.com/office/officeart/2005/8/layout/hierarchy1"/>
    <dgm:cxn modelId="{30DF34E3-01FA-4EE5-B070-88961BDF4941}" type="presParOf" srcId="{181C0EEC-9498-4A7E-9830-AE21662A347B}" destId="{D2856DA9-BB94-480E-AEAC-480E4DFE6A2D}" srcOrd="1" destOrd="0" presId="urn:microsoft.com/office/officeart/2005/8/layout/hierarchy1"/>
    <dgm:cxn modelId="{5AFB07FE-4E12-4EF0-B428-4441EC98535B}" type="presParOf" srcId="{85D6367E-2FD7-4EE7-B87D-6DD57E0C604B}" destId="{729A36CD-3F1B-4BF1-92DC-3942335893B1}" srcOrd="1" destOrd="0" presId="urn:microsoft.com/office/officeart/2005/8/layout/hierarchy1"/>
    <dgm:cxn modelId="{8E4752C6-7C19-40AE-8A89-72BF969A311E}" type="presParOf" srcId="{C8D42EA3-6558-4C4D-B4E6-8EC662FE25F9}" destId="{76773AB1-FBB4-4D9C-BD3B-722684775CFF}" srcOrd="1" destOrd="0" presId="urn:microsoft.com/office/officeart/2005/8/layout/hierarchy1"/>
    <dgm:cxn modelId="{4422241A-3B1B-46E1-A191-1C43E1CABD94}" type="presParOf" srcId="{76773AB1-FBB4-4D9C-BD3B-722684775CFF}" destId="{B982988D-C404-4731-921C-CAF947BA23C7}" srcOrd="0" destOrd="0" presId="urn:microsoft.com/office/officeart/2005/8/layout/hierarchy1"/>
    <dgm:cxn modelId="{834DB13F-44DF-43D8-B3F6-C2A537A87B02}" type="presParOf" srcId="{B982988D-C404-4731-921C-CAF947BA23C7}" destId="{7BD1107C-E9DF-4FF1-9063-2BB526C1E20A}" srcOrd="0" destOrd="0" presId="urn:microsoft.com/office/officeart/2005/8/layout/hierarchy1"/>
    <dgm:cxn modelId="{F51ECADC-40A9-4A70-BFCE-99D9E7547168}" type="presParOf" srcId="{B982988D-C404-4731-921C-CAF947BA23C7}" destId="{A1867450-D815-49CA-A787-F1CC1AAD11CB}" srcOrd="1" destOrd="0" presId="urn:microsoft.com/office/officeart/2005/8/layout/hierarchy1"/>
    <dgm:cxn modelId="{0EF424FD-4C13-47B2-A170-657E59FE5E1E}" type="presParOf" srcId="{76773AB1-FBB4-4D9C-BD3B-722684775CFF}" destId="{0573C946-9327-4D11-B45D-A9D121DE8E98}" srcOrd="1" destOrd="0" presId="urn:microsoft.com/office/officeart/2005/8/layout/hierarchy1"/>
    <dgm:cxn modelId="{54B67880-3E56-41A6-82F0-D487B8E02199}" type="presParOf" srcId="{C8D42EA3-6558-4C4D-B4E6-8EC662FE25F9}" destId="{05EB3532-B88F-49C7-A07F-70B00221F6E9}" srcOrd="2" destOrd="0" presId="urn:microsoft.com/office/officeart/2005/8/layout/hierarchy1"/>
    <dgm:cxn modelId="{C618D6DD-6381-4147-880A-A563BFD18B5A}" type="presParOf" srcId="{05EB3532-B88F-49C7-A07F-70B00221F6E9}" destId="{8B44862E-C67C-47C1-BC70-339FCDB5D362}" srcOrd="0" destOrd="0" presId="urn:microsoft.com/office/officeart/2005/8/layout/hierarchy1"/>
    <dgm:cxn modelId="{E117ABE2-3AC5-46E4-A666-DB6C20E014B3}" type="presParOf" srcId="{8B44862E-C67C-47C1-BC70-339FCDB5D362}" destId="{7DC2520C-9195-459D-A82B-2DB27CFB3690}" srcOrd="0" destOrd="0" presId="urn:microsoft.com/office/officeart/2005/8/layout/hierarchy1"/>
    <dgm:cxn modelId="{24004459-1C7A-487E-9E75-5977B0294E20}" type="presParOf" srcId="{8B44862E-C67C-47C1-BC70-339FCDB5D362}" destId="{578034C4-5B92-44D2-9834-0A92E5913364}" srcOrd="1" destOrd="0" presId="urn:microsoft.com/office/officeart/2005/8/layout/hierarchy1"/>
    <dgm:cxn modelId="{287083F1-9275-4F17-BE7E-F7471741D4A3}" type="presParOf" srcId="{05EB3532-B88F-49C7-A07F-70B00221F6E9}" destId="{2D0BEA6C-93B6-40FB-A678-015385AD37E9}" srcOrd="1" destOrd="0" presId="urn:microsoft.com/office/officeart/2005/8/layout/hierarchy1"/>
    <dgm:cxn modelId="{3D3293E6-4E88-44E4-AA6F-72E17573C1D8}" type="presParOf" srcId="{2D0BEA6C-93B6-40FB-A678-015385AD37E9}" destId="{221C78F0-3561-4A25-A151-65D27E479277}" srcOrd="0" destOrd="0" presId="urn:microsoft.com/office/officeart/2005/8/layout/hierarchy1"/>
    <dgm:cxn modelId="{BE832824-513B-44C2-8EF5-BECC260998C9}" type="presParOf" srcId="{2D0BEA6C-93B6-40FB-A678-015385AD37E9}" destId="{8F2E80AD-374B-4DDE-89B4-849A641452E3}" srcOrd="1" destOrd="0" presId="urn:microsoft.com/office/officeart/2005/8/layout/hierarchy1"/>
    <dgm:cxn modelId="{EC094728-BDDE-4AD0-A4EE-A025699525FC}" type="presParOf" srcId="{8F2E80AD-374B-4DDE-89B4-849A641452E3}" destId="{FDA80F03-7C5B-45BC-9F86-7E592CEF3ADB}" srcOrd="0" destOrd="0" presId="urn:microsoft.com/office/officeart/2005/8/layout/hierarchy1"/>
    <dgm:cxn modelId="{6AC60E1E-CEAF-4959-903E-32A75CD39BE5}" type="presParOf" srcId="{FDA80F03-7C5B-45BC-9F86-7E592CEF3ADB}" destId="{22DF1F32-65B1-4A4C-9260-7521B7887F45}" srcOrd="0" destOrd="0" presId="urn:microsoft.com/office/officeart/2005/8/layout/hierarchy1"/>
    <dgm:cxn modelId="{9A771C47-19F0-4FFB-8B57-90D834AB7EFF}" type="presParOf" srcId="{FDA80F03-7C5B-45BC-9F86-7E592CEF3ADB}" destId="{17469600-83A1-4068-8931-1D8E6FB7360E}" srcOrd="1" destOrd="0" presId="urn:microsoft.com/office/officeart/2005/8/layout/hierarchy1"/>
    <dgm:cxn modelId="{CC4FDD13-8891-4249-9AB3-0063199CD442}" type="presParOf" srcId="{8F2E80AD-374B-4DDE-89B4-849A641452E3}" destId="{BAFBBDE5-493A-4946-BFF5-BF24B17B6496}" srcOrd="1" destOrd="0" presId="urn:microsoft.com/office/officeart/2005/8/layout/hierarchy1"/>
    <dgm:cxn modelId="{475BA9AC-6C2E-4F7B-A722-628F935950E1}" type="presParOf" srcId="{2D0BEA6C-93B6-40FB-A678-015385AD37E9}" destId="{BA1CBE3A-5C1B-4577-AD8F-F8EC726C9794}" srcOrd="2" destOrd="0" presId="urn:microsoft.com/office/officeart/2005/8/layout/hierarchy1"/>
    <dgm:cxn modelId="{3A9CAA84-D1C3-4DEE-8F44-710BC4DB23DB}" type="presParOf" srcId="{2D0BEA6C-93B6-40FB-A678-015385AD37E9}" destId="{A8D1809B-41A8-4706-A9E2-1958B12FEAEF}" srcOrd="3" destOrd="0" presId="urn:microsoft.com/office/officeart/2005/8/layout/hierarchy1"/>
    <dgm:cxn modelId="{96983450-5E33-4132-969C-E69AF534106A}" type="presParOf" srcId="{A8D1809B-41A8-4706-A9E2-1958B12FEAEF}" destId="{C707B390-6935-4127-BC56-14F81D54DA57}" srcOrd="0" destOrd="0" presId="urn:microsoft.com/office/officeart/2005/8/layout/hierarchy1"/>
    <dgm:cxn modelId="{35D88E3C-72A4-449F-BA0B-E2BC79AE8008}" type="presParOf" srcId="{C707B390-6935-4127-BC56-14F81D54DA57}" destId="{5C05F1E4-63F0-4954-9723-2B59EFF92CB8}" srcOrd="0" destOrd="0" presId="urn:microsoft.com/office/officeart/2005/8/layout/hierarchy1"/>
    <dgm:cxn modelId="{3FE0D4F5-17A0-43A2-A0C3-7E4E92B2DF27}" type="presParOf" srcId="{C707B390-6935-4127-BC56-14F81D54DA57}" destId="{5DABA6C5-2753-40D1-BFD2-D5B2C68B3E37}" srcOrd="1" destOrd="0" presId="urn:microsoft.com/office/officeart/2005/8/layout/hierarchy1"/>
    <dgm:cxn modelId="{AE6F085C-8AA3-4F98-A542-A99349378CB9}" type="presParOf" srcId="{A8D1809B-41A8-4706-A9E2-1958B12FEAEF}" destId="{F176492B-E2BD-465D-9380-FBD139E89D6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7F5E01-DD85-4CB6-A5F8-4DBE3988692D}" type="doc">
      <dgm:prSet loTypeId="urn:microsoft.com/office/officeart/2005/8/layout/venn1" loCatId="relationship" qsTypeId="urn:microsoft.com/office/officeart/2005/8/quickstyle/3d2" qsCatId="3D" csTypeId="urn:microsoft.com/office/officeart/2005/8/colors/accent2_2" csCatId="accent2"/>
      <dgm:spPr/>
      <dgm:t>
        <a:bodyPr/>
        <a:lstStyle/>
        <a:p>
          <a:endParaRPr lang="fi-FI"/>
        </a:p>
      </dgm:t>
    </dgm:pt>
    <dgm:pt modelId="{1E9095C9-F44C-4D7C-A7FB-56989962BD0E}">
      <dgm:prSet custT="1"/>
      <dgm:spPr/>
      <dgm:t>
        <a:bodyPr/>
        <a:lstStyle/>
        <a:p>
          <a:pPr rtl="0"/>
          <a:r>
            <a:rPr lang="fi-FI" sz="1800" b="1" dirty="0" smtClean="0"/>
            <a:t>Läpimitaltaan millimetrin tuhannesosa</a:t>
          </a:r>
          <a:endParaRPr lang="fi-FI" sz="1800" b="1" dirty="0"/>
        </a:p>
      </dgm:t>
    </dgm:pt>
    <dgm:pt modelId="{873A44CC-C8BD-44BA-B6B4-C501FDDEDE24}" type="parTrans" cxnId="{7C66FF36-BFCC-4681-BAFF-F274A98C0E8C}">
      <dgm:prSet/>
      <dgm:spPr/>
      <dgm:t>
        <a:bodyPr/>
        <a:lstStyle/>
        <a:p>
          <a:endParaRPr lang="fi-FI"/>
        </a:p>
      </dgm:t>
    </dgm:pt>
    <dgm:pt modelId="{201804B2-C9D7-4724-B7D1-84D8F2C07506}" type="sibTrans" cxnId="{7C66FF36-BFCC-4681-BAFF-F274A98C0E8C}">
      <dgm:prSet/>
      <dgm:spPr/>
      <dgm:t>
        <a:bodyPr/>
        <a:lstStyle/>
        <a:p>
          <a:endParaRPr lang="fi-FI"/>
        </a:p>
      </dgm:t>
    </dgm:pt>
    <dgm:pt modelId="{B39367B6-F0E3-4C4A-A113-4A925BD06640}">
      <dgm:prSet custT="1"/>
      <dgm:spPr/>
      <dgm:t>
        <a:bodyPr/>
        <a:lstStyle/>
        <a:p>
          <a:pPr rtl="0"/>
          <a:r>
            <a:rPr lang="fi-FI" sz="1800" b="1" dirty="0" smtClean="0"/>
            <a:t>Koostuvat geeneistä ja proteiinista</a:t>
          </a:r>
          <a:endParaRPr lang="fi-FI" sz="1800" b="1" dirty="0"/>
        </a:p>
      </dgm:t>
    </dgm:pt>
    <dgm:pt modelId="{D1407326-E783-4DB9-8917-78D58E39D512}" type="parTrans" cxnId="{DA10CA7D-B23D-4167-8D4A-67ADD90AC5B1}">
      <dgm:prSet/>
      <dgm:spPr/>
      <dgm:t>
        <a:bodyPr/>
        <a:lstStyle/>
        <a:p>
          <a:endParaRPr lang="fi-FI"/>
        </a:p>
      </dgm:t>
    </dgm:pt>
    <dgm:pt modelId="{AC45D7B0-210F-4859-9AAC-58D0A400D0BB}" type="sibTrans" cxnId="{DA10CA7D-B23D-4167-8D4A-67ADD90AC5B1}">
      <dgm:prSet/>
      <dgm:spPr/>
      <dgm:t>
        <a:bodyPr/>
        <a:lstStyle/>
        <a:p>
          <a:endParaRPr lang="fi-FI"/>
        </a:p>
      </dgm:t>
    </dgm:pt>
    <dgm:pt modelId="{158A28C5-C8E3-41DF-A82A-21D4F5654A7A}">
      <dgm:prSet custT="1"/>
      <dgm:spPr/>
      <dgm:t>
        <a:bodyPr/>
        <a:lstStyle/>
        <a:p>
          <a:pPr rtl="0"/>
          <a:r>
            <a:rPr lang="fi-FI" sz="1800" b="1" dirty="0" smtClean="0"/>
            <a:t>Tunkeutuessaan elimistöön saavat aikaan elimistön tulehdusreaktion</a:t>
          </a:r>
          <a:endParaRPr lang="fi-FI" sz="1800" b="1" dirty="0"/>
        </a:p>
      </dgm:t>
    </dgm:pt>
    <dgm:pt modelId="{D7DE6D22-8732-4246-81D0-3F6863A58CE7}" type="parTrans" cxnId="{EEA35AD3-E565-433C-9F93-A71199B2174D}">
      <dgm:prSet/>
      <dgm:spPr/>
      <dgm:t>
        <a:bodyPr/>
        <a:lstStyle/>
        <a:p>
          <a:endParaRPr lang="fi-FI"/>
        </a:p>
      </dgm:t>
    </dgm:pt>
    <dgm:pt modelId="{54A8A909-78F5-418D-B2EF-CAE73170ACF0}" type="sibTrans" cxnId="{EEA35AD3-E565-433C-9F93-A71199B2174D}">
      <dgm:prSet/>
      <dgm:spPr/>
      <dgm:t>
        <a:bodyPr/>
        <a:lstStyle/>
        <a:p>
          <a:endParaRPr lang="fi-FI"/>
        </a:p>
      </dgm:t>
    </dgm:pt>
    <dgm:pt modelId="{D7D68703-8FC6-44FE-A093-5B49E2AAB797}">
      <dgm:prSet custT="1"/>
      <dgm:spPr/>
      <dgm:t>
        <a:bodyPr/>
        <a:lstStyle/>
        <a:p>
          <a:pPr rtl="0"/>
          <a:r>
            <a:rPr lang="fi-FI" sz="1400" b="1" dirty="0" err="1" smtClean="0"/>
            <a:t>Sytokiiniit</a:t>
          </a:r>
          <a:r>
            <a:rPr lang="fi-FI" sz="1400" b="1" dirty="0" smtClean="0"/>
            <a:t> ja välittäjäaineet aiheuttavat oireet esim. nuha, yskä, ripuli, oksentelu</a:t>
          </a:r>
          <a:endParaRPr lang="fi-FI" sz="1400" b="1" dirty="0"/>
        </a:p>
      </dgm:t>
    </dgm:pt>
    <dgm:pt modelId="{33C134AA-4C82-47BC-A460-A87B37D1EE89}" type="parTrans" cxnId="{65B02717-2201-4E9C-BD8D-580ADB6F4DEA}">
      <dgm:prSet/>
      <dgm:spPr/>
      <dgm:t>
        <a:bodyPr/>
        <a:lstStyle/>
        <a:p>
          <a:endParaRPr lang="fi-FI"/>
        </a:p>
      </dgm:t>
    </dgm:pt>
    <dgm:pt modelId="{02D95977-E6F4-47A9-8642-D6B508919614}" type="sibTrans" cxnId="{65B02717-2201-4E9C-BD8D-580ADB6F4DEA}">
      <dgm:prSet/>
      <dgm:spPr/>
      <dgm:t>
        <a:bodyPr/>
        <a:lstStyle/>
        <a:p>
          <a:endParaRPr lang="fi-FI"/>
        </a:p>
      </dgm:t>
    </dgm:pt>
    <dgm:pt modelId="{8EABEDD1-ED4D-4D09-8D79-D88E2622158F}">
      <dgm:prSet custT="1"/>
      <dgm:spPr/>
      <dgm:t>
        <a:bodyPr/>
        <a:lstStyle/>
        <a:p>
          <a:pPr rtl="0"/>
          <a:r>
            <a:rPr lang="fi-FI" sz="1800" b="1" dirty="0" smtClean="0"/>
            <a:t>Kykenevät monistumaan ja uudet virukset tunkeutuvat taas uusiin soluihin</a:t>
          </a:r>
          <a:endParaRPr lang="fi-FI" sz="1800" b="1" dirty="0"/>
        </a:p>
      </dgm:t>
    </dgm:pt>
    <dgm:pt modelId="{2296B623-DA5E-458C-942B-26406182BC2E}" type="parTrans" cxnId="{8AB6E383-DA84-4532-A223-90E777537576}">
      <dgm:prSet/>
      <dgm:spPr/>
      <dgm:t>
        <a:bodyPr/>
        <a:lstStyle/>
        <a:p>
          <a:endParaRPr lang="fi-FI"/>
        </a:p>
      </dgm:t>
    </dgm:pt>
    <dgm:pt modelId="{C66A5349-3D83-4ACE-9B45-ECE60F962111}" type="sibTrans" cxnId="{8AB6E383-DA84-4532-A223-90E777537576}">
      <dgm:prSet/>
      <dgm:spPr/>
      <dgm:t>
        <a:bodyPr/>
        <a:lstStyle/>
        <a:p>
          <a:endParaRPr lang="fi-FI"/>
        </a:p>
      </dgm:t>
    </dgm:pt>
    <dgm:pt modelId="{EEA2AAD0-0C2B-4054-A6CD-2E92A67864F2}">
      <dgm:prSet custT="1"/>
      <dgm:spPr/>
      <dgm:t>
        <a:bodyPr/>
        <a:lstStyle/>
        <a:p>
          <a:pPr rtl="0"/>
          <a:r>
            <a:rPr lang="fi-FI" sz="1800" b="1" dirty="0" smtClean="0"/>
            <a:t>Kykenevät muuntautumaan loputtomasti</a:t>
          </a:r>
          <a:endParaRPr lang="fi-FI" sz="1800" b="1" dirty="0"/>
        </a:p>
      </dgm:t>
    </dgm:pt>
    <dgm:pt modelId="{24015DCB-8F67-408B-8FB0-5BA6F429A0A9}" type="parTrans" cxnId="{186D3540-BA89-4FE5-93A1-87F3EF454CB8}">
      <dgm:prSet/>
      <dgm:spPr/>
      <dgm:t>
        <a:bodyPr/>
        <a:lstStyle/>
        <a:p>
          <a:endParaRPr lang="fi-FI"/>
        </a:p>
      </dgm:t>
    </dgm:pt>
    <dgm:pt modelId="{29160F36-0FC8-4A87-A56F-2FD525FCB3CE}" type="sibTrans" cxnId="{186D3540-BA89-4FE5-93A1-87F3EF454CB8}">
      <dgm:prSet/>
      <dgm:spPr/>
      <dgm:t>
        <a:bodyPr/>
        <a:lstStyle/>
        <a:p>
          <a:endParaRPr lang="fi-FI"/>
        </a:p>
      </dgm:t>
    </dgm:pt>
    <dgm:pt modelId="{EC7B71D6-AE51-47BF-82AD-29CA4ED79638}" type="pres">
      <dgm:prSet presAssocID="{907F5E01-DD85-4CB6-A5F8-4DBE3988692D}" presName="compositeShape" presStyleCnt="0">
        <dgm:presLayoutVars>
          <dgm:chMax val="7"/>
          <dgm:dir/>
          <dgm:resizeHandles val="exact"/>
        </dgm:presLayoutVars>
      </dgm:prSet>
      <dgm:spPr/>
      <dgm:t>
        <a:bodyPr/>
        <a:lstStyle/>
        <a:p>
          <a:endParaRPr lang="fi-FI"/>
        </a:p>
      </dgm:t>
    </dgm:pt>
    <dgm:pt modelId="{90C3B8CB-5939-48DF-9858-E8C98DCD0D82}" type="pres">
      <dgm:prSet presAssocID="{1E9095C9-F44C-4D7C-A7FB-56989962BD0E}" presName="circ1" presStyleLbl="vennNode1" presStyleIdx="0" presStyleCnt="5" custLinFactNeighborX="498" custLinFactNeighborY="-11405"/>
      <dgm:spPr/>
    </dgm:pt>
    <dgm:pt modelId="{31F4CEE2-3337-42A1-95D9-664CFC3D58BD}" type="pres">
      <dgm:prSet presAssocID="{1E9095C9-F44C-4D7C-A7FB-56989962BD0E}" presName="circ1Tx" presStyleLbl="revTx" presStyleIdx="0" presStyleCnt="0" custLinFactNeighborX="-3021" custLinFactNeighborY="-9436">
        <dgm:presLayoutVars>
          <dgm:chMax val="0"/>
          <dgm:chPref val="0"/>
          <dgm:bulletEnabled val="1"/>
        </dgm:presLayoutVars>
      </dgm:prSet>
      <dgm:spPr/>
      <dgm:t>
        <a:bodyPr/>
        <a:lstStyle/>
        <a:p>
          <a:endParaRPr lang="fi-FI"/>
        </a:p>
      </dgm:t>
    </dgm:pt>
    <dgm:pt modelId="{FC198909-5A4C-4C13-9D4E-7359B706B76F}" type="pres">
      <dgm:prSet presAssocID="{B39367B6-F0E3-4C4A-A113-4A925BD06640}" presName="circ2" presStyleLbl="vennNode1" presStyleIdx="1" presStyleCnt="5" custLinFactNeighborX="957" custLinFactNeighborY="-11034"/>
      <dgm:spPr/>
    </dgm:pt>
    <dgm:pt modelId="{48A7DFB2-6323-48FF-82CF-2E721C792C68}" type="pres">
      <dgm:prSet presAssocID="{B39367B6-F0E3-4C4A-A113-4A925BD06640}" presName="circ2Tx" presStyleLbl="revTx" presStyleIdx="0" presStyleCnt="0" custLinFactNeighborX="-3369" custLinFactNeighborY="-8696">
        <dgm:presLayoutVars>
          <dgm:chMax val="0"/>
          <dgm:chPref val="0"/>
          <dgm:bulletEnabled val="1"/>
        </dgm:presLayoutVars>
      </dgm:prSet>
      <dgm:spPr/>
      <dgm:t>
        <a:bodyPr/>
        <a:lstStyle/>
        <a:p>
          <a:endParaRPr lang="fi-FI"/>
        </a:p>
      </dgm:t>
    </dgm:pt>
    <dgm:pt modelId="{514A3860-72EE-4A89-BBAF-E51CAD2F0D66}" type="pres">
      <dgm:prSet presAssocID="{158A28C5-C8E3-41DF-A82A-21D4F5654A7A}" presName="circ3" presStyleLbl="vennNode1" presStyleIdx="2" presStyleCnt="5"/>
      <dgm:spPr/>
    </dgm:pt>
    <dgm:pt modelId="{B7CC600A-0208-4294-9699-7E2B73718D84}" type="pres">
      <dgm:prSet presAssocID="{158A28C5-C8E3-41DF-A82A-21D4F5654A7A}" presName="circ3Tx" presStyleLbl="revTx" presStyleIdx="0" presStyleCnt="0" custLinFactNeighborX="-4" custLinFactNeighborY="-23107">
        <dgm:presLayoutVars>
          <dgm:chMax val="0"/>
          <dgm:chPref val="0"/>
          <dgm:bulletEnabled val="1"/>
        </dgm:presLayoutVars>
      </dgm:prSet>
      <dgm:spPr/>
      <dgm:t>
        <a:bodyPr/>
        <a:lstStyle/>
        <a:p>
          <a:endParaRPr lang="fi-FI"/>
        </a:p>
      </dgm:t>
    </dgm:pt>
    <dgm:pt modelId="{F29F76FD-4969-4962-8760-86298E1315F3}" type="pres">
      <dgm:prSet presAssocID="{8EABEDD1-ED4D-4D09-8D79-D88E2622158F}" presName="circ4" presStyleLbl="vennNode1" presStyleIdx="3" presStyleCnt="5" custLinFactNeighborX="-10982" custLinFactNeighborY="-3277"/>
      <dgm:spPr/>
    </dgm:pt>
    <dgm:pt modelId="{BF207912-36A2-4648-8344-AA5CECCE4542}" type="pres">
      <dgm:prSet presAssocID="{8EABEDD1-ED4D-4D09-8D79-D88E2622158F}" presName="circ4Tx" presStyleLbl="revTx" presStyleIdx="0" presStyleCnt="0" custLinFactNeighborX="-5289" custLinFactNeighborY="-23107">
        <dgm:presLayoutVars>
          <dgm:chMax val="0"/>
          <dgm:chPref val="0"/>
          <dgm:bulletEnabled val="1"/>
        </dgm:presLayoutVars>
      </dgm:prSet>
      <dgm:spPr/>
      <dgm:t>
        <a:bodyPr/>
        <a:lstStyle/>
        <a:p>
          <a:endParaRPr lang="fi-FI"/>
        </a:p>
      </dgm:t>
    </dgm:pt>
    <dgm:pt modelId="{EDABD1F0-5167-466A-8A51-F030390E140B}" type="pres">
      <dgm:prSet presAssocID="{EEA2AAD0-0C2B-4054-A6CD-2E92A67864F2}" presName="circ5" presStyleLbl="vennNode1" presStyleIdx="4" presStyleCnt="5" custLinFactNeighborX="3538" custLinFactNeighborY="-18034"/>
      <dgm:spPr/>
    </dgm:pt>
    <dgm:pt modelId="{A20ACBBA-509E-4B76-91DC-48C29D4B84C6}" type="pres">
      <dgm:prSet presAssocID="{EEA2AAD0-0C2B-4054-A6CD-2E92A67864F2}" presName="circ5Tx" presStyleLbl="revTx" presStyleIdx="0" presStyleCnt="0" custLinFactNeighborX="-3369" custLinFactNeighborY="-8696">
        <dgm:presLayoutVars>
          <dgm:chMax val="0"/>
          <dgm:chPref val="0"/>
          <dgm:bulletEnabled val="1"/>
        </dgm:presLayoutVars>
      </dgm:prSet>
      <dgm:spPr/>
      <dgm:t>
        <a:bodyPr/>
        <a:lstStyle/>
        <a:p>
          <a:endParaRPr lang="fi-FI"/>
        </a:p>
      </dgm:t>
    </dgm:pt>
  </dgm:ptLst>
  <dgm:cxnLst>
    <dgm:cxn modelId="{88FCC1A5-ADC8-4845-AB75-994723956F7C}" type="presOf" srcId="{1E9095C9-F44C-4D7C-A7FB-56989962BD0E}" destId="{31F4CEE2-3337-42A1-95D9-664CFC3D58BD}" srcOrd="0" destOrd="0" presId="urn:microsoft.com/office/officeart/2005/8/layout/venn1"/>
    <dgm:cxn modelId="{9A1CD5D8-9FDD-40BD-A9CC-2677B29504CB}" type="presOf" srcId="{D7D68703-8FC6-44FE-A093-5B49E2AAB797}" destId="{B7CC600A-0208-4294-9699-7E2B73718D84}" srcOrd="0" destOrd="1" presId="urn:microsoft.com/office/officeart/2005/8/layout/venn1"/>
    <dgm:cxn modelId="{65B02717-2201-4E9C-BD8D-580ADB6F4DEA}" srcId="{158A28C5-C8E3-41DF-A82A-21D4F5654A7A}" destId="{D7D68703-8FC6-44FE-A093-5B49E2AAB797}" srcOrd="0" destOrd="0" parTransId="{33C134AA-4C82-47BC-A460-A87B37D1EE89}" sibTransId="{02D95977-E6F4-47A9-8642-D6B508919614}"/>
    <dgm:cxn modelId="{489FA39B-330E-4678-B707-CA7BE68705AF}" type="presOf" srcId="{907F5E01-DD85-4CB6-A5F8-4DBE3988692D}" destId="{EC7B71D6-AE51-47BF-82AD-29CA4ED79638}" srcOrd="0" destOrd="0" presId="urn:microsoft.com/office/officeart/2005/8/layout/venn1"/>
    <dgm:cxn modelId="{DA10CA7D-B23D-4167-8D4A-67ADD90AC5B1}" srcId="{907F5E01-DD85-4CB6-A5F8-4DBE3988692D}" destId="{B39367B6-F0E3-4C4A-A113-4A925BD06640}" srcOrd="1" destOrd="0" parTransId="{D1407326-E783-4DB9-8917-78D58E39D512}" sibTransId="{AC45D7B0-210F-4859-9AAC-58D0A400D0BB}"/>
    <dgm:cxn modelId="{060B0982-D3DF-4123-8895-2186A964FB59}" type="presOf" srcId="{8EABEDD1-ED4D-4D09-8D79-D88E2622158F}" destId="{BF207912-36A2-4648-8344-AA5CECCE4542}" srcOrd="0" destOrd="0" presId="urn:microsoft.com/office/officeart/2005/8/layout/venn1"/>
    <dgm:cxn modelId="{EEA35AD3-E565-433C-9F93-A71199B2174D}" srcId="{907F5E01-DD85-4CB6-A5F8-4DBE3988692D}" destId="{158A28C5-C8E3-41DF-A82A-21D4F5654A7A}" srcOrd="2" destOrd="0" parTransId="{D7DE6D22-8732-4246-81D0-3F6863A58CE7}" sibTransId="{54A8A909-78F5-418D-B2EF-CAE73170ACF0}"/>
    <dgm:cxn modelId="{186D3540-BA89-4FE5-93A1-87F3EF454CB8}" srcId="{907F5E01-DD85-4CB6-A5F8-4DBE3988692D}" destId="{EEA2AAD0-0C2B-4054-A6CD-2E92A67864F2}" srcOrd="4" destOrd="0" parTransId="{24015DCB-8F67-408B-8FB0-5BA6F429A0A9}" sibTransId="{29160F36-0FC8-4A87-A56F-2FD525FCB3CE}"/>
    <dgm:cxn modelId="{8AB6E383-DA84-4532-A223-90E777537576}" srcId="{907F5E01-DD85-4CB6-A5F8-4DBE3988692D}" destId="{8EABEDD1-ED4D-4D09-8D79-D88E2622158F}" srcOrd="3" destOrd="0" parTransId="{2296B623-DA5E-458C-942B-26406182BC2E}" sibTransId="{C66A5349-3D83-4ACE-9B45-ECE60F962111}"/>
    <dgm:cxn modelId="{40DF1654-9CA8-4FE4-B349-074991637771}" type="presOf" srcId="{B39367B6-F0E3-4C4A-A113-4A925BD06640}" destId="{48A7DFB2-6323-48FF-82CF-2E721C792C68}" srcOrd="0" destOrd="0" presId="urn:microsoft.com/office/officeart/2005/8/layout/venn1"/>
    <dgm:cxn modelId="{3B0E1D4E-1CF7-499D-81FA-D70520B2F88F}" type="presOf" srcId="{EEA2AAD0-0C2B-4054-A6CD-2E92A67864F2}" destId="{A20ACBBA-509E-4B76-91DC-48C29D4B84C6}" srcOrd="0" destOrd="0" presId="urn:microsoft.com/office/officeart/2005/8/layout/venn1"/>
    <dgm:cxn modelId="{7C66FF36-BFCC-4681-BAFF-F274A98C0E8C}" srcId="{907F5E01-DD85-4CB6-A5F8-4DBE3988692D}" destId="{1E9095C9-F44C-4D7C-A7FB-56989962BD0E}" srcOrd="0" destOrd="0" parTransId="{873A44CC-C8BD-44BA-B6B4-C501FDDEDE24}" sibTransId="{201804B2-C9D7-4724-B7D1-84D8F2C07506}"/>
    <dgm:cxn modelId="{42931037-A6F0-43F3-95FE-7D0C72CBC361}" type="presOf" srcId="{158A28C5-C8E3-41DF-A82A-21D4F5654A7A}" destId="{B7CC600A-0208-4294-9699-7E2B73718D84}" srcOrd="0" destOrd="0" presId="urn:microsoft.com/office/officeart/2005/8/layout/venn1"/>
    <dgm:cxn modelId="{57823D1B-93C7-41C7-87CD-3BC549FDA8B8}" type="presParOf" srcId="{EC7B71D6-AE51-47BF-82AD-29CA4ED79638}" destId="{90C3B8CB-5939-48DF-9858-E8C98DCD0D82}" srcOrd="0" destOrd="0" presId="urn:microsoft.com/office/officeart/2005/8/layout/venn1"/>
    <dgm:cxn modelId="{3F38B5B1-DE58-4BA4-A2D3-D37608988BD4}" type="presParOf" srcId="{EC7B71D6-AE51-47BF-82AD-29CA4ED79638}" destId="{31F4CEE2-3337-42A1-95D9-664CFC3D58BD}" srcOrd="1" destOrd="0" presId="urn:microsoft.com/office/officeart/2005/8/layout/venn1"/>
    <dgm:cxn modelId="{0468B592-8ADB-4CD3-A4E3-C19AD512F596}" type="presParOf" srcId="{EC7B71D6-AE51-47BF-82AD-29CA4ED79638}" destId="{FC198909-5A4C-4C13-9D4E-7359B706B76F}" srcOrd="2" destOrd="0" presId="urn:microsoft.com/office/officeart/2005/8/layout/venn1"/>
    <dgm:cxn modelId="{B309E30F-CA52-4B2B-91F6-B35E999F4823}" type="presParOf" srcId="{EC7B71D6-AE51-47BF-82AD-29CA4ED79638}" destId="{48A7DFB2-6323-48FF-82CF-2E721C792C68}" srcOrd="3" destOrd="0" presId="urn:microsoft.com/office/officeart/2005/8/layout/venn1"/>
    <dgm:cxn modelId="{D0AC3EC0-3EFC-408C-BA2B-6F97CBE3597D}" type="presParOf" srcId="{EC7B71D6-AE51-47BF-82AD-29CA4ED79638}" destId="{514A3860-72EE-4A89-BBAF-E51CAD2F0D66}" srcOrd="4" destOrd="0" presId="urn:microsoft.com/office/officeart/2005/8/layout/venn1"/>
    <dgm:cxn modelId="{76A75B82-45B2-4A13-8C7D-EA01F9020472}" type="presParOf" srcId="{EC7B71D6-AE51-47BF-82AD-29CA4ED79638}" destId="{B7CC600A-0208-4294-9699-7E2B73718D84}" srcOrd="5" destOrd="0" presId="urn:microsoft.com/office/officeart/2005/8/layout/venn1"/>
    <dgm:cxn modelId="{EE00B7D8-1B82-4038-BC42-7AC3B8F2EBDF}" type="presParOf" srcId="{EC7B71D6-AE51-47BF-82AD-29CA4ED79638}" destId="{F29F76FD-4969-4962-8760-86298E1315F3}" srcOrd="6" destOrd="0" presId="urn:microsoft.com/office/officeart/2005/8/layout/venn1"/>
    <dgm:cxn modelId="{032B7DB0-A2E6-4567-82C5-E3837D0685E5}" type="presParOf" srcId="{EC7B71D6-AE51-47BF-82AD-29CA4ED79638}" destId="{BF207912-36A2-4648-8344-AA5CECCE4542}" srcOrd="7" destOrd="0" presId="urn:microsoft.com/office/officeart/2005/8/layout/venn1"/>
    <dgm:cxn modelId="{7ABE4618-4C81-4553-AA3D-D62A369AB9F9}" type="presParOf" srcId="{EC7B71D6-AE51-47BF-82AD-29CA4ED79638}" destId="{EDABD1F0-5167-466A-8A51-F030390E140B}" srcOrd="8" destOrd="0" presId="urn:microsoft.com/office/officeart/2005/8/layout/venn1"/>
    <dgm:cxn modelId="{EE4B74FE-7DD4-455D-8549-50984C026083}" type="presParOf" srcId="{EC7B71D6-AE51-47BF-82AD-29CA4ED79638}" destId="{A20ACBBA-509E-4B76-91DC-48C29D4B84C6}"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1BFE50-848A-41BB-998E-DF73B82568DA}" type="doc">
      <dgm:prSet loTypeId="urn:microsoft.com/office/officeart/2005/8/layout/cycle6" loCatId="cycle" qsTypeId="urn:microsoft.com/office/officeart/2005/8/quickstyle/3d2" qsCatId="3D" csTypeId="urn:microsoft.com/office/officeart/2005/8/colors/accent2_3" csCatId="accent2" phldr="1"/>
      <dgm:spPr/>
      <dgm:t>
        <a:bodyPr/>
        <a:lstStyle/>
        <a:p>
          <a:endParaRPr lang="fi-FI"/>
        </a:p>
      </dgm:t>
    </dgm:pt>
    <dgm:pt modelId="{27DB183D-8AA3-4A0E-93CD-E60CD18FA2C4}">
      <dgm:prSet custT="1"/>
      <dgm:spPr/>
      <dgm:t>
        <a:bodyPr/>
        <a:lstStyle/>
        <a:p>
          <a:pPr algn="ctr" rtl="0"/>
          <a:r>
            <a:rPr lang="fi-FI" sz="2000" b="1" dirty="0" smtClean="0"/>
            <a:t>Pääasiallisesti virusinfektioihin ei lääkkeitä</a:t>
          </a:r>
          <a:endParaRPr lang="fi-FI" sz="2000" b="1" dirty="0"/>
        </a:p>
      </dgm:t>
    </dgm:pt>
    <dgm:pt modelId="{9B1777DC-33CC-4050-A713-60E7BDC5890F}" type="parTrans" cxnId="{440AC8FB-7840-4DFF-B7B3-0C54FC8DA4ED}">
      <dgm:prSet/>
      <dgm:spPr/>
      <dgm:t>
        <a:bodyPr/>
        <a:lstStyle/>
        <a:p>
          <a:endParaRPr lang="fi-FI"/>
        </a:p>
      </dgm:t>
    </dgm:pt>
    <dgm:pt modelId="{5E71DE9F-EEE5-46D7-8059-2D118497709A}" type="sibTrans" cxnId="{440AC8FB-7840-4DFF-B7B3-0C54FC8DA4ED}">
      <dgm:prSet/>
      <dgm:spPr/>
      <dgm:t>
        <a:bodyPr/>
        <a:lstStyle/>
        <a:p>
          <a:endParaRPr lang="fi-FI"/>
        </a:p>
      </dgm:t>
    </dgm:pt>
    <dgm:pt modelId="{FA015ADE-C564-4784-881B-4DBD264AE43E}">
      <dgm:prSet custT="1"/>
      <dgm:spPr/>
      <dgm:t>
        <a:bodyPr/>
        <a:lstStyle/>
        <a:p>
          <a:pPr algn="ctr" rtl="0"/>
          <a:r>
            <a:rPr lang="fi-FI" sz="2000" b="1" dirty="0" smtClean="0"/>
            <a:t>Oma puolustusjärjestelmä lopulta tuhoaa viruksen</a:t>
          </a:r>
          <a:endParaRPr lang="fi-FI" sz="2000" b="1" dirty="0"/>
        </a:p>
      </dgm:t>
    </dgm:pt>
    <dgm:pt modelId="{6CFE8AC5-F935-44B2-8CB7-5BE20020C7F5}" type="parTrans" cxnId="{32C783E1-581D-4E97-84D6-A46C6ED892A7}">
      <dgm:prSet/>
      <dgm:spPr/>
      <dgm:t>
        <a:bodyPr/>
        <a:lstStyle/>
        <a:p>
          <a:endParaRPr lang="fi-FI"/>
        </a:p>
      </dgm:t>
    </dgm:pt>
    <dgm:pt modelId="{169F972F-5756-43EB-89B3-B8FBE4D68F8D}" type="sibTrans" cxnId="{32C783E1-581D-4E97-84D6-A46C6ED892A7}">
      <dgm:prSet/>
      <dgm:spPr/>
      <dgm:t>
        <a:bodyPr/>
        <a:lstStyle/>
        <a:p>
          <a:endParaRPr lang="fi-FI"/>
        </a:p>
      </dgm:t>
    </dgm:pt>
    <dgm:pt modelId="{F0022C63-D6CB-4AAA-AEE7-755923E3D5C7}">
      <dgm:prSet custT="1"/>
      <dgm:spPr/>
      <dgm:t>
        <a:bodyPr/>
        <a:lstStyle/>
        <a:p>
          <a:pPr algn="ctr" rtl="0"/>
          <a:r>
            <a:rPr lang="fi-FI" sz="2000" b="1" dirty="0" smtClean="0"/>
            <a:t>Lääkkeitä</a:t>
          </a:r>
          <a:endParaRPr lang="fi-FI" sz="2000" b="1" dirty="0"/>
        </a:p>
      </dgm:t>
    </dgm:pt>
    <dgm:pt modelId="{63B5F9EA-7D11-4E43-B411-3DA44403D7E2}" type="parTrans" cxnId="{3DB87E06-40F5-4521-94CC-FFB102B92E25}">
      <dgm:prSet/>
      <dgm:spPr/>
      <dgm:t>
        <a:bodyPr/>
        <a:lstStyle/>
        <a:p>
          <a:endParaRPr lang="fi-FI"/>
        </a:p>
      </dgm:t>
    </dgm:pt>
    <dgm:pt modelId="{09C3D69F-8F2C-405D-9790-4F4DAEA95A68}" type="sibTrans" cxnId="{3DB87E06-40F5-4521-94CC-FFB102B92E25}">
      <dgm:prSet/>
      <dgm:spPr/>
      <dgm:t>
        <a:bodyPr/>
        <a:lstStyle/>
        <a:p>
          <a:endParaRPr lang="fi-FI"/>
        </a:p>
      </dgm:t>
    </dgm:pt>
    <dgm:pt modelId="{A55DFFB9-716E-4EC4-8A97-9E631E6CB675}">
      <dgm:prSet custT="1"/>
      <dgm:spPr/>
      <dgm:t>
        <a:bodyPr/>
        <a:lstStyle/>
        <a:p>
          <a:pPr algn="ctr" rtl="0"/>
          <a:r>
            <a:rPr lang="fi-FI" sz="1600" b="1" dirty="0" smtClean="0"/>
            <a:t>Herpes</a:t>
          </a:r>
          <a:endParaRPr lang="fi-FI" sz="1600" b="1" dirty="0"/>
        </a:p>
      </dgm:t>
    </dgm:pt>
    <dgm:pt modelId="{D3DA9E44-B68C-49B5-B1D0-73BE1BB3E03B}" type="parTrans" cxnId="{F9D4181B-0AB9-40A8-9A8C-9867CFA15A53}">
      <dgm:prSet/>
      <dgm:spPr/>
      <dgm:t>
        <a:bodyPr/>
        <a:lstStyle/>
        <a:p>
          <a:endParaRPr lang="fi-FI"/>
        </a:p>
      </dgm:t>
    </dgm:pt>
    <dgm:pt modelId="{EA532510-D823-47E9-9116-B5662050DCAE}" type="sibTrans" cxnId="{F9D4181B-0AB9-40A8-9A8C-9867CFA15A53}">
      <dgm:prSet/>
      <dgm:spPr/>
      <dgm:t>
        <a:bodyPr/>
        <a:lstStyle/>
        <a:p>
          <a:endParaRPr lang="fi-FI"/>
        </a:p>
      </dgm:t>
    </dgm:pt>
    <dgm:pt modelId="{37A68425-0138-44B4-BB88-CB89810D43E1}">
      <dgm:prSet custT="1"/>
      <dgm:spPr/>
      <dgm:t>
        <a:bodyPr/>
        <a:lstStyle/>
        <a:p>
          <a:pPr algn="ctr" rtl="0"/>
          <a:r>
            <a:rPr lang="fi-FI" sz="1600" b="1" dirty="0" smtClean="0"/>
            <a:t>Vesirokko</a:t>
          </a:r>
          <a:endParaRPr lang="fi-FI" sz="1600" b="1" dirty="0"/>
        </a:p>
      </dgm:t>
    </dgm:pt>
    <dgm:pt modelId="{950F3103-4AC8-4600-B809-FCDFB52E5E36}" type="parTrans" cxnId="{482BD832-40CA-41D3-9DE5-09FF88FF1EF3}">
      <dgm:prSet/>
      <dgm:spPr/>
      <dgm:t>
        <a:bodyPr/>
        <a:lstStyle/>
        <a:p>
          <a:endParaRPr lang="fi-FI"/>
        </a:p>
      </dgm:t>
    </dgm:pt>
    <dgm:pt modelId="{084F4D95-89E1-42CA-92C5-1D216BD28BAA}" type="sibTrans" cxnId="{482BD832-40CA-41D3-9DE5-09FF88FF1EF3}">
      <dgm:prSet/>
      <dgm:spPr/>
      <dgm:t>
        <a:bodyPr/>
        <a:lstStyle/>
        <a:p>
          <a:endParaRPr lang="fi-FI"/>
        </a:p>
      </dgm:t>
    </dgm:pt>
    <dgm:pt modelId="{9A71D5E2-CD68-46DA-9B89-CDFEDB1D8689}">
      <dgm:prSet custT="1"/>
      <dgm:spPr/>
      <dgm:t>
        <a:bodyPr/>
        <a:lstStyle/>
        <a:p>
          <a:pPr algn="ctr" rtl="0"/>
          <a:r>
            <a:rPr lang="fi-FI" sz="1600" b="1" dirty="0" smtClean="0"/>
            <a:t>HIV</a:t>
          </a:r>
          <a:endParaRPr lang="fi-FI" sz="1600" b="1" dirty="0"/>
        </a:p>
      </dgm:t>
    </dgm:pt>
    <dgm:pt modelId="{BF879586-10E7-412E-9133-F35C170C4062}" type="parTrans" cxnId="{272B9683-02C9-495E-80FF-F385582C3A3B}">
      <dgm:prSet/>
      <dgm:spPr/>
      <dgm:t>
        <a:bodyPr/>
        <a:lstStyle/>
        <a:p>
          <a:endParaRPr lang="fi-FI"/>
        </a:p>
      </dgm:t>
    </dgm:pt>
    <dgm:pt modelId="{1B4BF935-AC1D-4547-9767-FC74352D4AA0}" type="sibTrans" cxnId="{272B9683-02C9-495E-80FF-F385582C3A3B}">
      <dgm:prSet/>
      <dgm:spPr/>
      <dgm:t>
        <a:bodyPr/>
        <a:lstStyle/>
        <a:p>
          <a:endParaRPr lang="fi-FI"/>
        </a:p>
      </dgm:t>
    </dgm:pt>
    <dgm:pt modelId="{BCFE59D3-F27C-4B38-9534-6274E531D3B5}" type="pres">
      <dgm:prSet presAssocID="{3B1BFE50-848A-41BB-998E-DF73B82568DA}" presName="cycle" presStyleCnt="0">
        <dgm:presLayoutVars>
          <dgm:dir/>
          <dgm:resizeHandles val="exact"/>
        </dgm:presLayoutVars>
      </dgm:prSet>
      <dgm:spPr/>
      <dgm:t>
        <a:bodyPr/>
        <a:lstStyle/>
        <a:p>
          <a:endParaRPr lang="fi-FI"/>
        </a:p>
      </dgm:t>
    </dgm:pt>
    <dgm:pt modelId="{C44A4332-54DE-42BD-B377-C968C8083A20}" type="pres">
      <dgm:prSet presAssocID="{27DB183D-8AA3-4A0E-93CD-E60CD18FA2C4}" presName="node" presStyleLbl="node1" presStyleIdx="0" presStyleCnt="3" custRadScaleRad="100071" custRadScaleInc="794">
        <dgm:presLayoutVars>
          <dgm:bulletEnabled val="1"/>
        </dgm:presLayoutVars>
      </dgm:prSet>
      <dgm:spPr/>
      <dgm:t>
        <a:bodyPr/>
        <a:lstStyle/>
        <a:p>
          <a:endParaRPr lang="fi-FI"/>
        </a:p>
      </dgm:t>
    </dgm:pt>
    <dgm:pt modelId="{99FD056E-1D52-4356-B43D-4AAA1FB8DEC9}" type="pres">
      <dgm:prSet presAssocID="{27DB183D-8AA3-4A0E-93CD-E60CD18FA2C4}" presName="spNode" presStyleCnt="0"/>
      <dgm:spPr/>
    </dgm:pt>
    <dgm:pt modelId="{2454B0D9-809F-4E4E-89A8-1A18B84C1969}" type="pres">
      <dgm:prSet presAssocID="{5E71DE9F-EEE5-46D7-8059-2D118497709A}" presName="sibTrans" presStyleLbl="sibTrans1D1" presStyleIdx="0" presStyleCnt="3"/>
      <dgm:spPr/>
      <dgm:t>
        <a:bodyPr/>
        <a:lstStyle/>
        <a:p>
          <a:endParaRPr lang="fi-FI"/>
        </a:p>
      </dgm:t>
    </dgm:pt>
    <dgm:pt modelId="{5481B568-3DDB-49D0-831E-A0FFB834B7B8}" type="pres">
      <dgm:prSet presAssocID="{FA015ADE-C564-4784-881B-4DBD264AE43E}" presName="node" presStyleLbl="node1" presStyleIdx="1" presStyleCnt="3">
        <dgm:presLayoutVars>
          <dgm:bulletEnabled val="1"/>
        </dgm:presLayoutVars>
      </dgm:prSet>
      <dgm:spPr/>
      <dgm:t>
        <a:bodyPr/>
        <a:lstStyle/>
        <a:p>
          <a:endParaRPr lang="fi-FI"/>
        </a:p>
      </dgm:t>
    </dgm:pt>
    <dgm:pt modelId="{F03FB0D6-697F-467E-9C06-D28886F8DB72}" type="pres">
      <dgm:prSet presAssocID="{FA015ADE-C564-4784-881B-4DBD264AE43E}" presName="spNode" presStyleCnt="0"/>
      <dgm:spPr/>
    </dgm:pt>
    <dgm:pt modelId="{CD110E63-858F-41A2-A257-3970B8AA18D8}" type="pres">
      <dgm:prSet presAssocID="{169F972F-5756-43EB-89B3-B8FBE4D68F8D}" presName="sibTrans" presStyleLbl="sibTrans1D1" presStyleIdx="1" presStyleCnt="3"/>
      <dgm:spPr/>
      <dgm:t>
        <a:bodyPr/>
        <a:lstStyle/>
        <a:p>
          <a:endParaRPr lang="fi-FI"/>
        </a:p>
      </dgm:t>
    </dgm:pt>
    <dgm:pt modelId="{4C0BEAF0-92B1-4BBD-A72C-E3021532224B}" type="pres">
      <dgm:prSet presAssocID="{F0022C63-D6CB-4AAA-AEE7-755923E3D5C7}" presName="node" presStyleLbl="node1" presStyleIdx="2" presStyleCnt="3">
        <dgm:presLayoutVars>
          <dgm:bulletEnabled val="1"/>
        </dgm:presLayoutVars>
      </dgm:prSet>
      <dgm:spPr/>
      <dgm:t>
        <a:bodyPr/>
        <a:lstStyle/>
        <a:p>
          <a:endParaRPr lang="fi-FI"/>
        </a:p>
      </dgm:t>
    </dgm:pt>
    <dgm:pt modelId="{ABB8B279-EA28-466A-B2A3-66EA81563341}" type="pres">
      <dgm:prSet presAssocID="{F0022C63-D6CB-4AAA-AEE7-755923E3D5C7}" presName="spNode" presStyleCnt="0"/>
      <dgm:spPr/>
    </dgm:pt>
    <dgm:pt modelId="{C8FBE427-B47D-46A5-87A5-68CD4615A418}" type="pres">
      <dgm:prSet presAssocID="{09C3D69F-8F2C-405D-9790-4F4DAEA95A68}" presName="sibTrans" presStyleLbl="sibTrans1D1" presStyleIdx="2" presStyleCnt="3"/>
      <dgm:spPr/>
      <dgm:t>
        <a:bodyPr/>
        <a:lstStyle/>
        <a:p>
          <a:endParaRPr lang="fi-FI"/>
        </a:p>
      </dgm:t>
    </dgm:pt>
  </dgm:ptLst>
  <dgm:cxnLst>
    <dgm:cxn modelId="{FEF06255-76B5-45D9-BC8B-8BB560008171}" type="presOf" srcId="{A55DFFB9-716E-4EC4-8A97-9E631E6CB675}" destId="{4C0BEAF0-92B1-4BBD-A72C-E3021532224B}" srcOrd="0" destOrd="1" presId="urn:microsoft.com/office/officeart/2005/8/layout/cycle6"/>
    <dgm:cxn modelId="{A4C666BE-D077-4867-ACDA-1730C7ED913C}" type="presOf" srcId="{FA015ADE-C564-4784-881B-4DBD264AE43E}" destId="{5481B568-3DDB-49D0-831E-A0FFB834B7B8}" srcOrd="0" destOrd="0" presId="urn:microsoft.com/office/officeart/2005/8/layout/cycle6"/>
    <dgm:cxn modelId="{1F6103CE-D437-442F-8BB1-AA6AB59CDCB8}" type="presOf" srcId="{169F972F-5756-43EB-89B3-B8FBE4D68F8D}" destId="{CD110E63-858F-41A2-A257-3970B8AA18D8}" srcOrd="0" destOrd="0" presId="urn:microsoft.com/office/officeart/2005/8/layout/cycle6"/>
    <dgm:cxn modelId="{F5759C96-75D7-450E-ADE1-5E7C5C86F77F}" type="presOf" srcId="{37A68425-0138-44B4-BB88-CB89810D43E1}" destId="{4C0BEAF0-92B1-4BBD-A72C-E3021532224B}" srcOrd="0" destOrd="2" presId="urn:microsoft.com/office/officeart/2005/8/layout/cycle6"/>
    <dgm:cxn modelId="{272B9683-02C9-495E-80FF-F385582C3A3B}" srcId="{F0022C63-D6CB-4AAA-AEE7-755923E3D5C7}" destId="{9A71D5E2-CD68-46DA-9B89-CDFEDB1D8689}" srcOrd="2" destOrd="0" parTransId="{BF879586-10E7-412E-9133-F35C170C4062}" sibTransId="{1B4BF935-AC1D-4547-9767-FC74352D4AA0}"/>
    <dgm:cxn modelId="{32C783E1-581D-4E97-84D6-A46C6ED892A7}" srcId="{3B1BFE50-848A-41BB-998E-DF73B82568DA}" destId="{FA015ADE-C564-4784-881B-4DBD264AE43E}" srcOrd="1" destOrd="0" parTransId="{6CFE8AC5-F935-44B2-8CB7-5BE20020C7F5}" sibTransId="{169F972F-5756-43EB-89B3-B8FBE4D68F8D}"/>
    <dgm:cxn modelId="{F9D4181B-0AB9-40A8-9A8C-9867CFA15A53}" srcId="{F0022C63-D6CB-4AAA-AEE7-755923E3D5C7}" destId="{A55DFFB9-716E-4EC4-8A97-9E631E6CB675}" srcOrd="0" destOrd="0" parTransId="{D3DA9E44-B68C-49B5-B1D0-73BE1BB3E03B}" sibTransId="{EA532510-D823-47E9-9116-B5662050DCAE}"/>
    <dgm:cxn modelId="{31231EDA-565C-4895-A7B2-BF05C20326ED}" type="presOf" srcId="{5E71DE9F-EEE5-46D7-8059-2D118497709A}" destId="{2454B0D9-809F-4E4E-89A8-1A18B84C1969}" srcOrd="0" destOrd="0" presId="urn:microsoft.com/office/officeart/2005/8/layout/cycle6"/>
    <dgm:cxn modelId="{482BD832-40CA-41D3-9DE5-09FF88FF1EF3}" srcId="{F0022C63-D6CB-4AAA-AEE7-755923E3D5C7}" destId="{37A68425-0138-44B4-BB88-CB89810D43E1}" srcOrd="1" destOrd="0" parTransId="{950F3103-4AC8-4600-B809-FCDFB52E5E36}" sibTransId="{084F4D95-89E1-42CA-92C5-1D216BD28BAA}"/>
    <dgm:cxn modelId="{C8C7B4A4-8263-4443-8140-69F375EA357D}" type="presOf" srcId="{3B1BFE50-848A-41BB-998E-DF73B82568DA}" destId="{BCFE59D3-F27C-4B38-9534-6274E531D3B5}" srcOrd="0" destOrd="0" presId="urn:microsoft.com/office/officeart/2005/8/layout/cycle6"/>
    <dgm:cxn modelId="{440AC8FB-7840-4DFF-B7B3-0C54FC8DA4ED}" srcId="{3B1BFE50-848A-41BB-998E-DF73B82568DA}" destId="{27DB183D-8AA3-4A0E-93CD-E60CD18FA2C4}" srcOrd="0" destOrd="0" parTransId="{9B1777DC-33CC-4050-A713-60E7BDC5890F}" sibTransId="{5E71DE9F-EEE5-46D7-8059-2D118497709A}"/>
    <dgm:cxn modelId="{CCAAC650-5FFA-48E6-9CA5-136B347DD7D6}" type="presOf" srcId="{F0022C63-D6CB-4AAA-AEE7-755923E3D5C7}" destId="{4C0BEAF0-92B1-4BBD-A72C-E3021532224B}" srcOrd="0" destOrd="0" presId="urn:microsoft.com/office/officeart/2005/8/layout/cycle6"/>
    <dgm:cxn modelId="{FEBA5487-5861-42AB-98F6-CC6EB5EEF9B5}" type="presOf" srcId="{09C3D69F-8F2C-405D-9790-4F4DAEA95A68}" destId="{C8FBE427-B47D-46A5-87A5-68CD4615A418}" srcOrd="0" destOrd="0" presId="urn:microsoft.com/office/officeart/2005/8/layout/cycle6"/>
    <dgm:cxn modelId="{A623627B-BFE0-4205-9FA7-AE41AF5CECE6}" type="presOf" srcId="{9A71D5E2-CD68-46DA-9B89-CDFEDB1D8689}" destId="{4C0BEAF0-92B1-4BBD-A72C-E3021532224B}" srcOrd="0" destOrd="3" presId="urn:microsoft.com/office/officeart/2005/8/layout/cycle6"/>
    <dgm:cxn modelId="{3DB87E06-40F5-4521-94CC-FFB102B92E25}" srcId="{3B1BFE50-848A-41BB-998E-DF73B82568DA}" destId="{F0022C63-D6CB-4AAA-AEE7-755923E3D5C7}" srcOrd="2" destOrd="0" parTransId="{63B5F9EA-7D11-4E43-B411-3DA44403D7E2}" sibTransId="{09C3D69F-8F2C-405D-9790-4F4DAEA95A68}"/>
    <dgm:cxn modelId="{160AA966-5FD8-43A8-A9B0-62D443FFD442}" type="presOf" srcId="{27DB183D-8AA3-4A0E-93CD-E60CD18FA2C4}" destId="{C44A4332-54DE-42BD-B377-C968C8083A20}" srcOrd="0" destOrd="0" presId="urn:microsoft.com/office/officeart/2005/8/layout/cycle6"/>
    <dgm:cxn modelId="{C821BA0A-398B-4DC1-8633-5A432A5BFE4A}" type="presParOf" srcId="{BCFE59D3-F27C-4B38-9534-6274E531D3B5}" destId="{C44A4332-54DE-42BD-B377-C968C8083A20}" srcOrd="0" destOrd="0" presId="urn:microsoft.com/office/officeart/2005/8/layout/cycle6"/>
    <dgm:cxn modelId="{3784257F-9ABB-4B88-B11E-F9F0C9F6B9CC}" type="presParOf" srcId="{BCFE59D3-F27C-4B38-9534-6274E531D3B5}" destId="{99FD056E-1D52-4356-B43D-4AAA1FB8DEC9}" srcOrd="1" destOrd="0" presId="urn:microsoft.com/office/officeart/2005/8/layout/cycle6"/>
    <dgm:cxn modelId="{F055BE07-E3BA-4741-81EC-0C1CEA29F936}" type="presParOf" srcId="{BCFE59D3-F27C-4B38-9534-6274E531D3B5}" destId="{2454B0D9-809F-4E4E-89A8-1A18B84C1969}" srcOrd="2" destOrd="0" presId="urn:microsoft.com/office/officeart/2005/8/layout/cycle6"/>
    <dgm:cxn modelId="{63F383D6-0F04-4EFE-BB20-90C2A2C35CF8}" type="presParOf" srcId="{BCFE59D3-F27C-4B38-9534-6274E531D3B5}" destId="{5481B568-3DDB-49D0-831E-A0FFB834B7B8}" srcOrd="3" destOrd="0" presId="urn:microsoft.com/office/officeart/2005/8/layout/cycle6"/>
    <dgm:cxn modelId="{9C3D6292-B512-4375-A3CC-8579A921D18F}" type="presParOf" srcId="{BCFE59D3-F27C-4B38-9534-6274E531D3B5}" destId="{F03FB0D6-697F-467E-9C06-D28886F8DB72}" srcOrd="4" destOrd="0" presId="urn:microsoft.com/office/officeart/2005/8/layout/cycle6"/>
    <dgm:cxn modelId="{B852F12D-6417-46A6-9AE8-0E09C273D6BB}" type="presParOf" srcId="{BCFE59D3-F27C-4B38-9534-6274E531D3B5}" destId="{CD110E63-858F-41A2-A257-3970B8AA18D8}" srcOrd="5" destOrd="0" presId="urn:microsoft.com/office/officeart/2005/8/layout/cycle6"/>
    <dgm:cxn modelId="{4B4514C4-6617-4918-A5BF-5D99F403AADA}" type="presParOf" srcId="{BCFE59D3-F27C-4B38-9534-6274E531D3B5}" destId="{4C0BEAF0-92B1-4BBD-A72C-E3021532224B}" srcOrd="6" destOrd="0" presId="urn:microsoft.com/office/officeart/2005/8/layout/cycle6"/>
    <dgm:cxn modelId="{9C7CFEE4-D08B-4BD9-A521-978A4E5CF094}" type="presParOf" srcId="{BCFE59D3-F27C-4B38-9534-6274E531D3B5}" destId="{ABB8B279-EA28-466A-B2A3-66EA81563341}" srcOrd="7" destOrd="0" presId="urn:microsoft.com/office/officeart/2005/8/layout/cycle6"/>
    <dgm:cxn modelId="{98833839-5E11-499C-8075-5FA9F5C49261}" type="presParOf" srcId="{BCFE59D3-F27C-4B38-9534-6274E531D3B5}" destId="{C8FBE427-B47D-46A5-87A5-68CD4615A41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7CBDA1-688D-44B5-9D06-05ECA33B7EC0}" type="doc">
      <dgm:prSet loTypeId="urn:microsoft.com/office/officeart/2005/8/layout/list1" loCatId="list" qsTypeId="urn:microsoft.com/office/officeart/2005/8/quickstyle/3d2" qsCatId="3D" csTypeId="urn:microsoft.com/office/officeart/2005/8/colors/colorful5" csCatId="colorful"/>
      <dgm:spPr/>
      <dgm:t>
        <a:bodyPr/>
        <a:lstStyle/>
        <a:p>
          <a:endParaRPr lang="fi-FI"/>
        </a:p>
      </dgm:t>
    </dgm:pt>
    <dgm:pt modelId="{0423BA39-8F83-45B4-AC16-3F2E63F3E68C}">
      <dgm:prSet custT="1"/>
      <dgm:spPr/>
      <dgm:t>
        <a:bodyPr/>
        <a:lstStyle/>
        <a:p>
          <a:pPr rtl="0"/>
          <a:r>
            <a:rPr lang="fi-FI" sz="2400" b="1" dirty="0" smtClean="0">
              <a:solidFill>
                <a:schemeClr val="tx1"/>
              </a:solidFill>
            </a:rPr>
            <a:t>Satoja kertoja suurempia kuin virukset</a:t>
          </a:r>
          <a:endParaRPr lang="fi-FI" sz="2400" b="1" dirty="0">
            <a:solidFill>
              <a:schemeClr val="tx1"/>
            </a:solidFill>
          </a:endParaRPr>
        </a:p>
      </dgm:t>
    </dgm:pt>
    <dgm:pt modelId="{1FF0C1E5-D4F3-4E01-8093-FC99F72D8B0D}" type="parTrans" cxnId="{2874491A-5939-40D5-B2B5-D1D4A8851846}">
      <dgm:prSet/>
      <dgm:spPr/>
      <dgm:t>
        <a:bodyPr/>
        <a:lstStyle/>
        <a:p>
          <a:endParaRPr lang="fi-FI"/>
        </a:p>
      </dgm:t>
    </dgm:pt>
    <dgm:pt modelId="{DD2EAD7C-5918-4BB3-BF23-B8BBF7ED1A1E}" type="sibTrans" cxnId="{2874491A-5939-40D5-B2B5-D1D4A8851846}">
      <dgm:prSet/>
      <dgm:spPr/>
      <dgm:t>
        <a:bodyPr/>
        <a:lstStyle/>
        <a:p>
          <a:endParaRPr lang="fi-FI"/>
        </a:p>
      </dgm:t>
    </dgm:pt>
    <dgm:pt modelId="{F1205BF8-E6A9-46F4-975C-42530C70F7E7}">
      <dgm:prSet custT="1"/>
      <dgm:spPr/>
      <dgm:t>
        <a:bodyPr/>
        <a:lstStyle/>
        <a:p>
          <a:pPr rtl="0"/>
          <a:r>
            <a:rPr lang="fi-FI" sz="2400" b="1" dirty="0" smtClean="0">
              <a:solidFill>
                <a:schemeClr val="tx1"/>
              </a:solidFill>
            </a:rPr>
            <a:t>Muistuttavat ihmisen omia soluja</a:t>
          </a:r>
          <a:endParaRPr lang="fi-FI" sz="2400" b="1" dirty="0">
            <a:solidFill>
              <a:schemeClr val="tx1"/>
            </a:solidFill>
          </a:endParaRPr>
        </a:p>
      </dgm:t>
    </dgm:pt>
    <dgm:pt modelId="{071817B6-DCC1-4EAC-B130-4942B0A70817}" type="parTrans" cxnId="{CBE5C424-D8C1-44EE-8136-3358AD2F7B11}">
      <dgm:prSet/>
      <dgm:spPr/>
      <dgm:t>
        <a:bodyPr/>
        <a:lstStyle/>
        <a:p>
          <a:endParaRPr lang="fi-FI"/>
        </a:p>
      </dgm:t>
    </dgm:pt>
    <dgm:pt modelId="{949800FB-61FC-48C2-87B1-FF46CE9C339F}" type="sibTrans" cxnId="{CBE5C424-D8C1-44EE-8136-3358AD2F7B11}">
      <dgm:prSet/>
      <dgm:spPr/>
      <dgm:t>
        <a:bodyPr/>
        <a:lstStyle/>
        <a:p>
          <a:endParaRPr lang="fi-FI"/>
        </a:p>
      </dgm:t>
    </dgm:pt>
    <dgm:pt modelId="{79EB3AD9-9204-4EC4-99FB-651604463858}">
      <dgm:prSet custT="1"/>
      <dgm:spPr/>
      <dgm:t>
        <a:bodyPr/>
        <a:lstStyle/>
        <a:p>
          <a:pPr rtl="0"/>
          <a:r>
            <a:rPr lang="fi-FI" sz="2400" b="1" dirty="0" smtClean="0">
              <a:solidFill>
                <a:schemeClr val="tx1"/>
              </a:solidFill>
            </a:rPr>
            <a:t>Vahva seinä suojaa</a:t>
          </a:r>
          <a:endParaRPr lang="fi-FI" sz="2400" b="1" dirty="0">
            <a:solidFill>
              <a:schemeClr val="tx1"/>
            </a:solidFill>
          </a:endParaRPr>
        </a:p>
      </dgm:t>
    </dgm:pt>
    <dgm:pt modelId="{9241D734-052C-4C8B-9EE8-5646FDCD1FE1}" type="parTrans" cxnId="{D98D2AD0-44C2-465F-9B95-6DBCAA838F08}">
      <dgm:prSet/>
      <dgm:spPr/>
      <dgm:t>
        <a:bodyPr/>
        <a:lstStyle/>
        <a:p>
          <a:endParaRPr lang="fi-FI"/>
        </a:p>
      </dgm:t>
    </dgm:pt>
    <dgm:pt modelId="{F1E04483-2E48-4E7A-AE06-6F629224C771}" type="sibTrans" cxnId="{D98D2AD0-44C2-465F-9B95-6DBCAA838F08}">
      <dgm:prSet/>
      <dgm:spPr/>
      <dgm:t>
        <a:bodyPr/>
        <a:lstStyle/>
        <a:p>
          <a:endParaRPr lang="fi-FI"/>
        </a:p>
      </dgm:t>
    </dgm:pt>
    <dgm:pt modelId="{0EEE4AC0-CB3C-4B7D-8007-755A23BF6D6A}">
      <dgm:prSet custT="1"/>
      <dgm:spPr/>
      <dgm:t>
        <a:bodyPr/>
        <a:lstStyle/>
        <a:p>
          <a:pPr rtl="0"/>
          <a:r>
            <a:rPr lang="fi-FI" sz="2400" b="1" dirty="0" smtClean="0">
              <a:solidFill>
                <a:schemeClr val="tx1"/>
              </a:solidFill>
            </a:rPr>
            <a:t>Tunnetaan rajoitettu määrä</a:t>
          </a:r>
          <a:endParaRPr lang="fi-FI" sz="2400" b="1" dirty="0">
            <a:solidFill>
              <a:schemeClr val="tx1"/>
            </a:solidFill>
          </a:endParaRPr>
        </a:p>
      </dgm:t>
    </dgm:pt>
    <dgm:pt modelId="{3B8FC8A3-6BCD-4D0C-9D99-A7DC42CF4A31}" type="parTrans" cxnId="{C61C2282-8A60-414F-81D1-D22DA9E97DA6}">
      <dgm:prSet/>
      <dgm:spPr/>
      <dgm:t>
        <a:bodyPr/>
        <a:lstStyle/>
        <a:p>
          <a:endParaRPr lang="fi-FI"/>
        </a:p>
      </dgm:t>
    </dgm:pt>
    <dgm:pt modelId="{209FAADB-E6B6-4B18-A1B4-48AC1155CD76}" type="sibTrans" cxnId="{C61C2282-8A60-414F-81D1-D22DA9E97DA6}">
      <dgm:prSet/>
      <dgm:spPr/>
      <dgm:t>
        <a:bodyPr/>
        <a:lstStyle/>
        <a:p>
          <a:endParaRPr lang="fi-FI"/>
        </a:p>
      </dgm:t>
    </dgm:pt>
    <dgm:pt modelId="{F7FDDE32-E1BE-4C24-BEB8-6DB86DEB441E}">
      <dgm:prSet custT="1"/>
      <dgm:spPr/>
      <dgm:t>
        <a:bodyPr/>
        <a:lstStyle/>
        <a:p>
          <a:pPr rtl="0"/>
          <a:r>
            <a:rPr lang="fi-FI" sz="2400" b="1" dirty="0" smtClean="0">
              <a:solidFill>
                <a:schemeClr val="tx1"/>
              </a:solidFill>
            </a:rPr>
            <a:t>Taudinaiheuttamiskyvyltään erilaisia</a:t>
          </a:r>
          <a:endParaRPr lang="fi-FI" sz="2400" b="1" dirty="0">
            <a:solidFill>
              <a:schemeClr val="tx1"/>
            </a:solidFill>
          </a:endParaRPr>
        </a:p>
      </dgm:t>
    </dgm:pt>
    <dgm:pt modelId="{D919654C-B51D-4557-825C-78B009EC2CFC}" type="parTrans" cxnId="{85E6E12E-B218-4ADB-AEB3-139F9ADFECBA}">
      <dgm:prSet/>
      <dgm:spPr/>
      <dgm:t>
        <a:bodyPr/>
        <a:lstStyle/>
        <a:p>
          <a:endParaRPr lang="fi-FI"/>
        </a:p>
      </dgm:t>
    </dgm:pt>
    <dgm:pt modelId="{93E635D2-A5E5-4998-A62A-9AFFD29D3078}" type="sibTrans" cxnId="{85E6E12E-B218-4ADB-AEB3-139F9ADFECBA}">
      <dgm:prSet/>
      <dgm:spPr/>
      <dgm:t>
        <a:bodyPr/>
        <a:lstStyle/>
        <a:p>
          <a:endParaRPr lang="fi-FI"/>
        </a:p>
      </dgm:t>
    </dgm:pt>
    <dgm:pt modelId="{22A0AE12-0FE7-424F-BD69-C57386439C16}">
      <dgm:prSet custT="1"/>
      <dgm:spPr/>
      <dgm:t>
        <a:bodyPr/>
        <a:lstStyle/>
        <a:p>
          <a:pPr rtl="0"/>
          <a:r>
            <a:rPr lang="fi-FI" sz="2400" b="1" dirty="0" smtClean="0">
              <a:solidFill>
                <a:schemeClr val="tx1"/>
              </a:solidFill>
            </a:rPr>
            <a:t>Bakteeri-infektiota voidaan hoitaa</a:t>
          </a:r>
          <a:endParaRPr lang="fi-FI" sz="2400" b="1" dirty="0">
            <a:solidFill>
              <a:schemeClr val="tx1"/>
            </a:solidFill>
          </a:endParaRPr>
        </a:p>
      </dgm:t>
    </dgm:pt>
    <dgm:pt modelId="{023501C5-7BF3-4545-ADCF-7501B2D66578}" type="parTrans" cxnId="{C41300CA-54A0-4492-80B3-9FFF80581C93}">
      <dgm:prSet/>
      <dgm:spPr/>
      <dgm:t>
        <a:bodyPr/>
        <a:lstStyle/>
        <a:p>
          <a:endParaRPr lang="fi-FI"/>
        </a:p>
      </dgm:t>
    </dgm:pt>
    <dgm:pt modelId="{20B5B701-114A-4DE6-BC71-60918E36C768}" type="sibTrans" cxnId="{C41300CA-54A0-4492-80B3-9FFF80581C93}">
      <dgm:prSet/>
      <dgm:spPr/>
      <dgm:t>
        <a:bodyPr/>
        <a:lstStyle/>
        <a:p>
          <a:endParaRPr lang="fi-FI"/>
        </a:p>
      </dgm:t>
    </dgm:pt>
    <dgm:pt modelId="{B5ECDA84-6446-455D-9C31-9015757EDC67}">
      <dgm:prSet custT="1"/>
      <dgm:spPr/>
      <dgm:t>
        <a:bodyPr/>
        <a:lstStyle/>
        <a:p>
          <a:pPr rtl="0"/>
          <a:r>
            <a:rPr lang="fi-FI" sz="2400" b="1" dirty="0" smtClean="0">
              <a:solidFill>
                <a:schemeClr val="tx1"/>
              </a:solidFill>
            </a:rPr>
            <a:t>Sekainfektiot yleisiä</a:t>
          </a:r>
          <a:endParaRPr lang="fi-FI" sz="2400" b="1" dirty="0">
            <a:solidFill>
              <a:schemeClr val="tx1"/>
            </a:solidFill>
          </a:endParaRPr>
        </a:p>
      </dgm:t>
    </dgm:pt>
    <dgm:pt modelId="{289F5E02-0102-4E73-91CC-1F8F2A71E7A8}" type="parTrans" cxnId="{6296CC84-7732-4F03-A110-39599EA34197}">
      <dgm:prSet/>
      <dgm:spPr/>
      <dgm:t>
        <a:bodyPr/>
        <a:lstStyle/>
        <a:p>
          <a:endParaRPr lang="fi-FI"/>
        </a:p>
      </dgm:t>
    </dgm:pt>
    <dgm:pt modelId="{20AEEA7D-5705-448F-8998-599F465BB6A2}" type="sibTrans" cxnId="{6296CC84-7732-4F03-A110-39599EA34197}">
      <dgm:prSet/>
      <dgm:spPr/>
      <dgm:t>
        <a:bodyPr/>
        <a:lstStyle/>
        <a:p>
          <a:endParaRPr lang="fi-FI"/>
        </a:p>
      </dgm:t>
    </dgm:pt>
    <dgm:pt modelId="{88F1F2F5-3FB9-4E27-A5D4-3F7CB8A0F08D}" type="pres">
      <dgm:prSet presAssocID="{EA7CBDA1-688D-44B5-9D06-05ECA33B7EC0}" presName="linear" presStyleCnt="0">
        <dgm:presLayoutVars>
          <dgm:dir/>
          <dgm:animLvl val="lvl"/>
          <dgm:resizeHandles val="exact"/>
        </dgm:presLayoutVars>
      </dgm:prSet>
      <dgm:spPr/>
      <dgm:t>
        <a:bodyPr/>
        <a:lstStyle/>
        <a:p>
          <a:endParaRPr lang="fi-FI"/>
        </a:p>
      </dgm:t>
    </dgm:pt>
    <dgm:pt modelId="{C94C8F7C-5AE4-4F0B-9D98-ACB19F64A8D7}" type="pres">
      <dgm:prSet presAssocID="{0423BA39-8F83-45B4-AC16-3F2E63F3E68C}" presName="parentLin" presStyleCnt="0"/>
      <dgm:spPr/>
    </dgm:pt>
    <dgm:pt modelId="{650A127C-FA0D-4DCD-9B65-585ED458ADC4}" type="pres">
      <dgm:prSet presAssocID="{0423BA39-8F83-45B4-AC16-3F2E63F3E68C}" presName="parentLeftMargin" presStyleLbl="node1" presStyleIdx="0" presStyleCnt="6"/>
      <dgm:spPr/>
      <dgm:t>
        <a:bodyPr/>
        <a:lstStyle/>
        <a:p>
          <a:endParaRPr lang="fi-FI"/>
        </a:p>
      </dgm:t>
    </dgm:pt>
    <dgm:pt modelId="{551EF767-236B-492E-9E33-91B37D3F518E}" type="pres">
      <dgm:prSet presAssocID="{0423BA39-8F83-45B4-AC16-3F2E63F3E68C}" presName="parentText" presStyleLbl="node1" presStyleIdx="0" presStyleCnt="6">
        <dgm:presLayoutVars>
          <dgm:chMax val="0"/>
          <dgm:bulletEnabled val="1"/>
        </dgm:presLayoutVars>
      </dgm:prSet>
      <dgm:spPr/>
      <dgm:t>
        <a:bodyPr/>
        <a:lstStyle/>
        <a:p>
          <a:endParaRPr lang="fi-FI"/>
        </a:p>
      </dgm:t>
    </dgm:pt>
    <dgm:pt modelId="{D2F5CC67-9B08-4B3E-82B0-BB9742AD8B1E}" type="pres">
      <dgm:prSet presAssocID="{0423BA39-8F83-45B4-AC16-3F2E63F3E68C}" presName="negativeSpace" presStyleCnt="0"/>
      <dgm:spPr/>
    </dgm:pt>
    <dgm:pt modelId="{ED62E19C-6952-4C4E-902E-082EADADB018}" type="pres">
      <dgm:prSet presAssocID="{0423BA39-8F83-45B4-AC16-3F2E63F3E68C}" presName="childText" presStyleLbl="conFgAcc1" presStyleIdx="0" presStyleCnt="6">
        <dgm:presLayoutVars>
          <dgm:bulletEnabled val="1"/>
        </dgm:presLayoutVars>
      </dgm:prSet>
      <dgm:spPr/>
    </dgm:pt>
    <dgm:pt modelId="{D8E0EF9B-BD4A-4AD5-A942-43865F8853DB}" type="pres">
      <dgm:prSet presAssocID="{DD2EAD7C-5918-4BB3-BF23-B8BBF7ED1A1E}" presName="spaceBetweenRectangles" presStyleCnt="0"/>
      <dgm:spPr/>
    </dgm:pt>
    <dgm:pt modelId="{FCA14A47-52FE-44AF-970A-B0078C2DF306}" type="pres">
      <dgm:prSet presAssocID="{F1205BF8-E6A9-46F4-975C-42530C70F7E7}" presName="parentLin" presStyleCnt="0"/>
      <dgm:spPr/>
    </dgm:pt>
    <dgm:pt modelId="{CC6CB313-1D72-422F-801B-33DEEF7451B3}" type="pres">
      <dgm:prSet presAssocID="{F1205BF8-E6A9-46F4-975C-42530C70F7E7}" presName="parentLeftMargin" presStyleLbl="node1" presStyleIdx="0" presStyleCnt="6"/>
      <dgm:spPr/>
      <dgm:t>
        <a:bodyPr/>
        <a:lstStyle/>
        <a:p>
          <a:endParaRPr lang="fi-FI"/>
        </a:p>
      </dgm:t>
    </dgm:pt>
    <dgm:pt modelId="{FE15866C-3F39-4C20-825A-EE9FE09FFBCC}" type="pres">
      <dgm:prSet presAssocID="{F1205BF8-E6A9-46F4-975C-42530C70F7E7}" presName="parentText" presStyleLbl="node1" presStyleIdx="1" presStyleCnt="6">
        <dgm:presLayoutVars>
          <dgm:chMax val="0"/>
          <dgm:bulletEnabled val="1"/>
        </dgm:presLayoutVars>
      </dgm:prSet>
      <dgm:spPr/>
      <dgm:t>
        <a:bodyPr/>
        <a:lstStyle/>
        <a:p>
          <a:endParaRPr lang="fi-FI"/>
        </a:p>
      </dgm:t>
    </dgm:pt>
    <dgm:pt modelId="{67F0F5EF-AB0C-48A5-B0A7-C95092DB91AD}" type="pres">
      <dgm:prSet presAssocID="{F1205BF8-E6A9-46F4-975C-42530C70F7E7}" presName="negativeSpace" presStyleCnt="0"/>
      <dgm:spPr/>
    </dgm:pt>
    <dgm:pt modelId="{C3517CA9-EE21-4741-A610-2AC95A31EA8B}" type="pres">
      <dgm:prSet presAssocID="{F1205BF8-E6A9-46F4-975C-42530C70F7E7}" presName="childText" presStyleLbl="conFgAcc1" presStyleIdx="1" presStyleCnt="6">
        <dgm:presLayoutVars>
          <dgm:bulletEnabled val="1"/>
        </dgm:presLayoutVars>
      </dgm:prSet>
      <dgm:spPr/>
      <dgm:t>
        <a:bodyPr/>
        <a:lstStyle/>
        <a:p>
          <a:endParaRPr lang="fi-FI"/>
        </a:p>
      </dgm:t>
    </dgm:pt>
    <dgm:pt modelId="{FB4ECE8A-26C1-409E-BB84-0A3AEED827EE}" type="pres">
      <dgm:prSet presAssocID="{949800FB-61FC-48C2-87B1-FF46CE9C339F}" presName="spaceBetweenRectangles" presStyleCnt="0"/>
      <dgm:spPr/>
    </dgm:pt>
    <dgm:pt modelId="{8715F3F5-AB09-43CD-965B-9C3A5CD7C72A}" type="pres">
      <dgm:prSet presAssocID="{0EEE4AC0-CB3C-4B7D-8007-755A23BF6D6A}" presName="parentLin" presStyleCnt="0"/>
      <dgm:spPr/>
    </dgm:pt>
    <dgm:pt modelId="{30077490-D5E2-423E-ABF3-5FB752A4088B}" type="pres">
      <dgm:prSet presAssocID="{0EEE4AC0-CB3C-4B7D-8007-755A23BF6D6A}" presName="parentLeftMargin" presStyleLbl="node1" presStyleIdx="1" presStyleCnt="6"/>
      <dgm:spPr/>
      <dgm:t>
        <a:bodyPr/>
        <a:lstStyle/>
        <a:p>
          <a:endParaRPr lang="fi-FI"/>
        </a:p>
      </dgm:t>
    </dgm:pt>
    <dgm:pt modelId="{9AC3D0A7-2326-4A14-B9B7-64DF8049B655}" type="pres">
      <dgm:prSet presAssocID="{0EEE4AC0-CB3C-4B7D-8007-755A23BF6D6A}" presName="parentText" presStyleLbl="node1" presStyleIdx="2" presStyleCnt="6">
        <dgm:presLayoutVars>
          <dgm:chMax val="0"/>
          <dgm:bulletEnabled val="1"/>
        </dgm:presLayoutVars>
      </dgm:prSet>
      <dgm:spPr/>
      <dgm:t>
        <a:bodyPr/>
        <a:lstStyle/>
        <a:p>
          <a:endParaRPr lang="fi-FI"/>
        </a:p>
      </dgm:t>
    </dgm:pt>
    <dgm:pt modelId="{B449D42D-520D-42D7-A5DF-82FB64A1E728}" type="pres">
      <dgm:prSet presAssocID="{0EEE4AC0-CB3C-4B7D-8007-755A23BF6D6A}" presName="negativeSpace" presStyleCnt="0"/>
      <dgm:spPr/>
    </dgm:pt>
    <dgm:pt modelId="{6A72CC21-6C84-40AE-B0ED-155D3838E929}" type="pres">
      <dgm:prSet presAssocID="{0EEE4AC0-CB3C-4B7D-8007-755A23BF6D6A}" presName="childText" presStyleLbl="conFgAcc1" presStyleIdx="2" presStyleCnt="6">
        <dgm:presLayoutVars>
          <dgm:bulletEnabled val="1"/>
        </dgm:presLayoutVars>
      </dgm:prSet>
      <dgm:spPr/>
    </dgm:pt>
    <dgm:pt modelId="{CAAEB04D-8821-457D-A9B2-98EB0CE66873}" type="pres">
      <dgm:prSet presAssocID="{209FAADB-E6B6-4B18-A1B4-48AC1155CD76}" presName="spaceBetweenRectangles" presStyleCnt="0"/>
      <dgm:spPr/>
    </dgm:pt>
    <dgm:pt modelId="{62A5AD25-B353-45AA-A5FD-884FCA222594}" type="pres">
      <dgm:prSet presAssocID="{F7FDDE32-E1BE-4C24-BEB8-6DB86DEB441E}" presName="parentLin" presStyleCnt="0"/>
      <dgm:spPr/>
    </dgm:pt>
    <dgm:pt modelId="{9F733C9C-FA63-4976-849A-123C52CFFD7C}" type="pres">
      <dgm:prSet presAssocID="{F7FDDE32-E1BE-4C24-BEB8-6DB86DEB441E}" presName="parentLeftMargin" presStyleLbl="node1" presStyleIdx="2" presStyleCnt="6"/>
      <dgm:spPr/>
      <dgm:t>
        <a:bodyPr/>
        <a:lstStyle/>
        <a:p>
          <a:endParaRPr lang="fi-FI"/>
        </a:p>
      </dgm:t>
    </dgm:pt>
    <dgm:pt modelId="{D902F491-EE05-48E6-B500-84C12002B345}" type="pres">
      <dgm:prSet presAssocID="{F7FDDE32-E1BE-4C24-BEB8-6DB86DEB441E}" presName="parentText" presStyleLbl="node1" presStyleIdx="3" presStyleCnt="6">
        <dgm:presLayoutVars>
          <dgm:chMax val="0"/>
          <dgm:bulletEnabled val="1"/>
        </dgm:presLayoutVars>
      </dgm:prSet>
      <dgm:spPr/>
      <dgm:t>
        <a:bodyPr/>
        <a:lstStyle/>
        <a:p>
          <a:endParaRPr lang="fi-FI"/>
        </a:p>
      </dgm:t>
    </dgm:pt>
    <dgm:pt modelId="{F9F5BB92-A41B-4E06-85A4-B7F494693875}" type="pres">
      <dgm:prSet presAssocID="{F7FDDE32-E1BE-4C24-BEB8-6DB86DEB441E}" presName="negativeSpace" presStyleCnt="0"/>
      <dgm:spPr/>
    </dgm:pt>
    <dgm:pt modelId="{1AB1E69A-1EE8-400C-AE2C-3557B14F2A6D}" type="pres">
      <dgm:prSet presAssocID="{F7FDDE32-E1BE-4C24-BEB8-6DB86DEB441E}" presName="childText" presStyleLbl="conFgAcc1" presStyleIdx="3" presStyleCnt="6">
        <dgm:presLayoutVars>
          <dgm:bulletEnabled val="1"/>
        </dgm:presLayoutVars>
      </dgm:prSet>
      <dgm:spPr/>
    </dgm:pt>
    <dgm:pt modelId="{D494E2A1-1560-4022-A2A1-FDC9C3052A86}" type="pres">
      <dgm:prSet presAssocID="{93E635D2-A5E5-4998-A62A-9AFFD29D3078}" presName="spaceBetweenRectangles" presStyleCnt="0"/>
      <dgm:spPr/>
    </dgm:pt>
    <dgm:pt modelId="{B811A0DE-CF09-4620-B2F2-0FC0C6C2A073}" type="pres">
      <dgm:prSet presAssocID="{22A0AE12-0FE7-424F-BD69-C57386439C16}" presName="parentLin" presStyleCnt="0"/>
      <dgm:spPr/>
    </dgm:pt>
    <dgm:pt modelId="{679D46CD-B594-4BD4-ADEF-065286831EAE}" type="pres">
      <dgm:prSet presAssocID="{22A0AE12-0FE7-424F-BD69-C57386439C16}" presName="parentLeftMargin" presStyleLbl="node1" presStyleIdx="3" presStyleCnt="6"/>
      <dgm:spPr/>
      <dgm:t>
        <a:bodyPr/>
        <a:lstStyle/>
        <a:p>
          <a:endParaRPr lang="fi-FI"/>
        </a:p>
      </dgm:t>
    </dgm:pt>
    <dgm:pt modelId="{6B797DA4-C44A-4A70-A613-EB8F4E188599}" type="pres">
      <dgm:prSet presAssocID="{22A0AE12-0FE7-424F-BD69-C57386439C16}" presName="parentText" presStyleLbl="node1" presStyleIdx="4" presStyleCnt="6">
        <dgm:presLayoutVars>
          <dgm:chMax val="0"/>
          <dgm:bulletEnabled val="1"/>
        </dgm:presLayoutVars>
      </dgm:prSet>
      <dgm:spPr/>
      <dgm:t>
        <a:bodyPr/>
        <a:lstStyle/>
        <a:p>
          <a:endParaRPr lang="fi-FI"/>
        </a:p>
      </dgm:t>
    </dgm:pt>
    <dgm:pt modelId="{EF70DCC8-69D7-4C54-8233-70A484255E4C}" type="pres">
      <dgm:prSet presAssocID="{22A0AE12-0FE7-424F-BD69-C57386439C16}" presName="negativeSpace" presStyleCnt="0"/>
      <dgm:spPr/>
    </dgm:pt>
    <dgm:pt modelId="{4A98F356-6708-4643-8381-E7A6091297BA}" type="pres">
      <dgm:prSet presAssocID="{22A0AE12-0FE7-424F-BD69-C57386439C16}" presName="childText" presStyleLbl="conFgAcc1" presStyleIdx="4" presStyleCnt="6">
        <dgm:presLayoutVars>
          <dgm:bulletEnabled val="1"/>
        </dgm:presLayoutVars>
      </dgm:prSet>
      <dgm:spPr/>
    </dgm:pt>
    <dgm:pt modelId="{2A981774-537E-4992-90CF-D969B933469E}" type="pres">
      <dgm:prSet presAssocID="{20B5B701-114A-4DE6-BC71-60918E36C768}" presName="spaceBetweenRectangles" presStyleCnt="0"/>
      <dgm:spPr/>
    </dgm:pt>
    <dgm:pt modelId="{04660A13-FDC9-42B3-A601-C5B78146ED3A}" type="pres">
      <dgm:prSet presAssocID="{B5ECDA84-6446-455D-9C31-9015757EDC67}" presName="parentLin" presStyleCnt="0"/>
      <dgm:spPr/>
    </dgm:pt>
    <dgm:pt modelId="{A5FE8EDF-E4B9-4E2A-9E02-3ABE32856771}" type="pres">
      <dgm:prSet presAssocID="{B5ECDA84-6446-455D-9C31-9015757EDC67}" presName="parentLeftMargin" presStyleLbl="node1" presStyleIdx="4" presStyleCnt="6"/>
      <dgm:spPr/>
      <dgm:t>
        <a:bodyPr/>
        <a:lstStyle/>
        <a:p>
          <a:endParaRPr lang="fi-FI"/>
        </a:p>
      </dgm:t>
    </dgm:pt>
    <dgm:pt modelId="{63D137F9-56D4-4127-A20E-5735D8A06D07}" type="pres">
      <dgm:prSet presAssocID="{B5ECDA84-6446-455D-9C31-9015757EDC67}" presName="parentText" presStyleLbl="node1" presStyleIdx="5" presStyleCnt="6">
        <dgm:presLayoutVars>
          <dgm:chMax val="0"/>
          <dgm:bulletEnabled val="1"/>
        </dgm:presLayoutVars>
      </dgm:prSet>
      <dgm:spPr/>
      <dgm:t>
        <a:bodyPr/>
        <a:lstStyle/>
        <a:p>
          <a:endParaRPr lang="fi-FI"/>
        </a:p>
      </dgm:t>
    </dgm:pt>
    <dgm:pt modelId="{087DC78F-A361-4C53-866C-A07085F0A54B}" type="pres">
      <dgm:prSet presAssocID="{B5ECDA84-6446-455D-9C31-9015757EDC67}" presName="negativeSpace" presStyleCnt="0"/>
      <dgm:spPr/>
    </dgm:pt>
    <dgm:pt modelId="{27952F73-9082-4F4E-9DA8-57A870C97792}" type="pres">
      <dgm:prSet presAssocID="{B5ECDA84-6446-455D-9C31-9015757EDC67}" presName="childText" presStyleLbl="conFgAcc1" presStyleIdx="5" presStyleCnt="6">
        <dgm:presLayoutVars>
          <dgm:bulletEnabled val="1"/>
        </dgm:presLayoutVars>
      </dgm:prSet>
      <dgm:spPr/>
    </dgm:pt>
  </dgm:ptLst>
  <dgm:cxnLst>
    <dgm:cxn modelId="{303A26EF-F4C8-4F54-85DC-5707F8A6D8A9}" type="presOf" srcId="{0423BA39-8F83-45B4-AC16-3F2E63F3E68C}" destId="{551EF767-236B-492E-9E33-91B37D3F518E}" srcOrd="1" destOrd="0" presId="urn:microsoft.com/office/officeart/2005/8/layout/list1"/>
    <dgm:cxn modelId="{D703BBDB-91EC-4446-A4CF-6B02EE28D2F2}" type="presOf" srcId="{F1205BF8-E6A9-46F4-975C-42530C70F7E7}" destId="{FE15866C-3F39-4C20-825A-EE9FE09FFBCC}" srcOrd="1" destOrd="0" presId="urn:microsoft.com/office/officeart/2005/8/layout/list1"/>
    <dgm:cxn modelId="{2874491A-5939-40D5-B2B5-D1D4A8851846}" srcId="{EA7CBDA1-688D-44B5-9D06-05ECA33B7EC0}" destId="{0423BA39-8F83-45B4-AC16-3F2E63F3E68C}" srcOrd="0" destOrd="0" parTransId="{1FF0C1E5-D4F3-4E01-8093-FC99F72D8B0D}" sibTransId="{DD2EAD7C-5918-4BB3-BF23-B8BBF7ED1A1E}"/>
    <dgm:cxn modelId="{7BCC9277-1F5C-4057-ADC2-56713ED4CA3B}" type="presOf" srcId="{0423BA39-8F83-45B4-AC16-3F2E63F3E68C}" destId="{650A127C-FA0D-4DCD-9B65-585ED458ADC4}" srcOrd="0" destOrd="0" presId="urn:microsoft.com/office/officeart/2005/8/layout/list1"/>
    <dgm:cxn modelId="{F861B424-2B7E-4017-A675-D66D4DEB6AAA}" type="presOf" srcId="{0EEE4AC0-CB3C-4B7D-8007-755A23BF6D6A}" destId="{30077490-D5E2-423E-ABF3-5FB752A4088B}" srcOrd="0" destOrd="0" presId="urn:microsoft.com/office/officeart/2005/8/layout/list1"/>
    <dgm:cxn modelId="{D658828A-33EA-49EB-BCDF-E770761CD77E}" type="presOf" srcId="{B5ECDA84-6446-455D-9C31-9015757EDC67}" destId="{63D137F9-56D4-4127-A20E-5735D8A06D07}" srcOrd="1" destOrd="0" presId="urn:microsoft.com/office/officeart/2005/8/layout/list1"/>
    <dgm:cxn modelId="{85E6E12E-B218-4ADB-AEB3-139F9ADFECBA}" srcId="{EA7CBDA1-688D-44B5-9D06-05ECA33B7EC0}" destId="{F7FDDE32-E1BE-4C24-BEB8-6DB86DEB441E}" srcOrd="3" destOrd="0" parTransId="{D919654C-B51D-4557-825C-78B009EC2CFC}" sibTransId="{93E635D2-A5E5-4998-A62A-9AFFD29D3078}"/>
    <dgm:cxn modelId="{C83F93E7-0765-4DC5-A51A-D2DC64C9D578}" type="presOf" srcId="{EA7CBDA1-688D-44B5-9D06-05ECA33B7EC0}" destId="{88F1F2F5-3FB9-4E27-A5D4-3F7CB8A0F08D}" srcOrd="0" destOrd="0" presId="urn:microsoft.com/office/officeart/2005/8/layout/list1"/>
    <dgm:cxn modelId="{B479A4CA-B609-4760-9733-5637752D04C9}" type="presOf" srcId="{0EEE4AC0-CB3C-4B7D-8007-755A23BF6D6A}" destId="{9AC3D0A7-2326-4A14-B9B7-64DF8049B655}" srcOrd="1" destOrd="0" presId="urn:microsoft.com/office/officeart/2005/8/layout/list1"/>
    <dgm:cxn modelId="{C61C2282-8A60-414F-81D1-D22DA9E97DA6}" srcId="{EA7CBDA1-688D-44B5-9D06-05ECA33B7EC0}" destId="{0EEE4AC0-CB3C-4B7D-8007-755A23BF6D6A}" srcOrd="2" destOrd="0" parTransId="{3B8FC8A3-6BCD-4D0C-9D99-A7DC42CF4A31}" sibTransId="{209FAADB-E6B6-4B18-A1B4-48AC1155CD76}"/>
    <dgm:cxn modelId="{80C2DB8C-AE83-46AE-82D7-378106AD01E9}" type="presOf" srcId="{B5ECDA84-6446-455D-9C31-9015757EDC67}" destId="{A5FE8EDF-E4B9-4E2A-9E02-3ABE32856771}" srcOrd="0" destOrd="0" presId="urn:microsoft.com/office/officeart/2005/8/layout/list1"/>
    <dgm:cxn modelId="{8CDE74F0-80B1-4E77-AEE6-38FDD71582CD}" type="presOf" srcId="{F1205BF8-E6A9-46F4-975C-42530C70F7E7}" destId="{CC6CB313-1D72-422F-801B-33DEEF7451B3}" srcOrd="0" destOrd="0" presId="urn:microsoft.com/office/officeart/2005/8/layout/list1"/>
    <dgm:cxn modelId="{F7271B75-2336-4965-8FB5-DC118E5F94F6}" type="presOf" srcId="{22A0AE12-0FE7-424F-BD69-C57386439C16}" destId="{679D46CD-B594-4BD4-ADEF-065286831EAE}" srcOrd="0" destOrd="0" presId="urn:microsoft.com/office/officeart/2005/8/layout/list1"/>
    <dgm:cxn modelId="{436AFBE9-5B2D-4864-9E72-1A4602D7C8CB}" type="presOf" srcId="{22A0AE12-0FE7-424F-BD69-C57386439C16}" destId="{6B797DA4-C44A-4A70-A613-EB8F4E188599}" srcOrd="1" destOrd="0" presId="urn:microsoft.com/office/officeart/2005/8/layout/list1"/>
    <dgm:cxn modelId="{D98D2AD0-44C2-465F-9B95-6DBCAA838F08}" srcId="{F1205BF8-E6A9-46F4-975C-42530C70F7E7}" destId="{79EB3AD9-9204-4EC4-99FB-651604463858}" srcOrd="0" destOrd="0" parTransId="{9241D734-052C-4C8B-9EE8-5646FDCD1FE1}" sibTransId="{F1E04483-2E48-4E7A-AE06-6F629224C771}"/>
    <dgm:cxn modelId="{5528075A-813B-4ECD-B3E7-3B70A71A6499}" type="presOf" srcId="{F7FDDE32-E1BE-4C24-BEB8-6DB86DEB441E}" destId="{9F733C9C-FA63-4976-849A-123C52CFFD7C}" srcOrd="0" destOrd="0" presId="urn:microsoft.com/office/officeart/2005/8/layout/list1"/>
    <dgm:cxn modelId="{71FD165E-B2F7-4576-A7DE-FA899336263E}" type="presOf" srcId="{79EB3AD9-9204-4EC4-99FB-651604463858}" destId="{C3517CA9-EE21-4741-A610-2AC95A31EA8B}" srcOrd="0" destOrd="0" presId="urn:microsoft.com/office/officeart/2005/8/layout/list1"/>
    <dgm:cxn modelId="{CBE5C424-D8C1-44EE-8136-3358AD2F7B11}" srcId="{EA7CBDA1-688D-44B5-9D06-05ECA33B7EC0}" destId="{F1205BF8-E6A9-46F4-975C-42530C70F7E7}" srcOrd="1" destOrd="0" parTransId="{071817B6-DCC1-4EAC-B130-4942B0A70817}" sibTransId="{949800FB-61FC-48C2-87B1-FF46CE9C339F}"/>
    <dgm:cxn modelId="{C41300CA-54A0-4492-80B3-9FFF80581C93}" srcId="{EA7CBDA1-688D-44B5-9D06-05ECA33B7EC0}" destId="{22A0AE12-0FE7-424F-BD69-C57386439C16}" srcOrd="4" destOrd="0" parTransId="{023501C5-7BF3-4545-ADCF-7501B2D66578}" sibTransId="{20B5B701-114A-4DE6-BC71-60918E36C768}"/>
    <dgm:cxn modelId="{6296CC84-7732-4F03-A110-39599EA34197}" srcId="{EA7CBDA1-688D-44B5-9D06-05ECA33B7EC0}" destId="{B5ECDA84-6446-455D-9C31-9015757EDC67}" srcOrd="5" destOrd="0" parTransId="{289F5E02-0102-4E73-91CC-1F8F2A71E7A8}" sibTransId="{20AEEA7D-5705-448F-8998-599F465BB6A2}"/>
    <dgm:cxn modelId="{B5FCE14A-AC67-4965-BE5E-4F302A2F835E}" type="presOf" srcId="{F7FDDE32-E1BE-4C24-BEB8-6DB86DEB441E}" destId="{D902F491-EE05-48E6-B500-84C12002B345}" srcOrd="1" destOrd="0" presId="urn:microsoft.com/office/officeart/2005/8/layout/list1"/>
    <dgm:cxn modelId="{D6EC8E86-D75B-4C3D-BBDD-A77D7E09B825}" type="presParOf" srcId="{88F1F2F5-3FB9-4E27-A5D4-3F7CB8A0F08D}" destId="{C94C8F7C-5AE4-4F0B-9D98-ACB19F64A8D7}" srcOrd="0" destOrd="0" presId="urn:microsoft.com/office/officeart/2005/8/layout/list1"/>
    <dgm:cxn modelId="{F87E3B5B-539A-4301-9E2F-CBEF81A5F130}" type="presParOf" srcId="{C94C8F7C-5AE4-4F0B-9D98-ACB19F64A8D7}" destId="{650A127C-FA0D-4DCD-9B65-585ED458ADC4}" srcOrd="0" destOrd="0" presId="urn:microsoft.com/office/officeart/2005/8/layout/list1"/>
    <dgm:cxn modelId="{93596593-BF80-467F-8622-159BC4D1F8B5}" type="presParOf" srcId="{C94C8F7C-5AE4-4F0B-9D98-ACB19F64A8D7}" destId="{551EF767-236B-492E-9E33-91B37D3F518E}" srcOrd="1" destOrd="0" presId="urn:microsoft.com/office/officeart/2005/8/layout/list1"/>
    <dgm:cxn modelId="{CD8412D9-72F1-4F50-9EBF-E39C8E5E00A1}" type="presParOf" srcId="{88F1F2F5-3FB9-4E27-A5D4-3F7CB8A0F08D}" destId="{D2F5CC67-9B08-4B3E-82B0-BB9742AD8B1E}" srcOrd="1" destOrd="0" presId="urn:microsoft.com/office/officeart/2005/8/layout/list1"/>
    <dgm:cxn modelId="{C780540E-D594-45EB-A04D-AD5B7DD4B808}" type="presParOf" srcId="{88F1F2F5-3FB9-4E27-A5D4-3F7CB8A0F08D}" destId="{ED62E19C-6952-4C4E-902E-082EADADB018}" srcOrd="2" destOrd="0" presId="urn:microsoft.com/office/officeart/2005/8/layout/list1"/>
    <dgm:cxn modelId="{C0FDF9A3-F47D-4975-9AF9-2D30FFF5A50C}" type="presParOf" srcId="{88F1F2F5-3FB9-4E27-A5D4-3F7CB8A0F08D}" destId="{D8E0EF9B-BD4A-4AD5-A942-43865F8853DB}" srcOrd="3" destOrd="0" presId="urn:microsoft.com/office/officeart/2005/8/layout/list1"/>
    <dgm:cxn modelId="{CF87862E-A53D-4310-B074-A0DE1285F3A2}" type="presParOf" srcId="{88F1F2F5-3FB9-4E27-A5D4-3F7CB8A0F08D}" destId="{FCA14A47-52FE-44AF-970A-B0078C2DF306}" srcOrd="4" destOrd="0" presId="urn:microsoft.com/office/officeart/2005/8/layout/list1"/>
    <dgm:cxn modelId="{EA47B6A9-4D8D-4C19-9E95-B8AFF3F98958}" type="presParOf" srcId="{FCA14A47-52FE-44AF-970A-B0078C2DF306}" destId="{CC6CB313-1D72-422F-801B-33DEEF7451B3}" srcOrd="0" destOrd="0" presId="urn:microsoft.com/office/officeart/2005/8/layout/list1"/>
    <dgm:cxn modelId="{551F00D9-462A-41D8-9861-D56D0D1ECE51}" type="presParOf" srcId="{FCA14A47-52FE-44AF-970A-B0078C2DF306}" destId="{FE15866C-3F39-4C20-825A-EE9FE09FFBCC}" srcOrd="1" destOrd="0" presId="urn:microsoft.com/office/officeart/2005/8/layout/list1"/>
    <dgm:cxn modelId="{CC241A5E-25E5-4003-9F88-5A813F4D9353}" type="presParOf" srcId="{88F1F2F5-3FB9-4E27-A5D4-3F7CB8A0F08D}" destId="{67F0F5EF-AB0C-48A5-B0A7-C95092DB91AD}" srcOrd="5" destOrd="0" presId="urn:microsoft.com/office/officeart/2005/8/layout/list1"/>
    <dgm:cxn modelId="{501C2BAF-8FED-4449-9BD8-CD672DF75154}" type="presParOf" srcId="{88F1F2F5-3FB9-4E27-A5D4-3F7CB8A0F08D}" destId="{C3517CA9-EE21-4741-A610-2AC95A31EA8B}" srcOrd="6" destOrd="0" presId="urn:microsoft.com/office/officeart/2005/8/layout/list1"/>
    <dgm:cxn modelId="{6A9EE0EC-5E1F-46BE-8660-BD4AC40A2E8A}" type="presParOf" srcId="{88F1F2F5-3FB9-4E27-A5D4-3F7CB8A0F08D}" destId="{FB4ECE8A-26C1-409E-BB84-0A3AEED827EE}" srcOrd="7" destOrd="0" presId="urn:microsoft.com/office/officeart/2005/8/layout/list1"/>
    <dgm:cxn modelId="{5BAAB938-5111-4DD0-8B4F-8FFDD6E383B2}" type="presParOf" srcId="{88F1F2F5-3FB9-4E27-A5D4-3F7CB8A0F08D}" destId="{8715F3F5-AB09-43CD-965B-9C3A5CD7C72A}" srcOrd="8" destOrd="0" presId="urn:microsoft.com/office/officeart/2005/8/layout/list1"/>
    <dgm:cxn modelId="{BB3BB9A8-7746-47B2-8056-6F2205F8EBA1}" type="presParOf" srcId="{8715F3F5-AB09-43CD-965B-9C3A5CD7C72A}" destId="{30077490-D5E2-423E-ABF3-5FB752A4088B}" srcOrd="0" destOrd="0" presId="urn:microsoft.com/office/officeart/2005/8/layout/list1"/>
    <dgm:cxn modelId="{93BA6E05-54CC-4617-B25A-267B340AA0E3}" type="presParOf" srcId="{8715F3F5-AB09-43CD-965B-9C3A5CD7C72A}" destId="{9AC3D0A7-2326-4A14-B9B7-64DF8049B655}" srcOrd="1" destOrd="0" presId="urn:microsoft.com/office/officeart/2005/8/layout/list1"/>
    <dgm:cxn modelId="{D7A97927-E977-4A05-A402-E9F69D251241}" type="presParOf" srcId="{88F1F2F5-3FB9-4E27-A5D4-3F7CB8A0F08D}" destId="{B449D42D-520D-42D7-A5DF-82FB64A1E728}" srcOrd="9" destOrd="0" presId="urn:microsoft.com/office/officeart/2005/8/layout/list1"/>
    <dgm:cxn modelId="{F4DC8AA6-6B08-4E13-9766-154B95D6825D}" type="presParOf" srcId="{88F1F2F5-3FB9-4E27-A5D4-3F7CB8A0F08D}" destId="{6A72CC21-6C84-40AE-B0ED-155D3838E929}" srcOrd="10" destOrd="0" presId="urn:microsoft.com/office/officeart/2005/8/layout/list1"/>
    <dgm:cxn modelId="{16697D3A-77A6-4A67-9A9D-D3069AED2E81}" type="presParOf" srcId="{88F1F2F5-3FB9-4E27-A5D4-3F7CB8A0F08D}" destId="{CAAEB04D-8821-457D-A9B2-98EB0CE66873}" srcOrd="11" destOrd="0" presId="urn:microsoft.com/office/officeart/2005/8/layout/list1"/>
    <dgm:cxn modelId="{6D8A16A7-0B21-48D1-844B-006DA8F43F30}" type="presParOf" srcId="{88F1F2F5-3FB9-4E27-A5D4-3F7CB8A0F08D}" destId="{62A5AD25-B353-45AA-A5FD-884FCA222594}" srcOrd="12" destOrd="0" presId="urn:microsoft.com/office/officeart/2005/8/layout/list1"/>
    <dgm:cxn modelId="{0BE58CED-787F-41B2-AB6E-2AE469B64541}" type="presParOf" srcId="{62A5AD25-B353-45AA-A5FD-884FCA222594}" destId="{9F733C9C-FA63-4976-849A-123C52CFFD7C}" srcOrd="0" destOrd="0" presId="urn:microsoft.com/office/officeart/2005/8/layout/list1"/>
    <dgm:cxn modelId="{0CC7792C-F15F-4F11-943B-78644E494DD0}" type="presParOf" srcId="{62A5AD25-B353-45AA-A5FD-884FCA222594}" destId="{D902F491-EE05-48E6-B500-84C12002B345}" srcOrd="1" destOrd="0" presId="urn:microsoft.com/office/officeart/2005/8/layout/list1"/>
    <dgm:cxn modelId="{C313801A-3764-4FBB-B718-4239DD3F39C5}" type="presParOf" srcId="{88F1F2F5-3FB9-4E27-A5D4-3F7CB8A0F08D}" destId="{F9F5BB92-A41B-4E06-85A4-B7F494693875}" srcOrd="13" destOrd="0" presId="urn:microsoft.com/office/officeart/2005/8/layout/list1"/>
    <dgm:cxn modelId="{09C4893F-1470-472F-8A4F-0FBFD8A69741}" type="presParOf" srcId="{88F1F2F5-3FB9-4E27-A5D4-3F7CB8A0F08D}" destId="{1AB1E69A-1EE8-400C-AE2C-3557B14F2A6D}" srcOrd="14" destOrd="0" presId="urn:microsoft.com/office/officeart/2005/8/layout/list1"/>
    <dgm:cxn modelId="{31D42FCE-9AF8-4BD4-814A-88702A1D2AE5}" type="presParOf" srcId="{88F1F2F5-3FB9-4E27-A5D4-3F7CB8A0F08D}" destId="{D494E2A1-1560-4022-A2A1-FDC9C3052A86}" srcOrd="15" destOrd="0" presId="urn:microsoft.com/office/officeart/2005/8/layout/list1"/>
    <dgm:cxn modelId="{5EEBB44D-EFA0-4DD5-A5D4-2784C62523C5}" type="presParOf" srcId="{88F1F2F5-3FB9-4E27-A5D4-3F7CB8A0F08D}" destId="{B811A0DE-CF09-4620-B2F2-0FC0C6C2A073}" srcOrd="16" destOrd="0" presId="urn:microsoft.com/office/officeart/2005/8/layout/list1"/>
    <dgm:cxn modelId="{EBD5D887-0F25-4496-9758-F118C7F80DB3}" type="presParOf" srcId="{B811A0DE-CF09-4620-B2F2-0FC0C6C2A073}" destId="{679D46CD-B594-4BD4-ADEF-065286831EAE}" srcOrd="0" destOrd="0" presId="urn:microsoft.com/office/officeart/2005/8/layout/list1"/>
    <dgm:cxn modelId="{57B81A23-14D2-405B-A75E-DECB2E43653E}" type="presParOf" srcId="{B811A0DE-CF09-4620-B2F2-0FC0C6C2A073}" destId="{6B797DA4-C44A-4A70-A613-EB8F4E188599}" srcOrd="1" destOrd="0" presId="urn:microsoft.com/office/officeart/2005/8/layout/list1"/>
    <dgm:cxn modelId="{6874A3D2-A1B6-4082-95F4-B8793C67D92C}" type="presParOf" srcId="{88F1F2F5-3FB9-4E27-A5D4-3F7CB8A0F08D}" destId="{EF70DCC8-69D7-4C54-8233-70A484255E4C}" srcOrd="17" destOrd="0" presId="urn:microsoft.com/office/officeart/2005/8/layout/list1"/>
    <dgm:cxn modelId="{E6E528EE-3E2E-487A-8959-CB63D59F571F}" type="presParOf" srcId="{88F1F2F5-3FB9-4E27-A5D4-3F7CB8A0F08D}" destId="{4A98F356-6708-4643-8381-E7A6091297BA}" srcOrd="18" destOrd="0" presId="urn:microsoft.com/office/officeart/2005/8/layout/list1"/>
    <dgm:cxn modelId="{31AC419B-2056-4212-8838-36F0A365BDB5}" type="presParOf" srcId="{88F1F2F5-3FB9-4E27-A5D4-3F7CB8A0F08D}" destId="{2A981774-537E-4992-90CF-D969B933469E}" srcOrd="19" destOrd="0" presId="urn:microsoft.com/office/officeart/2005/8/layout/list1"/>
    <dgm:cxn modelId="{54689261-001C-4E0B-A5E0-F3F2601663AE}" type="presParOf" srcId="{88F1F2F5-3FB9-4E27-A5D4-3F7CB8A0F08D}" destId="{04660A13-FDC9-42B3-A601-C5B78146ED3A}" srcOrd="20" destOrd="0" presId="urn:microsoft.com/office/officeart/2005/8/layout/list1"/>
    <dgm:cxn modelId="{9443BC3A-128C-448E-976C-028102FB2BE5}" type="presParOf" srcId="{04660A13-FDC9-42B3-A601-C5B78146ED3A}" destId="{A5FE8EDF-E4B9-4E2A-9E02-3ABE32856771}" srcOrd="0" destOrd="0" presId="urn:microsoft.com/office/officeart/2005/8/layout/list1"/>
    <dgm:cxn modelId="{63A4E12B-263A-48B9-B016-C40935174721}" type="presParOf" srcId="{04660A13-FDC9-42B3-A601-C5B78146ED3A}" destId="{63D137F9-56D4-4127-A20E-5735D8A06D07}" srcOrd="1" destOrd="0" presId="urn:microsoft.com/office/officeart/2005/8/layout/list1"/>
    <dgm:cxn modelId="{F0279ACA-D986-4CAC-80C7-5DEEABFE78B9}" type="presParOf" srcId="{88F1F2F5-3FB9-4E27-A5D4-3F7CB8A0F08D}" destId="{087DC78F-A361-4C53-866C-A07085F0A54B}" srcOrd="21" destOrd="0" presId="urn:microsoft.com/office/officeart/2005/8/layout/list1"/>
    <dgm:cxn modelId="{EF0CCCEE-27C7-4221-93B2-66BE7584C26F}" type="presParOf" srcId="{88F1F2F5-3FB9-4E27-A5D4-3F7CB8A0F08D}" destId="{27952F73-9082-4F4E-9DA8-57A870C9779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26EE31-E8BE-48AE-B8EB-12BD544359E1}"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fi-FI"/>
        </a:p>
      </dgm:t>
    </dgm:pt>
    <dgm:pt modelId="{E763C2F4-A90E-4510-9B3F-B39BA1ABBD70}">
      <dgm:prSet/>
      <dgm:spPr/>
      <dgm:t>
        <a:bodyPr/>
        <a:lstStyle/>
        <a:p>
          <a:pPr algn="ctr" rtl="0"/>
          <a:r>
            <a:rPr lang="fi-FI" b="1" dirty="0" smtClean="0"/>
            <a:t>Taudinaiheuttamiskyky </a:t>
          </a:r>
          <a:endParaRPr lang="fi-FI" b="1" dirty="0"/>
        </a:p>
      </dgm:t>
    </dgm:pt>
    <dgm:pt modelId="{B3C6C56B-3AC2-4341-97FF-0D5BBD38D13E}" type="parTrans" cxnId="{D966E2BF-2782-4505-B7E7-20844E6DC377}">
      <dgm:prSet/>
      <dgm:spPr/>
      <dgm:t>
        <a:bodyPr/>
        <a:lstStyle/>
        <a:p>
          <a:endParaRPr lang="fi-FI"/>
        </a:p>
      </dgm:t>
    </dgm:pt>
    <dgm:pt modelId="{735EEC50-2044-4A50-A130-3EA8C5D6743B}" type="sibTrans" cxnId="{D966E2BF-2782-4505-B7E7-20844E6DC377}">
      <dgm:prSet/>
      <dgm:spPr/>
      <dgm:t>
        <a:bodyPr/>
        <a:lstStyle/>
        <a:p>
          <a:endParaRPr lang="fi-FI"/>
        </a:p>
      </dgm:t>
    </dgm:pt>
    <dgm:pt modelId="{513CD9E0-1DF4-429D-810D-CF741C3EAEED}" type="pres">
      <dgm:prSet presAssocID="{8E26EE31-E8BE-48AE-B8EB-12BD544359E1}" presName="linear" presStyleCnt="0">
        <dgm:presLayoutVars>
          <dgm:animLvl val="lvl"/>
          <dgm:resizeHandles val="exact"/>
        </dgm:presLayoutVars>
      </dgm:prSet>
      <dgm:spPr/>
      <dgm:t>
        <a:bodyPr/>
        <a:lstStyle/>
        <a:p>
          <a:endParaRPr lang="fi-FI"/>
        </a:p>
      </dgm:t>
    </dgm:pt>
    <dgm:pt modelId="{0615C6AA-0C42-4D11-99FE-614E73E4602E}" type="pres">
      <dgm:prSet presAssocID="{E763C2F4-A90E-4510-9B3F-B39BA1ABBD70}" presName="parentText" presStyleLbl="node1" presStyleIdx="0" presStyleCnt="1">
        <dgm:presLayoutVars>
          <dgm:chMax val="0"/>
          <dgm:bulletEnabled val="1"/>
        </dgm:presLayoutVars>
      </dgm:prSet>
      <dgm:spPr/>
      <dgm:t>
        <a:bodyPr/>
        <a:lstStyle/>
        <a:p>
          <a:endParaRPr lang="fi-FI"/>
        </a:p>
      </dgm:t>
    </dgm:pt>
  </dgm:ptLst>
  <dgm:cxnLst>
    <dgm:cxn modelId="{C45CC039-260B-44A6-93C5-A37A601CD85A}" type="presOf" srcId="{E763C2F4-A90E-4510-9B3F-B39BA1ABBD70}" destId="{0615C6AA-0C42-4D11-99FE-614E73E4602E}" srcOrd="0" destOrd="0" presId="urn:microsoft.com/office/officeart/2005/8/layout/vList2"/>
    <dgm:cxn modelId="{26AC72C8-578F-4C64-94A2-86ABB806804B}" type="presOf" srcId="{8E26EE31-E8BE-48AE-B8EB-12BD544359E1}" destId="{513CD9E0-1DF4-429D-810D-CF741C3EAEED}" srcOrd="0" destOrd="0" presId="urn:microsoft.com/office/officeart/2005/8/layout/vList2"/>
    <dgm:cxn modelId="{D966E2BF-2782-4505-B7E7-20844E6DC377}" srcId="{8E26EE31-E8BE-48AE-B8EB-12BD544359E1}" destId="{E763C2F4-A90E-4510-9B3F-B39BA1ABBD70}" srcOrd="0" destOrd="0" parTransId="{B3C6C56B-3AC2-4341-97FF-0D5BBD38D13E}" sibTransId="{735EEC50-2044-4A50-A130-3EA8C5D6743B}"/>
    <dgm:cxn modelId="{F3E17313-3F61-4DB5-94A2-7D288048D5A9}" type="presParOf" srcId="{513CD9E0-1DF4-429D-810D-CF741C3EAEED}" destId="{0615C6AA-0C42-4D11-99FE-614E73E460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C2632-9028-453B-B1DE-6935E461C571}">
      <dsp:nvSpPr>
        <dsp:cNvPr id="0" name=""/>
        <dsp:cNvSpPr/>
      </dsp:nvSpPr>
      <dsp:spPr>
        <a:xfrm>
          <a:off x="0" y="380"/>
          <a:ext cx="7772400" cy="14692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fi-FI" sz="4400" b="1" kern="1200" dirty="0" smtClean="0"/>
            <a:t>Mikrobeja, infektiota ja sairaalahygieniaa</a:t>
          </a:r>
          <a:endParaRPr lang="fi-FI" sz="4400" b="1" kern="1200" dirty="0"/>
        </a:p>
      </dsp:txBody>
      <dsp:txXfrm>
        <a:off x="71724" y="72104"/>
        <a:ext cx="7628952" cy="1325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458B9-EC7B-41B3-8FAE-DD84F8BB5438}">
      <dsp:nvSpPr>
        <dsp:cNvPr id="0" name=""/>
        <dsp:cNvSpPr/>
      </dsp:nvSpPr>
      <dsp:spPr>
        <a:xfrm>
          <a:off x="4914876" y="6133914"/>
          <a:ext cx="85516" cy="8551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AF33427-93F9-44DF-86BB-7F8FFDF249D8}">
      <dsp:nvSpPr>
        <dsp:cNvPr id="0" name=""/>
        <dsp:cNvSpPr/>
      </dsp:nvSpPr>
      <dsp:spPr>
        <a:xfrm>
          <a:off x="4749235" y="6208426"/>
          <a:ext cx="85516" cy="85516"/>
        </a:xfrm>
        <a:prstGeom prst="ellipse">
          <a:avLst/>
        </a:prstGeom>
        <a:gradFill rotWithShape="0">
          <a:gsLst>
            <a:gs pos="0">
              <a:schemeClr val="accent5">
                <a:hueOff val="-182148"/>
                <a:satOff val="1826"/>
                <a:lumOff val="-1269"/>
                <a:alphaOff val="0"/>
                <a:shade val="51000"/>
                <a:satMod val="130000"/>
              </a:schemeClr>
            </a:gs>
            <a:gs pos="80000">
              <a:schemeClr val="accent5">
                <a:hueOff val="-182148"/>
                <a:satOff val="1826"/>
                <a:lumOff val="-1269"/>
                <a:alphaOff val="0"/>
                <a:shade val="93000"/>
                <a:satMod val="130000"/>
              </a:schemeClr>
            </a:gs>
            <a:gs pos="100000">
              <a:schemeClr val="accent5">
                <a:hueOff val="-182148"/>
                <a:satOff val="1826"/>
                <a:lumOff val="-1269"/>
                <a:alphaOff val="0"/>
                <a:shade val="94000"/>
                <a:satMod val="135000"/>
              </a:schemeClr>
            </a:gs>
          </a:gsLst>
          <a:lin ang="16200000" scaled="0"/>
        </a:gradFill>
        <a:ln w="9525" cap="flat" cmpd="sng" algn="ctr">
          <a:solidFill>
            <a:schemeClr val="accent5">
              <a:hueOff val="-182148"/>
              <a:satOff val="1826"/>
              <a:lumOff val="-126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A54F84-0867-4871-9692-B88C01C9B607}">
      <dsp:nvSpPr>
        <dsp:cNvPr id="0" name=""/>
        <dsp:cNvSpPr/>
      </dsp:nvSpPr>
      <dsp:spPr>
        <a:xfrm>
          <a:off x="4581283" y="6272394"/>
          <a:ext cx="85516" cy="85516"/>
        </a:xfrm>
        <a:prstGeom prst="ellipse">
          <a:avLst/>
        </a:prstGeom>
        <a:gradFill rotWithShape="0">
          <a:gsLst>
            <a:gs pos="0">
              <a:schemeClr val="accent5">
                <a:hueOff val="-364296"/>
                <a:satOff val="3652"/>
                <a:lumOff val="-2538"/>
                <a:alphaOff val="0"/>
                <a:shade val="51000"/>
                <a:satMod val="130000"/>
              </a:schemeClr>
            </a:gs>
            <a:gs pos="80000">
              <a:schemeClr val="accent5">
                <a:hueOff val="-364296"/>
                <a:satOff val="3652"/>
                <a:lumOff val="-2538"/>
                <a:alphaOff val="0"/>
                <a:shade val="93000"/>
                <a:satMod val="130000"/>
              </a:schemeClr>
            </a:gs>
            <a:gs pos="100000">
              <a:schemeClr val="accent5">
                <a:hueOff val="-364296"/>
                <a:satOff val="3652"/>
                <a:lumOff val="-2538"/>
                <a:alphaOff val="0"/>
                <a:shade val="94000"/>
                <a:satMod val="135000"/>
              </a:schemeClr>
            </a:gs>
          </a:gsLst>
          <a:lin ang="16200000" scaled="0"/>
        </a:gradFill>
        <a:ln w="9525" cap="flat" cmpd="sng" algn="ctr">
          <a:solidFill>
            <a:schemeClr val="accent5">
              <a:hueOff val="-364296"/>
              <a:satOff val="3652"/>
              <a:lumOff val="-25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5E81F32-6AC4-4AAC-9F4E-280C2161A68C}">
      <dsp:nvSpPr>
        <dsp:cNvPr id="0" name=""/>
        <dsp:cNvSpPr/>
      </dsp:nvSpPr>
      <dsp:spPr>
        <a:xfrm>
          <a:off x="4411790" y="6325817"/>
          <a:ext cx="85516" cy="85516"/>
        </a:xfrm>
        <a:prstGeom prst="ellipse">
          <a:avLst/>
        </a:prstGeom>
        <a:gradFill rotWithShape="0">
          <a:gsLst>
            <a:gs pos="0">
              <a:schemeClr val="accent5">
                <a:hueOff val="-546444"/>
                <a:satOff val="5478"/>
                <a:lumOff val="-3806"/>
                <a:alphaOff val="0"/>
                <a:shade val="51000"/>
                <a:satMod val="130000"/>
              </a:schemeClr>
            </a:gs>
            <a:gs pos="80000">
              <a:schemeClr val="accent5">
                <a:hueOff val="-546444"/>
                <a:satOff val="5478"/>
                <a:lumOff val="-3806"/>
                <a:alphaOff val="0"/>
                <a:shade val="93000"/>
                <a:satMod val="130000"/>
              </a:schemeClr>
            </a:gs>
            <a:gs pos="100000">
              <a:schemeClr val="accent5">
                <a:hueOff val="-546444"/>
                <a:satOff val="5478"/>
                <a:lumOff val="-3806"/>
                <a:alphaOff val="0"/>
                <a:shade val="94000"/>
                <a:satMod val="135000"/>
              </a:schemeClr>
            </a:gs>
          </a:gsLst>
          <a:lin ang="16200000" scaled="0"/>
        </a:gradFill>
        <a:ln w="9525" cap="flat" cmpd="sng" algn="ctr">
          <a:solidFill>
            <a:schemeClr val="accent5">
              <a:hueOff val="-546444"/>
              <a:satOff val="5478"/>
              <a:lumOff val="-380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9C92956-7F7F-4E05-B520-676CC856B6A7}">
      <dsp:nvSpPr>
        <dsp:cNvPr id="0" name=""/>
        <dsp:cNvSpPr/>
      </dsp:nvSpPr>
      <dsp:spPr>
        <a:xfrm>
          <a:off x="4240757" y="6368696"/>
          <a:ext cx="85516" cy="85516"/>
        </a:xfrm>
        <a:prstGeom prst="ellipse">
          <a:avLst/>
        </a:prstGeom>
        <a:gradFill rotWithShape="0">
          <a:gsLst>
            <a:gs pos="0">
              <a:schemeClr val="accent5">
                <a:hueOff val="-728592"/>
                <a:satOff val="7304"/>
                <a:lumOff val="-5075"/>
                <a:alphaOff val="0"/>
                <a:shade val="51000"/>
                <a:satMod val="130000"/>
              </a:schemeClr>
            </a:gs>
            <a:gs pos="80000">
              <a:schemeClr val="accent5">
                <a:hueOff val="-728592"/>
                <a:satOff val="7304"/>
                <a:lumOff val="-5075"/>
                <a:alphaOff val="0"/>
                <a:shade val="93000"/>
                <a:satMod val="130000"/>
              </a:schemeClr>
            </a:gs>
            <a:gs pos="100000">
              <a:schemeClr val="accent5">
                <a:hueOff val="-728592"/>
                <a:satOff val="7304"/>
                <a:lumOff val="-5075"/>
                <a:alphaOff val="0"/>
                <a:shade val="94000"/>
                <a:satMod val="135000"/>
              </a:schemeClr>
            </a:gs>
          </a:gsLst>
          <a:lin ang="16200000" scaled="0"/>
        </a:gradFill>
        <a:ln w="9525" cap="flat" cmpd="sng" algn="ctr">
          <a:solidFill>
            <a:schemeClr val="accent5">
              <a:hueOff val="-728592"/>
              <a:satOff val="7304"/>
              <a:lumOff val="-507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F460CB6-E98B-4807-9BF1-8F014254D1B0}">
      <dsp:nvSpPr>
        <dsp:cNvPr id="0" name=""/>
        <dsp:cNvSpPr/>
      </dsp:nvSpPr>
      <dsp:spPr>
        <a:xfrm>
          <a:off x="5950324" y="5369819"/>
          <a:ext cx="85516" cy="85516"/>
        </a:xfrm>
        <a:prstGeom prst="ellipse">
          <a:avLst/>
        </a:prstGeom>
        <a:gradFill rotWithShape="0">
          <a:gsLst>
            <a:gs pos="0">
              <a:schemeClr val="accent5">
                <a:hueOff val="-910740"/>
                <a:satOff val="9131"/>
                <a:lumOff val="-6344"/>
                <a:alphaOff val="0"/>
                <a:shade val="51000"/>
                <a:satMod val="130000"/>
              </a:schemeClr>
            </a:gs>
            <a:gs pos="80000">
              <a:schemeClr val="accent5">
                <a:hueOff val="-910740"/>
                <a:satOff val="9131"/>
                <a:lumOff val="-6344"/>
                <a:alphaOff val="0"/>
                <a:shade val="93000"/>
                <a:satMod val="130000"/>
              </a:schemeClr>
            </a:gs>
            <a:gs pos="100000">
              <a:schemeClr val="accent5">
                <a:hueOff val="-910740"/>
                <a:satOff val="9131"/>
                <a:lumOff val="-6344"/>
                <a:alphaOff val="0"/>
                <a:shade val="94000"/>
                <a:satMod val="135000"/>
              </a:schemeClr>
            </a:gs>
          </a:gsLst>
          <a:lin ang="16200000" scaled="0"/>
        </a:gradFill>
        <a:ln w="9525" cap="flat" cmpd="sng" algn="ctr">
          <a:solidFill>
            <a:schemeClr val="accent5">
              <a:hueOff val="-910740"/>
              <a:satOff val="9131"/>
              <a:lumOff val="-634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01513FF-5F8C-4EEB-A0E2-CAD340979F1E}">
      <dsp:nvSpPr>
        <dsp:cNvPr id="0" name=""/>
        <dsp:cNvSpPr/>
      </dsp:nvSpPr>
      <dsp:spPr>
        <a:xfrm>
          <a:off x="5807795" y="5509704"/>
          <a:ext cx="85516" cy="85516"/>
        </a:xfrm>
        <a:prstGeom prst="ellipse">
          <a:avLst/>
        </a:prstGeom>
        <a:gradFill rotWithShape="0">
          <a:gsLst>
            <a:gs pos="0">
              <a:schemeClr val="accent5">
                <a:hueOff val="-1092888"/>
                <a:satOff val="10957"/>
                <a:lumOff val="-7613"/>
                <a:alphaOff val="0"/>
                <a:shade val="51000"/>
                <a:satMod val="130000"/>
              </a:schemeClr>
            </a:gs>
            <a:gs pos="80000">
              <a:schemeClr val="accent5">
                <a:hueOff val="-1092888"/>
                <a:satOff val="10957"/>
                <a:lumOff val="-7613"/>
                <a:alphaOff val="0"/>
                <a:shade val="93000"/>
                <a:satMod val="130000"/>
              </a:schemeClr>
            </a:gs>
            <a:gs pos="100000">
              <a:schemeClr val="accent5">
                <a:hueOff val="-1092888"/>
                <a:satOff val="10957"/>
                <a:lumOff val="-7613"/>
                <a:alphaOff val="0"/>
                <a:shade val="94000"/>
                <a:satMod val="135000"/>
              </a:schemeClr>
            </a:gs>
          </a:gsLst>
          <a:lin ang="16200000" scaled="0"/>
        </a:gradFill>
        <a:ln w="9525" cap="flat" cmpd="sng" algn="ctr">
          <a:solidFill>
            <a:schemeClr val="accent5">
              <a:hueOff val="-1092888"/>
              <a:satOff val="10957"/>
              <a:lumOff val="-761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19C5BD-30E2-4101-B7DC-2119EE2EA6CA}">
      <dsp:nvSpPr>
        <dsp:cNvPr id="0" name=""/>
        <dsp:cNvSpPr/>
      </dsp:nvSpPr>
      <dsp:spPr>
        <a:xfrm>
          <a:off x="6607494" y="4505905"/>
          <a:ext cx="85516" cy="85516"/>
        </a:xfrm>
        <a:prstGeom prst="ellipse">
          <a:avLst/>
        </a:prstGeom>
        <a:gradFill rotWithShape="0">
          <a:gsLst>
            <a:gs pos="0">
              <a:schemeClr val="accent5">
                <a:hueOff val="-1275036"/>
                <a:satOff val="12783"/>
                <a:lumOff val="-8881"/>
                <a:alphaOff val="0"/>
                <a:shade val="51000"/>
                <a:satMod val="130000"/>
              </a:schemeClr>
            </a:gs>
            <a:gs pos="80000">
              <a:schemeClr val="accent5">
                <a:hueOff val="-1275036"/>
                <a:satOff val="12783"/>
                <a:lumOff val="-8881"/>
                <a:alphaOff val="0"/>
                <a:shade val="93000"/>
                <a:satMod val="130000"/>
              </a:schemeClr>
            </a:gs>
            <a:gs pos="100000">
              <a:schemeClr val="accent5">
                <a:hueOff val="-1275036"/>
                <a:satOff val="12783"/>
                <a:lumOff val="-8881"/>
                <a:alphaOff val="0"/>
                <a:shade val="94000"/>
                <a:satMod val="135000"/>
              </a:schemeClr>
            </a:gs>
          </a:gsLst>
          <a:lin ang="16200000" scaled="0"/>
        </a:gradFill>
        <a:ln w="9525" cap="flat" cmpd="sng" algn="ctr">
          <a:solidFill>
            <a:schemeClr val="accent5">
              <a:hueOff val="-1275036"/>
              <a:satOff val="12783"/>
              <a:lumOff val="-888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D7038FA-998C-4249-8C1D-5A1D6FDB2EAA}">
      <dsp:nvSpPr>
        <dsp:cNvPr id="0" name=""/>
        <dsp:cNvSpPr/>
      </dsp:nvSpPr>
      <dsp:spPr>
        <a:xfrm>
          <a:off x="7077451" y="3526007"/>
          <a:ext cx="85516" cy="85516"/>
        </a:xfrm>
        <a:prstGeom prst="ellipse">
          <a:avLst/>
        </a:prstGeom>
        <a:gradFill rotWithShape="0">
          <a:gsLst>
            <a:gs pos="0">
              <a:schemeClr val="accent5">
                <a:hueOff val="-1457184"/>
                <a:satOff val="14609"/>
                <a:lumOff val="-10150"/>
                <a:alphaOff val="0"/>
                <a:shade val="51000"/>
                <a:satMod val="130000"/>
              </a:schemeClr>
            </a:gs>
            <a:gs pos="80000">
              <a:schemeClr val="accent5">
                <a:hueOff val="-1457184"/>
                <a:satOff val="14609"/>
                <a:lumOff val="-10150"/>
                <a:alphaOff val="0"/>
                <a:shade val="93000"/>
                <a:satMod val="130000"/>
              </a:schemeClr>
            </a:gs>
            <a:gs pos="100000">
              <a:schemeClr val="accent5">
                <a:hueOff val="-1457184"/>
                <a:satOff val="14609"/>
                <a:lumOff val="-10150"/>
                <a:alphaOff val="0"/>
                <a:shade val="94000"/>
                <a:satMod val="135000"/>
              </a:schemeClr>
            </a:gs>
          </a:gsLst>
          <a:lin ang="16200000" scaled="0"/>
        </a:gradFill>
        <a:ln w="9525" cap="flat" cmpd="sng" algn="ctr">
          <a:solidFill>
            <a:schemeClr val="accent5">
              <a:hueOff val="-1457184"/>
              <a:satOff val="14609"/>
              <a:lumOff val="-1015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A20D114-B63A-4CDC-B741-B12F4F6C7AAF}">
      <dsp:nvSpPr>
        <dsp:cNvPr id="0" name=""/>
        <dsp:cNvSpPr/>
      </dsp:nvSpPr>
      <dsp:spPr>
        <a:xfrm>
          <a:off x="7367900" y="2510259"/>
          <a:ext cx="85516" cy="85516"/>
        </a:xfrm>
        <a:prstGeom prst="ellipse">
          <a:avLst/>
        </a:prstGeom>
        <a:gradFill rotWithShape="0">
          <a:gsLst>
            <a:gs pos="0">
              <a:schemeClr val="accent5">
                <a:hueOff val="-1639333"/>
                <a:satOff val="16435"/>
                <a:lumOff val="-11419"/>
                <a:alphaOff val="0"/>
                <a:shade val="51000"/>
                <a:satMod val="130000"/>
              </a:schemeClr>
            </a:gs>
            <a:gs pos="80000">
              <a:schemeClr val="accent5">
                <a:hueOff val="-1639333"/>
                <a:satOff val="16435"/>
                <a:lumOff val="-11419"/>
                <a:alphaOff val="0"/>
                <a:shade val="93000"/>
                <a:satMod val="130000"/>
              </a:schemeClr>
            </a:gs>
            <a:gs pos="100000">
              <a:schemeClr val="accent5">
                <a:hueOff val="-1639333"/>
                <a:satOff val="16435"/>
                <a:lumOff val="-11419"/>
                <a:alphaOff val="0"/>
                <a:shade val="94000"/>
                <a:satMod val="135000"/>
              </a:schemeClr>
            </a:gs>
          </a:gsLst>
          <a:lin ang="16200000" scaled="0"/>
        </a:gradFill>
        <a:ln w="9525" cap="flat" cmpd="sng" algn="ctr">
          <a:solidFill>
            <a:schemeClr val="accent5">
              <a:hueOff val="-1639333"/>
              <a:satOff val="16435"/>
              <a:lumOff val="-1141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CF6B40-1158-45DB-9B39-93B632FF5F07}">
      <dsp:nvSpPr>
        <dsp:cNvPr id="0" name=""/>
        <dsp:cNvSpPr/>
      </dsp:nvSpPr>
      <dsp:spPr>
        <a:xfrm>
          <a:off x="7501183" y="1509272"/>
          <a:ext cx="85516" cy="85516"/>
        </a:xfrm>
        <a:prstGeom prst="ellipse">
          <a:avLst/>
        </a:prstGeom>
        <a:gradFill rotWithShape="0">
          <a:gsLst>
            <a:gs pos="0">
              <a:schemeClr val="accent5">
                <a:hueOff val="-1821480"/>
                <a:satOff val="18261"/>
                <a:lumOff val="-12688"/>
                <a:alphaOff val="0"/>
                <a:shade val="51000"/>
                <a:satMod val="130000"/>
              </a:schemeClr>
            </a:gs>
            <a:gs pos="80000">
              <a:schemeClr val="accent5">
                <a:hueOff val="-1821480"/>
                <a:satOff val="18261"/>
                <a:lumOff val="-12688"/>
                <a:alphaOff val="0"/>
                <a:shade val="93000"/>
                <a:satMod val="130000"/>
              </a:schemeClr>
            </a:gs>
            <a:gs pos="100000">
              <a:schemeClr val="accent5">
                <a:hueOff val="-1821480"/>
                <a:satOff val="18261"/>
                <a:lumOff val="-12688"/>
                <a:alphaOff val="0"/>
                <a:shade val="94000"/>
                <a:satMod val="135000"/>
              </a:schemeClr>
            </a:gs>
          </a:gsLst>
          <a:lin ang="16200000" scaled="0"/>
        </a:gradFill>
        <a:ln w="9525" cap="flat" cmpd="sng" algn="ctr">
          <a:solidFill>
            <a:schemeClr val="accent5">
              <a:hueOff val="-1821480"/>
              <a:satOff val="18261"/>
              <a:lumOff val="-1268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EAECF81-101E-4B7B-997A-48479489B04E}">
      <dsp:nvSpPr>
        <dsp:cNvPr id="0" name=""/>
        <dsp:cNvSpPr/>
      </dsp:nvSpPr>
      <dsp:spPr>
        <a:xfrm>
          <a:off x="7302415" y="200398"/>
          <a:ext cx="85516" cy="85516"/>
        </a:xfrm>
        <a:prstGeom prst="ellipse">
          <a:avLst/>
        </a:prstGeom>
        <a:gradFill rotWithShape="0">
          <a:gsLst>
            <a:gs pos="0">
              <a:schemeClr val="accent5">
                <a:hueOff val="-2003629"/>
                <a:satOff val="20087"/>
                <a:lumOff val="-13956"/>
                <a:alphaOff val="0"/>
                <a:shade val="51000"/>
                <a:satMod val="130000"/>
              </a:schemeClr>
            </a:gs>
            <a:gs pos="80000">
              <a:schemeClr val="accent5">
                <a:hueOff val="-2003629"/>
                <a:satOff val="20087"/>
                <a:lumOff val="-13956"/>
                <a:alphaOff val="0"/>
                <a:shade val="93000"/>
                <a:satMod val="130000"/>
              </a:schemeClr>
            </a:gs>
            <a:gs pos="100000">
              <a:schemeClr val="accent5">
                <a:hueOff val="-2003629"/>
                <a:satOff val="20087"/>
                <a:lumOff val="-13956"/>
                <a:alphaOff val="0"/>
                <a:shade val="94000"/>
                <a:satMod val="135000"/>
              </a:schemeClr>
            </a:gs>
          </a:gsLst>
          <a:lin ang="16200000" scaled="0"/>
        </a:gradFill>
        <a:ln w="9525" cap="flat" cmpd="sng" algn="ctr">
          <a:solidFill>
            <a:schemeClr val="accent5">
              <a:hueOff val="-2003629"/>
              <a:satOff val="20087"/>
              <a:lumOff val="-1395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3EB346F-9419-4D09-B908-9F4D21A98EA7}">
      <dsp:nvSpPr>
        <dsp:cNvPr id="0" name=""/>
        <dsp:cNvSpPr/>
      </dsp:nvSpPr>
      <dsp:spPr>
        <a:xfrm>
          <a:off x="7431075" y="101986"/>
          <a:ext cx="85516" cy="85516"/>
        </a:xfrm>
        <a:prstGeom prst="ellipse">
          <a:avLst/>
        </a:prstGeom>
        <a:gradFill rotWithShape="0">
          <a:gsLst>
            <a:gs pos="0">
              <a:schemeClr val="accent5">
                <a:hueOff val="-2185777"/>
                <a:satOff val="21913"/>
                <a:lumOff val="-15225"/>
                <a:alphaOff val="0"/>
                <a:shade val="51000"/>
                <a:satMod val="130000"/>
              </a:schemeClr>
            </a:gs>
            <a:gs pos="80000">
              <a:schemeClr val="accent5">
                <a:hueOff val="-2185777"/>
                <a:satOff val="21913"/>
                <a:lumOff val="-15225"/>
                <a:alphaOff val="0"/>
                <a:shade val="93000"/>
                <a:satMod val="130000"/>
              </a:schemeClr>
            </a:gs>
            <a:gs pos="100000">
              <a:schemeClr val="accent5">
                <a:hueOff val="-2185777"/>
                <a:satOff val="21913"/>
                <a:lumOff val="-15225"/>
                <a:alphaOff val="0"/>
                <a:shade val="94000"/>
                <a:satMod val="135000"/>
              </a:schemeClr>
            </a:gs>
          </a:gsLst>
          <a:lin ang="16200000" scaled="0"/>
        </a:gradFill>
        <a:ln w="9525" cap="flat" cmpd="sng" algn="ctr">
          <a:solidFill>
            <a:schemeClr val="accent5">
              <a:hueOff val="-2185777"/>
              <a:satOff val="21913"/>
              <a:lumOff val="-1522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D8A5C7-40F4-41D7-B982-822F8E6BE87E}">
      <dsp:nvSpPr>
        <dsp:cNvPr id="0" name=""/>
        <dsp:cNvSpPr/>
      </dsp:nvSpPr>
      <dsp:spPr>
        <a:xfrm>
          <a:off x="7559736" y="4278"/>
          <a:ext cx="85516" cy="85516"/>
        </a:xfrm>
        <a:prstGeom prst="ellipse">
          <a:avLst/>
        </a:prstGeom>
        <a:gradFill rotWithShape="0">
          <a:gsLst>
            <a:gs pos="0">
              <a:schemeClr val="accent5">
                <a:hueOff val="-2367924"/>
                <a:satOff val="23740"/>
                <a:lumOff val="-16494"/>
                <a:alphaOff val="0"/>
                <a:shade val="51000"/>
                <a:satMod val="130000"/>
              </a:schemeClr>
            </a:gs>
            <a:gs pos="80000">
              <a:schemeClr val="accent5">
                <a:hueOff val="-2367924"/>
                <a:satOff val="23740"/>
                <a:lumOff val="-16494"/>
                <a:alphaOff val="0"/>
                <a:shade val="93000"/>
                <a:satMod val="130000"/>
              </a:schemeClr>
            </a:gs>
            <a:gs pos="100000">
              <a:schemeClr val="accent5">
                <a:hueOff val="-2367924"/>
                <a:satOff val="23740"/>
                <a:lumOff val="-16494"/>
                <a:alphaOff val="0"/>
                <a:shade val="94000"/>
                <a:satMod val="135000"/>
              </a:schemeClr>
            </a:gs>
          </a:gsLst>
          <a:lin ang="16200000" scaled="0"/>
        </a:gradFill>
        <a:ln w="9525" cap="flat" cmpd="sng" algn="ctr">
          <a:solidFill>
            <a:schemeClr val="accent5">
              <a:hueOff val="-2367924"/>
              <a:satOff val="23740"/>
              <a:lumOff val="-164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5A120DE-1D4F-4057-A918-3E038EF74C95}">
      <dsp:nvSpPr>
        <dsp:cNvPr id="0" name=""/>
        <dsp:cNvSpPr/>
      </dsp:nvSpPr>
      <dsp:spPr>
        <a:xfrm>
          <a:off x="7687626" y="101986"/>
          <a:ext cx="85516" cy="85516"/>
        </a:xfrm>
        <a:prstGeom prst="ellipse">
          <a:avLst/>
        </a:prstGeom>
        <a:gradFill rotWithShape="0">
          <a:gsLst>
            <a:gs pos="0">
              <a:schemeClr val="accent5">
                <a:hueOff val="-2550073"/>
                <a:satOff val="25566"/>
                <a:lumOff val="-17763"/>
                <a:alphaOff val="0"/>
                <a:shade val="51000"/>
                <a:satMod val="130000"/>
              </a:schemeClr>
            </a:gs>
            <a:gs pos="80000">
              <a:schemeClr val="accent5">
                <a:hueOff val="-2550073"/>
                <a:satOff val="25566"/>
                <a:lumOff val="-17763"/>
                <a:alphaOff val="0"/>
                <a:shade val="93000"/>
                <a:satMod val="130000"/>
              </a:schemeClr>
            </a:gs>
            <a:gs pos="100000">
              <a:schemeClr val="accent5">
                <a:hueOff val="-2550073"/>
                <a:satOff val="25566"/>
                <a:lumOff val="-17763"/>
                <a:alphaOff val="0"/>
                <a:shade val="94000"/>
                <a:satMod val="135000"/>
              </a:schemeClr>
            </a:gs>
          </a:gsLst>
          <a:lin ang="16200000" scaled="0"/>
        </a:gradFill>
        <a:ln w="9525" cap="flat" cmpd="sng" algn="ctr">
          <a:solidFill>
            <a:schemeClr val="accent5">
              <a:hueOff val="-2550073"/>
              <a:satOff val="25566"/>
              <a:lumOff val="-1776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3890497-AD65-431F-8577-0FACBB82F62C}">
      <dsp:nvSpPr>
        <dsp:cNvPr id="0" name=""/>
        <dsp:cNvSpPr/>
      </dsp:nvSpPr>
      <dsp:spPr>
        <a:xfrm>
          <a:off x="7816286" y="200398"/>
          <a:ext cx="85516" cy="85516"/>
        </a:xfrm>
        <a:prstGeom prst="ellipse">
          <a:avLst/>
        </a:prstGeom>
        <a:gradFill rotWithShape="0">
          <a:gsLst>
            <a:gs pos="0">
              <a:schemeClr val="accent5">
                <a:hueOff val="-2732221"/>
                <a:satOff val="27392"/>
                <a:lumOff val="-19031"/>
                <a:alphaOff val="0"/>
                <a:shade val="51000"/>
                <a:satMod val="130000"/>
              </a:schemeClr>
            </a:gs>
            <a:gs pos="80000">
              <a:schemeClr val="accent5">
                <a:hueOff val="-2732221"/>
                <a:satOff val="27392"/>
                <a:lumOff val="-19031"/>
                <a:alphaOff val="0"/>
                <a:shade val="93000"/>
                <a:satMod val="130000"/>
              </a:schemeClr>
            </a:gs>
            <a:gs pos="100000">
              <a:schemeClr val="accent5">
                <a:hueOff val="-2732221"/>
                <a:satOff val="27392"/>
                <a:lumOff val="-19031"/>
                <a:alphaOff val="0"/>
                <a:shade val="94000"/>
                <a:satMod val="135000"/>
              </a:schemeClr>
            </a:gs>
          </a:gsLst>
          <a:lin ang="16200000" scaled="0"/>
        </a:gradFill>
        <a:ln w="9525" cap="flat" cmpd="sng" algn="ctr">
          <a:solidFill>
            <a:schemeClr val="accent5">
              <a:hueOff val="-2732221"/>
              <a:satOff val="27392"/>
              <a:lumOff val="-1903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F39C62-0C38-487E-BB74-7D0C7D300BA5}">
      <dsp:nvSpPr>
        <dsp:cNvPr id="0" name=""/>
        <dsp:cNvSpPr/>
      </dsp:nvSpPr>
      <dsp:spPr>
        <a:xfrm>
          <a:off x="7559736" y="210942"/>
          <a:ext cx="85516" cy="85516"/>
        </a:xfrm>
        <a:prstGeom prst="ellipse">
          <a:avLst/>
        </a:prstGeom>
        <a:gradFill rotWithShape="0">
          <a:gsLst>
            <a:gs pos="0">
              <a:schemeClr val="accent5">
                <a:hueOff val="-2914369"/>
                <a:satOff val="29218"/>
                <a:lumOff val="-20300"/>
                <a:alphaOff val="0"/>
                <a:shade val="51000"/>
                <a:satMod val="130000"/>
              </a:schemeClr>
            </a:gs>
            <a:gs pos="80000">
              <a:schemeClr val="accent5">
                <a:hueOff val="-2914369"/>
                <a:satOff val="29218"/>
                <a:lumOff val="-20300"/>
                <a:alphaOff val="0"/>
                <a:shade val="93000"/>
                <a:satMod val="130000"/>
              </a:schemeClr>
            </a:gs>
            <a:gs pos="100000">
              <a:schemeClr val="accent5">
                <a:hueOff val="-2914369"/>
                <a:satOff val="29218"/>
                <a:lumOff val="-20300"/>
                <a:alphaOff val="0"/>
                <a:shade val="94000"/>
                <a:satMod val="135000"/>
              </a:schemeClr>
            </a:gs>
          </a:gsLst>
          <a:lin ang="16200000" scaled="0"/>
        </a:gradFill>
        <a:ln w="9525" cap="flat" cmpd="sng" algn="ctr">
          <a:solidFill>
            <a:schemeClr val="accent5">
              <a:hueOff val="-2914369"/>
              <a:satOff val="29218"/>
              <a:lumOff val="-2030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9C6F9EA-C8F5-4180-A245-F6C2A435CF88}">
      <dsp:nvSpPr>
        <dsp:cNvPr id="0" name=""/>
        <dsp:cNvSpPr/>
      </dsp:nvSpPr>
      <dsp:spPr>
        <a:xfrm>
          <a:off x="7559736" y="418309"/>
          <a:ext cx="85516" cy="85516"/>
        </a:xfrm>
        <a:prstGeom prst="ellipse">
          <a:avLst/>
        </a:prstGeom>
        <a:gradFill rotWithShape="0">
          <a:gsLst>
            <a:gs pos="0">
              <a:schemeClr val="accent5">
                <a:hueOff val="-3096517"/>
                <a:satOff val="31044"/>
                <a:lumOff val="-21569"/>
                <a:alphaOff val="0"/>
                <a:shade val="51000"/>
                <a:satMod val="130000"/>
              </a:schemeClr>
            </a:gs>
            <a:gs pos="80000">
              <a:schemeClr val="accent5">
                <a:hueOff val="-3096517"/>
                <a:satOff val="31044"/>
                <a:lumOff val="-21569"/>
                <a:alphaOff val="0"/>
                <a:shade val="93000"/>
                <a:satMod val="130000"/>
              </a:schemeClr>
            </a:gs>
            <a:gs pos="100000">
              <a:schemeClr val="accent5">
                <a:hueOff val="-3096517"/>
                <a:satOff val="31044"/>
                <a:lumOff val="-21569"/>
                <a:alphaOff val="0"/>
                <a:shade val="94000"/>
                <a:satMod val="135000"/>
              </a:schemeClr>
            </a:gs>
          </a:gsLst>
          <a:lin ang="16200000" scaled="0"/>
        </a:gradFill>
        <a:ln w="9525" cap="flat" cmpd="sng" algn="ctr">
          <a:solidFill>
            <a:schemeClr val="accent5">
              <a:hueOff val="-3096517"/>
              <a:satOff val="31044"/>
              <a:lumOff val="-2156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27474E-6D31-48A6-BA72-195986ADFCEB}">
      <dsp:nvSpPr>
        <dsp:cNvPr id="0" name=""/>
        <dsp:cNvSpPr/>
      </dsp:nvSpPr>
      <dsp:spPr>
        <a:xfrm>
          <a:off x="3768103" y="6530252"/>
          <a:ext cx="1845931" cy="49486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Staph</a:t>
          </a:r>
          <a:r>
            <a:rPr lang="fi-FI" sz="1600" b="1" kern="1200" dirty="0" smtClean="0">
              <a:solidFill>
                <a:schemeClr val="tx1"/>
              </a:solidFill>
            </a:rPr>
            <a:t> </a:t>
          </a:r>
          <a:r>
            <a:rPr lang="fi-FI" sz="1600" b="1" kern="1200" dirty="0" err="1" smtClean="0">
              <a:solidFill>
                <a:schemeClr val="tx1"/>
              </a:solidFill>
            </a:rPr>
            <a:t>epidermidis</a:t>
          </a:r>
          <a:endParaRPr lang="fi-FI" sz="1600" b="1" kern="1200" dirty="0">
            <a:solidFill>
              <a:schemeClr val="tx1"/>
            </a:solidFill>
          </a:endParaRPr>
        </a:p>
      </dsp:txBody>
      <dsp:txXfrm>
        <a:off x="3792261" y="6554410"/>
        <a:ext cx="1797615" cy="446553"/>
      </dsp:txXfrm>
    </dsp:sp>
    <dsp:sp modelId="{827B0A13-A2A0-4DB5-B78C-E3D732116F24}">
      <dsp:nvSpPr>
        <dsp:cNvPr id="0" name=""/>
        <dsp:cNvSpPr/>
      </dsp:nvSpPr>
      <dsp:spPr>
        <a:xfrm>
          <a:off x="3256157" y="6048738"/>
          <a:ext cx="855939" cy="856180"/>
        </a:xfrm>
        <a:prstGeom prst="ellipse">
          <a:avLst/>
        </a:prstGeom>
        <a:gradFill rotWithShape="0">
          <a:gsLst>
            <a:gs pos="0">
              <a:schemeClr val="accent5">
                <a:tint val="50000"/>
                <a:hueOff val="0"/>
                <a:satOff val="0"/>
                <a:lumOff val="0"/>
                <a:alphaOff val="0"/>
                <a:shade val="51000"/>
                <a:satMod val="130000"/>
              </a:schemeClr>
            </a:gs>
            <a:gs pos="80000">
              <a:schemeClr val="accent5">
                <a:tint val="50000"/>
                <a:hueOff val="0"/>
                <a:satOff val="0"/>
                <a:lumOff val="0"/>
                <a:alphaOff val="0"/>
                <a:shade val="93000"/>
                <a:satMod val="130000"/>
              </a:schemeClr>
            </a:gs>
            <a:gs pos="100000">
              <a:schemeClr val="accent5">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18428B9-9C59-474D-AE77-B6178582B6EE}">
      <dsp:nvSpPr>
        <dsp:cNvPr id="0" name=""/>
        <dsp:cNvSpPr/>
      </dsp:nvSpPr>
      <dsp:spPr>
        <a:xfrm>
          <a:off x="5506946" y="5898309"/>
          <a:ext cx="1845931" cy="494869"/>
        </a:xfrm>
        <a:prstGeom prst="roundRect">
          <a:avLst/>
        </a:prstGeom>
        <a:gradFill rotWithShape="0">
          <a:gsLst>
            <a:gs pos="0">
              <a:schemeClr val="accent5">
                <a:hueOff val="-516086"/>
                <a:satOff val="5174"/>
                <a:lumOff val="-3595"/>
                <a:alphaOff val="0"/>
                <a:shade val="51000"/>
                <a:satMod val="130000"/>
              </a:schemeClr>
            </a:gs>
            <a:gs pos="80000">
              <a:schemeClr val="accent5">
                <a:hueOff val="-516086"/>
                <a:satOff val="5174"/>
                <a:lumOff val="-3595"/>
                <a:alphaOff val="0"/>
                <a:shade val="93000"/>
                <a:satMod val="130000"/>
              </a:schemeClr>
            </a:gs>
            <a:gs pos="100000">
              <a:schemeClr val="accent5">
                <a:hueOff val="-516086"/>
                <a:satOff val="5174"/>
                <a:lumOff val="-35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Pseudomonas</a:t>
          </a:r>
          <a:endParaRPr lang="fi-FI" sz="1600" b="1" kern="1200" dirty="0">
            <a:solidFill>
              <a:schemeClr val="tx1"/>
            </a:solidFill>
          </a:endParaRPr>
        </a:p>
      </dsp:txBody>
      <dsp:txXfrm>
        <a:off x="5531104" y="5922467"/>
        <a:ext cx="1797615" cy="446553"/>
      </dsp:txXfrm>
    </dsp:sp>
    <dsp:sp modelId="{E031B7EA-556A-45B9-A318-C212602E42B4}">
      <dsp:nvSpPr>
        <dsp:cNvPr id="0" name=""/>
        <dsp:cNvSpPr/>
      </dsp:nvSpPr>
      <dsp:spPr>
        <a:xfrm>
          <a:off x="4995000" y="5416795"/>
          <a:ext cx="855939" cy="856180"/>
        </a:xfrm>
        <a:prstGeom prst="ellipse">
          <a:avLst/>
        </a:prstGeom>
        <a:gradFill rotWithShape="0">
          <a:gsLst>
            <a:gs pos="0">
              <a:schemeClr val="accent5">
                <a:tint val="50000"/>
                <a:hueOff val="-599903"/>
                <a:satOff val="-519"/>
                <a:lumOff val="-694"/>
                <a:alphaOff val="0"/>
                <a:shade val="51000"/>
                <a:satMod val="130000"/>
              </a:schemeClr>
            </a:gs>
            <a:gs pos="80000">
              <a:schemeClr val="accent5">
                <a:tint val="50000"/>
                <a:hueOff val="-599903"/>
                <a:satOff val="-519"/>
                <a:lumOff val="-694"/>
                <a:alphaOff val="0"/>
                <a:shade val="93000"/>
                <a:satMod val="130000"/>
              </a:schemeClr>
            </a:gs>
            <a:gs pos="100000">
              <a:schemeClr val="accent5">
                <a:tint val="50000"/>
                <a:hueOff val="-599903"/>
                <a:satOff val="-519"/>
                <a:lumOff val="-6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B63F15-CFE4-4E81-B121-8A61E7CCFC35}">
      <dsp:nvSpPr>
        <dsp:cNvPr id="0" name=""/>
        <dsp:cNvSpPr/>
      </dsp:nvSpPr>
      <dsp:spPr>
        <a:xfrm>
          <a:off x="6364425" y="5036504"/>
          <a:ext cx="1845931" cy="494869"/>
        </a:xfrm>
        <a:prstGeom prst="roundRect">
          <a:avLst/>
        </a:prstGeom>
        <a:gradFill rotWithShape="0">
          <a:gsLst>
            <a:gs pos="0">
              <a:schemeClr val="accent5">
                <a:hueOff val="-1032172"/>
                <a:satOff val="10348"/>
                <a:lumOff val="-7190"/>
                <a:alphaOff val="0"/>
                <a:shade val="51000"/>
                <a:satMod val="130000"/>
              </a:schemeClr>
            </a:gs>
            <a:gs pos="80000">
              <a:schemeClr val="accent5">
                <a:hueOff val="-1032172"/>
                <a:satOff val="10348"/>
                <a:lumOff val="-7190"/>
                <a:alphaOff val="0"/>
                <a:shade val="93000"/>
                <a:satMod val="130000"/>
              </a:schemeClr>
            </a:gs>
            <a:gs pos="100000">
              <a:schemeClr val="accent5">
                <a:hueOff val="-1032172"/>
                <a:satOff val="10348"/>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Enterokokki</a:t>
          </a:r>
          <a:endParaRPr lang="fi-FI" sz="1600" b="1" kern="1200" dirty="0">
            <a:solidFill>
              <a:schemeClr val="tx1"/>
            </a:solidFill>
          </a:endParaRPr>
        </a:p>
      </dsp:txBody>
      <dsp:txXfrm>
        <a:off x="6388583" y="5060662"/>
        <a:ext cx="1797615" cy="446553"/>
      </dsp:txXfrm>
    </dsp:sp>
    <dsp:sp modelId="{CFD0DF29-BE62-4AAA-BA21-57B288730C4C}">
      <dsp:nvSpPr>
        <dsp:cNvPr id="0" name=""/>
        <dsp:cNvSpPr/>
      </dsp:nvSpPr>
      <dsp:spPr>
        <a:xfrm>
          <a:off x="5852480" y="4554990"/>
          <a:ext cx="855939" cy="856180"/>
        </a:xfrm>
        <a:prstGeom prst="ellipse">
          <a:avLst/>
        </a:prstGeom>
        <a:gradFill rotWithShape="0">
          <a:gsLst>
            <a:gs pos="0">
              <a:schemeClr val="accent5">
                <a:tint val="50000"/>
                <a:hueOff val="-1199807"/>
                <a:satOff val="-1038"/>
                <a:lumOff val="-1388"/>
                <a:alphaOff val="0"/>
                <a:shade val="51000"/>
                <a:satMod val="130000"/>
              </a:schemeClr>
            </a:gs>
            <a:gs pos="80000">
              <a:schemeClr val="accent5">
                <a:tint val="50000"/>
                <a:hueOff val="-1199807"/>
                <a:satOff val="-1038"/>
                <a:lumOff val="-1388"/>
                <a:alphaOff val="0"/>
                <a:shade val="93000"/>
                <a:satMod val="130000"/>
              </a:schemeClr>
            </a:gs>
            <a:gs pos="100000">
              <a:schemeClr val="accent5">
                <a:tint val="50000"/>
                <a:hueOff val="-1199807"/>
                <a:satOff val="-1038"/>
                <a:lumOff val="-13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4748E6D-46AF-4A24-A93D-1E25C647F2F5}">
      <dsp:nvSpPr>
        <dsp:cNvPr id="0" name=""/>
        <dsp:cNvSpPr/>
      </dsp:nvSpPr>
      <dsp:spPr>
        <a:xfrm>
          <a:off x="6910655" y="4086832"/>
          <a:ext cx="1845931" cy="494869"/>
        </a:xfrm>
        <a:prstGeom prst="roundRect">
          <a:avLst/>
        </a:prstGeom>
        <a:gradFill rotWithShape="0">
          <a:gsLst>
            <a:gs pos="0">
              <a:schemeClr val="accent5">
                <a:hueOff val="-1548258"/>
                <a:satOff val="15522"/>
                <a:lumOff val="-10784"/>
                <a:alphaOff val="0"/>
                <a:shade val="51000"/>
                <a:satMod val="130000"/>
              </a:schemeClr>
            </a:gs>
            <a:gs pos="80000">
              <a:schemeClr val="accent5">
                <a:hueOff val="-1548258"/>
                <a:satOff val="15522"/>
                <a:lumOff val="-10784"/>
                <a:alphaOff val="0"/>
                <a:shade val="93000"/>
                <a:satMod val="130000"/>
              </a:schemeClr>
            </a:gs>
            <a:gs pos="100000">
              <a:schemeClr val="accent5">
                <a:hueOff val="-1548258"/>
                <a:satOff val="15522"/>
                <a:lumOff val="-10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Klebsiella</a:t>
          </a:r>
          <a:endParaRPr lang="fi-FI" sz="1600" b="1" kern="1200" dirty="0">
            <a:solidFill>
              <a:schemeClr val="tx1"/>
            </a:solidFill>
          </a:endParaRPr>
        </a:p>
      </dsp:txBody>
      <dsp:txXfrm>
        <a:off x="6934813" y="4110990"/>
        <a:ext cx="1797615" cy="446553"/>
      </dsp:txXfrm>
    </dsp:sp>
    <dsp:sp modelId="{3C7D8844-E40A-4428-8DD4-B961E54F464D}">
      <dsp:nvSpPr>
        <dsp:cNvPr id="0" name=""/>
        <dsp:cNvSpPr/>
      </dsp:nvSpPr>
      <dsp:spPr>
        <a:xfrm>
          <a:off x="6398709" y="3606021"/>
          <a:ext cx="855939" cy="856180"/>
        </a:xfrm>
        <a:prstGeom prst="ellipse">
          <a:avLst/>
        </a:prstGeom>
        <a:gradFill rotWithShape="0">
          <a:gsLst>
            <a:gs pos="0">
              <a:schemeClr val="accent5">
                <a:tint val="50000"/>
                <a:hueOff val="-1799710"/>
                <a:satOff val="-1557"/>
                <a:lumOff val="-2081"/>
                <a:alphaOff val="0"/>
                <a:shade val="51000"/>
                <a:satMod val="130000"/>
              </a:schemeClr>
            </a:gs>
            <a:gs pos="80000">
              <a:schemeClr val="accent5">
                <a:tint val="50000"/>
                <a:hueOff val="-1799710"/>
                <a:satOff val="-1557"/>
                <a:lumOff val="-2081"/>
                <a:alphaOff val="0"/>
                <a:shade val="93000"/>
                <a:satMod val="130000"/>
              </a:schemeClr>
            </a:gs>
            <a:gs pos="100000">
              <a:schemeClr val="accent5">
                <a:tint val="50000"/>
                <a:hueOff val="-1799710"/>
                <a:satOff val="-1557"/>
                <a:lumOff val="-20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25DA423-BA09-4B55-A7E6-048BFCD80BC4}">
      <dsp:nvSpPr>
        <dsp:cNvPr id="0" name=""/>
        <dsp:cNvSpPr/>
      </dsp:nvSpPr>
      <dsp:spPr>
        <a:xfrm>
          <a:off x="7300488" y="3082331"/>
          <a:ext cx="1845931" cy="494869"/>
        </a:xfrm>
        <a:prstGeom prst="roundRect">
          <a:avLst/>
        </a:prstGeom>
        <a:gradFill rotWithShape="0">
          <a:gsLst>
            <a:gs pos="0">
              <a:schemeClr val="accent5">
                <a:hueOff val="-2064345"/>
                <a:satOff val="20696"/>
                <a:lumOff val="-14379"/>
                <a:alphaOff val="0"/>
                <a:shade val="51000"/>
                <a:satMod val="130000"/>
              </a:schemeClr>
            </a:gs>
            <a:gs pos="80000">
              <a:schemeClr val="accent5">
                <a:hueOff val="-2064345"/>
                <a:satOff val="20696"/>
                <a:lumOff val="-14379"/>
                <a:alphaOff val="0"/>
                <a:shade val="93000"/>
                <a:satMod val="130000"/>
              </a:schemeClr>
            </a:gs>
            <a:gs pos="100000">
              <a:schemeClr val="accent5">
                <a:hueOff val="-2064345"/>
                <a:satOff val="20696"/>
                <a:lumOff val="-143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E.coli</a:t>
          </a:r>
          <a:endParaRPr lang="fi-FI" sz="1600" b="1" kern="1200" dirty="0">
            <a:solidFill>
              <a:schemeClr val="tx1"/>
            </a:solidFill>
          </a:endParaRPr>
        </a:p>
      </dsp:txBody>
      <dsp:txXfrm>
        <a:off x="7324646" y="3106489"/>
        <a:ext cx="1797615" cy="446553"/>
      </dsp:txXfrm>
    </dsp:sp>
    <dsp:sp modelId="{6DAF52FC-78BD-4E71-9F67-4DA469FF8A5C}">
      <dsp:nvSpPr>
        <dsp:cNvPr id="0" name=""/>
        <dsp:cNvSpPr/>
      </dsp:nvSpPr>
      <dsp:spPr>
        <a:xfrm>
          <a:off x="6788543" y="2600817"/>
          <a:ext cx="855939" cy="856180"/>
        </a:xfrm>
        <a:prstGeom prst="ellipse">
          <a:avLst/>
        </a:prstGeom>
        <a:gradFill rotWithShape="0">
          <a:gsLst>
            <a:gs pos="0">
              <a:schemeClr val="accent5">
                <a:tint val="50000"/>
                <a:hueOff val="-2399614"/>
                <a:satOff val="-2076"/>
                <a:lumOff val="-2775"/>
                <a:alphaOff val="0"/>
                <a:shade val="51000"/>
                <a:satMod val="130000"/>
              </a:schemeClr>
            </a:gs>
            <a:gs pos="80000">
              <a:schemeClr val="accent5">
                <a:tint val="50000"/>
                <a:hueOff val="-2399614"/>
                <a:satOff val="-2076"/>
                <a:lumOff val="-2775"/>
                <a:alphaOff val="0"/>
                <a:shade val="93000"/>
                <a:satMod val="130000"/>
              </a:schemeClr>
            </a:gs>
            <a:gs pos="100000">
              <a:schemeClr val="accent5">
                <a:tint val="50000"/>
                <a:hueOff val="-2399614"/>
                <a:satOff val="-2076"/>
                <a:lumOff val="-27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7BF586F-E248-4CA7-8278-7E911A85FC7C}">
      <dsp:nvSpPr>
        <dsp:cNvPr id="0" name=""/>
        <dsp:cNvSpPr/>
      </dsp:nvSpPr>
      <dsp:spPr>
        <a:xfrm>
          <a:off x="7522370" y="2084156"/>
          <a:ext cx="1845931" cy="494869"/>
        </a:xfrm>
        <a:prstGeom prst="roundRect">
          <a:avLst/>
        </a:prstGeom>
        <a:gradFill rotWithShape="0">
          <a:gsLst>
            <a:gs pos="0">
              <a:schemeClr val="accent5">
                <a:hueOff val="-2580431"/>
                <a:satOff val="25870"/>
                <a:lumOff val="-17974"/>
                <a:alphaOff val="0"/>
                <a:shade val="51000"/>
                <a:satMod val="130000"/>
              </a:schemeClr>
            </a:gs>
            <a:gs pos="80000">
              <a:schemeClr val="accent5">
                <a:hueOff val="-2580431"/>
                <a:satOff val="25870"/>
                <a:lumOff val="-17974"/>
                <a:alphaOff val="0"/>
                <a:shade val="93000"/>
                <a:satMod val="130000"/>
              </a:schemeClr>
            </a:gs>
            <a:gs pos="100000">
              <a:schemeClr val="accent5">
                <a:hueOff val="-2580431"/>
                <a:satOff val="25870"/>
                <a:lumOff val="-179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err="1" smtClean="0">
              <a:solidFill>
                <a:schemeClr val="tx1"/>
              </a:solidFill>
            </a:rPr>
            <a:t>Staph</a:t>
          </a:r>
          <a:r>
            <a:rPr lang="fi-FI" sz="1600" b="1" kern="1200" dirty="0" smtClean="0">
              <a:solidFill>
                <a:schemeClr val="tx1"/>
              </a:solidFill>
            </a:rPr>
            <a:t> </a:t>
          </a:r>
          <a:r>
            <a:rPr lang="fi-FI" sz="1600" b="1" kern="1200" dirty="0" err="1" smtClean="0">
              <a:solidFill>
                <a:schemeClr val="tx1"/>
              </a:solidFill>
            </a:rPr>
            <a:t>aureus</a:t>
          </a:r>
          <a:r>
            <a:rPr lang="fi-FI" sz="1600" b="1" kern="1200" dirty="0" smtClean="0">
              <a:solidFill>
                <a:schemeClr val="tx1"/>
              </a:solidFill>
            </a:rPr>
            <a:t>, </a:t>
          </a:r>
          <a:r>
            <a:rPr lang="fi-FI" sz="1600" b="1" kern="1200" dirty="0" err="1" smtClean="0">
              <a:solidFill>
                <a:schemeClr val="tx1"/>
              </a:solidFill>
            </a:rPr>
            <a:t>meningokokki</a:t>
          </a:r>
          <a:endParaRPr lang="fi-FI" sz="1600" b="1" kern="1200" dirty="0">
            <a:solidFill>
              <a:schemeClr val="tx1"/>
            </a:solidFill>
          </a:endParaRPr>
        </a:p>
      </dsp:txBody>
      <dsp:txXfrm>
        <a:off x="7546528" y="2108314"/>
        <a:ext cx="1797615" cy="446553"/>
      </dsp:txXfrm>
    </dsp:sp>
    <dsp:sp modelId="{5A724B8D-387F-453F-B403-62CD3A4A2ACF}">
      <dsp:nvSpPr>
        <dsp:cNvPr id="0" name=""/>
        <dsp:cNvSpPr/>
      </dsp:nvSpPr>
      <dsp:spPr>
        <a:xfrm>
          <a:off x="7010425" y="1602642"/>
          <a:ext cx="855939" cy="856180"/>
        </a:xfrm>
        <a:prstGeom prst="ellipse">
          <a:avLst/>
        </a:prstGeom>
        <a:gradFill rotWithShape="0">
          <a:gsLst>
            <a:gs pos="0">
              <a:schemeClr val="accent5">
                <a:tint val="50000"/>
                <a:hueOff val="-2999517"/>
                <a:satOff val="-2595"/>
                <a:lumOff val="-3469"/>
                <a:alphaOff val="0"/>
                <a:shade val="51000"/>
                <a:satMod val="130000"/>
              </a:schemeClr>
            </a:gs>
            <a:gs pos="80000">
              <a:schemeClr val="accent5">
                <a:tint val="50000"/>
                <a:hueOff val="-2999517"/>
                <a:satOff val="-2595"/>
                <a:lumOff val="-3469"/>
                <a:alphaOff val="0"/>
                <a:shade val="93000"/>
                <a:satMod val="130000"/>
              </a:schemeClr>
            </a:gs>
            <a:gs pos="100000">
              <a:schemeClr val="accent5">
                <a:tint val="50000"/>
                <a:hueOff val="-2999517"/>
                <a:satOff val="-2595"/>
                <a:lumOff val="-34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38975CD-4B42-4D25-9CAD-F084D05E5384}">
      <dsp:nvSpPr>
        <dsp:cNvPr id="0" name=""/>
        <dsp:cNvSpPr/>
      </dsp:nvSpPr>
      <dsp:spPr>
        <a:xfrm>
          <a:off x="7643326" y="1121831"/>
          <a:ext cx="1845931" cy="494869"/>
        </a:xfrm>
        <a:prstGeom prst="roundRect">
          <a:avLst/>
        </a:prstGeom>
        <a:gradFill rotWithShape="0">
          <a:gsLst>
            <a:gs pos="0">
              <a:schemeClr val="accent5">
                <a:hueOff val="-3096517"/>
                <a:satOff val="31044"/>
                <a:lumOff val="-21569"/>
                <a:alphaOff val="0"/>
                <a:shade val="51000"/>
                <a:satMod val="130000"/>
              </a:schemeClr>
            </a:gs>
            <a:gs pos="80000">
              <a:schemeClr val="accent5">
                <a:hueOff val="-3096517"/>
                <a:satOff val="31044"/>
                <a:lumOff val="-21569"/>
                <a:alphaOff val="0"/>
                <a:shade val="93000"/>
                <a:satMod val="130000"/>
              </a:schemeClr>
            </a:gs>
            <a:gs pos="100000">
              <a:schemeClr val="accent5">
                <a:hueOff val="-3096517"/>
                <a:satOff val="31044"/>
                <a:lumOff val="-2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0722" tIns="60960" rIns="60960" bIns="60960" numCol="1" spcCol="1270" anchor="ctr" anchorCtr="0">
          <a:noAutofit/>
        </a:bodyPr>
        <a:lstStyle/>
        <a:p>
          <a:pPr lvl="0" algn="l" defTabSz="711200" rtl="0">
            <a:lnSpc>
              <a:spcPct val="90000"/>
            </a:lnSpc>
            <a:spcBef>
              <a:spcPct val="0"/>
            </a:spcBef>
            <a:spcAft>
              <a:spcPct val="35000"/>
            </a:spcAft>
          </a:pPr>
          <a:r>
            <a:rPr lang="fi-FI" sz="1600" b="1" kern="1200" dirty="0" smtClean="0">
              <a:solidFill>
                <a:schemeClr val="tx1"/>
              </a:solidFill>
            </a:rPr>
            <a:t>A-streptokokki, pneumokokki</a:t>
          </a:r>
          <a:endParaRPr lang="fi-FI" sz="1600" b="1" kern="1200" dirty="0">
            <a:solidFill>
              <a:schemeClr val="tx1"/>
            </a:solidFill>
          </a:endParaRPr>
        </a:p>
      </dsp:txBody>
      <dsp:txXfrm>
        <a:off x="7667484" y="1145989"/>
        <a:ext cx="1797615" cy="446553"/>
      </dsp:txXfrm>
    </dsp:sp>
    <dsp:sp modelId="{BEE30738-09C7-48AE-BC4A-A41537B7A77B}">
      <dsp:nvSpPr>
        <dsp:cNvPr id="0" name=""/>
        <dsp:cNvSpPr/>
      </dsp:nvSpPr>
      <dsp:spPr>
        <a:xfrm>
          <a:off x="7131381" y="640317"/>
          <a:ext cx="855939" cy="856180"/>
        </a:xfrm>
        <a:prstGeom prst="ellipse">
          <a:avLst/>
        </a:prstGeom>
        <a:gradFill rotWithShape="0">
          <a:gsLst>
            <a:gs pos="0">
              <a:schemeClr val="accent5">
                <a:tint val="50000"/>
                <a:hueOff val="-3599420"/>
                <a:satOff val="-3114"/>
                <a:lumOff val="-4163"/>
                <a:alphaOff val="0"/>
                <a:shade val="51000"/>
                <a:satMod val="130000"/>
              </a:schemeClr>
            </a:gs>
            <a:gs pos="80000">
              <a:schemeClr val="accent5">
                <a:tint val="50000"/>
                <a:hueOff val="-3599420"/>
                <a:satOff val="-3114"/>
                <a:lumOff val="-4163"/>
                <a:alphaOff val="0"/>
                <a:shade val="93000"/>
                <a:satMod val="130000"/>
              </a:schemeClr>
            </a:gs>
            <a:gs pos="100000">
              <a:schemeClr val="accent5">
                <a:tint val="50000"/>
                <a:hueOff val="-3599420"/>
                <a:satOff val="-3114"/>
                <a:lumOff val="-4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85D50-ACEA-4FBA-8672-74C08981680F}">
      <dsp:nvSpPr>
        <dsp:cNvPr id="0" name=""/>
        <dsp:cNvSpPr/>
      </dsp:nvSpPr>
      <dsp:spPr>
        <a:xfrm rot="16200000">
          <a:off x="-1393328" y="1394333"/>
          <a:ext cx="5400600"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fi-FI" sz="2800" b="1" kern="1200" dirty="0" smtClean="0">
              <a:solidFill>
                <a:schemeClr val="tx1"/>
              </a:solidFill>
            </a:rPr>
            <a:t>Hiiva- ja rihmasienet bakteereitakin suurempia</a:t>
          </a:r>
          <a:endParaRPr lang="fi-FI" sz="2800" b="1" kern="1200" dirty="0">
            <a:solidFill>
              <a:schemeClr val="tx1"/>
            </a:solidFill>
          </a:endParaRPr>
        </a:p>
      </dsp:txBody>
      <dsp:txXfrm rot="5400000">
        <a:off x="1005" y="1080120"/>
        <a:ext cx="2611933" cy="3240360"/>
      </dsp:txXfrm>
    </dsp:sp>
    <dsp:sp modelId="{B2E1D107-C9B3-4116-BAE4-D22507CB43E1}">
      <dsp:nvSpPr>
        <dsp:cNvPr id="0" name=""/>
        <dsp:cNvSpPr/>
      </dsp:nvSpPr>
      <dsp:spPr>
        <a:xfrm rot="16200000">
          <a:off x="1414499" y="1394333"/>
          <a:ext cx="5400600"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lvl="0" algn="l" defTabSz="1244600" rtl="0">
            <a:lnSpc>
              <a:spcPct val="90000"/>
            </a:lnSpc>
            <a:spcBef>
              <a:spcPct val="0"/>
            </a:spcBef>
            <a:spcAft>
              <a:spcPct val="35000"/>
            </a:spcAft>
          </a:pPr>
          <a:r>
            <a:rPr lang="fi-FI" sz="2800" b="1" kern="1200" dirty="0" smtClean="0">
              <a:solidFill>
                <a:schemeClr val="tx1"/>
              </a:solidFill>
            </a:rPr>
            <a:t>Tavataan limakalvoilla ja iholla ja aiheuttavat siellä tulehduksia</a:t>
          </a:r>
          <a:endParaRPr lang="fi-FI" sz="2800" b="1" kern="1200" dirty="0">
            <a:solidFill>
              <a:schemeClr val="tx1"/>
            </a:solidFill>
          </a:endParaRPr>
        </a:p>
        <a:p>
          <a:pPr marL="228600" lvl="1" indent="-228600" algn="l" defTabSz="889000" rtl="0">
            <a:lnSpc>
              <a:spcPct val="90000"/>
            </a:lnSpc>
            <a:spcBef>
              <a:spcPct val="0"/>
            </a:spcBef>
            <a:spcAft>
              <a:spcPct val="15000"/>
            </a:spcAft>
            <a:buChar char="••"/>
          </a:pPr>
          <a:r>
            <a:rPr lang="fi-FI" sz="2000" b="1" kern="1200" dirty="0" smtClean="0">
              <a:solidFill>
                <a:schemeClr val="tx1"/>
              </a:solidFill>
            </a:rPr>
            <a:t>Sammas, ihoinfektiot, hiivatulehdus</a:t>
          </a:r>
          <a:endParaRPr lang="fi-FI" sz="2000" b="1" kern="1200" dirty="0">
            <a:solidFill>
              <a:schemeClr val="tx1"/>
            </a:solidFill>
          </a:endParaRPr>
        </a:p>
      </dsp:txBody>
      <dsp:txXfrm rot="5400000">
        <a:off x="2808832" y="1080120"/>
        <a:ext cx="2611933" cy="3240360"/>
      </dsp:txXfrm>
    </dsp:sp>
    <dsp:sp modelId="{A4ABC429-02A6-487E-BAE0-1366B90CAF78}">
      <dsp:nvSpPr>
        <dsp:cNvPr id="0" name=""/>
        <dsp:cNvSpPr/>
      </dsp:nvSpPr>
      <dsp:spPr>
        <a:xfrm rot="16200000">
          <a:off x="4222328" y="1394333"/>
          <a:ext cx="5400600" cy="2611933"/>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rtl="0">
            <a:lnSpc>
              <a:spcPct val="90000"/>
            </a:lnSpc>
            <a:spcBef>
              <a:spcPct val="0"/>
            </a:spcBef>
            <a:spcAft>
              <a:spcPct val="35000"/>
            </a:spcAft>
          </a:pPr>
          <a:r>
            <a:rPr lang="fi-FI" sz="2800" b="1" kern="1200" dirty="0" smtClean="0">
              <a:solidFill>
                <a:schemeClr val="tx1"/>
              </a:solidFill>
            </a:rPr>
            <a:t>Voidaan hoitaa mikrobi-lääkkeillä</a:t>
          </a:r>
          <a:endParaRPr lang="fi-FI" sz="2800" b="1" kern="1200" dirty="0">
            <a:solidFill>
              <a:schemeClr val="tx1"/>
            </a:solidFill>
          </a:endParaRPr>
        </a:p>
      </dsp:txBody>
      <dsp:txXfrm rot="5400000">
        <a:off x="5616661" y="1080120"/>
        <a:ext cx="2611933" cy="3240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83564-D640-4B14-8AFC-8D207C8D7104}">
      <dsp:nvSpPr>
        <dsp:cNvPr id="0" name=""/>
        <dsp:cNvSpPr/>
      </dsp:nvSpPr>
      <dsp:spPr>
        <a:xfrm>
          <a:off x="0" y="1148"/>
          <a:ext cx="7674002" cy="1029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fi-FI" sz="4000" kern="1200" dirty="0" smtClean="0"/>
            <a:t>Infektion synty / tekijät</a:t>
          </a:r>
          <a:endParaRPr lang="fi-FI" sz="4000" kern="1200" dirty="0"/>
        </a:p>
      </dsp:txBody>
      <dsp:txXfrm>
        <a:off x="50261" y="51409"/>
        <a:ext cx="7573480" cy="9290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D3DCE-275B-4AE3-B482-A245CADFCB24}">
      <dsp:nvSpPr>
        <dsp:cNvPr id="0" name=""/>
        <dsp:cNvSpPr/>
      </dsp:nvSpPr>
      <dsp:spPr>
        <a:xfrm>
          <a:off x="0" y="2443"/>
          <a:ext cx="8229600" cy="8634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fi-FI" sz="3600" kern="1200" dirty="0" smtClean="0"/>
            <a:t>Mikrobien tartuntatiet</a:t>
          </a:r>
          <a:endParaRPr lang="fi-FI" sz="3600" kern="1200" dirty="0"/>
        </a:p>
      </dsp:txBody>
      <dsp:txXfrm>
        <a:off x="42151" y="44594"/>
        <a:ext cx="8145298" cy="7791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BEDCF-C1FE-4FE5-A5C9-408FBCB64921}">
      <dsp:nvSpPr>
        <dsp:cNvPr id="0" name=""/>
        <dsp:cNvSpPr/>
      </dsp:nvSpPr>
      <dsp:spPr>
        <a:xfrm>
          <a:off x="0" y="0"/>
          <a:ext cx="6995160" cy="157210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Kosketustartunta</a:t>
          </a:r>
          <a:endParaRPr lang="fi-FI" sz="2400" b="1" kern="1200" dirty="0">
            <a:solidFill>
              <a:schemeClr val="tx1"/>
            </a:solidFill>
          </a:endParaRPr>
        </a:p>
        <a:p>
          <a:pPr marL="171450" lvl="1" indent="-171450" algn="l" defTabSz="800100" rtl="0">
            <a:lnSpc>
              <a:spcPct val="90000"/>
            </a:lnSpc>
            <a:spcBef>
              <a:spcPct val="0"/>
            </a:spcBef>
            <a:spcAft>
              <a:spcPct val="15000"/>
            </a:spcAft>
            <a:buChar char="••"/>
          </a:pPr>
          <a:r>
            <a:rPr lang="fi-FI" sz="1800" b="1" kern="1200" dirty="0" smtClean="0">
              <a:solidFill>
                <a:schemeClr val="tx1"/>
              </a:solidFill>
            </a:rPr>
            <a:t>yleisin sairaalainfektioiden leviämistapa</a:t>
          </a:r>
          <a:endParaRPr lang="fi-FI" sz="1800" b="1" kern="1200" dirty="0">
            <a:solidFill>
              <a:schemeClr val="tx1"/>
            </a:solidFill>
          </a:endParaRPr>
        </a:p>
        <a:p>
          <a:pPr marL="171450" lvl="1" indent="-171450" algn="l" defTabSz="800100" rtl="0">
            <a:lnSpc>
              <a:spcPct val="90000"/>
            </a:lnSpc>
            <a:spcBef>
              <a:spcPct val="0"/>
            </a:spcBef>
            <a:spcAft>
              <a:spcPct val="15000"/>
            </a:spcAft>
            <a:buChar char="••"/>
          </a:pPr>
          <a:r>
            <a:rPr lang="fi-FI" sz="1800" b="1" kern="1200" dirty="0" smtClean="0">
              <a:solidFill>
                <a:schemeClr val="tx1"/>
              </a:solidFill>
            </a:rPr>
            <a:t>infektiot leviävät käsien välityksellä</a:t>
          </a:r>
          <a:endParaRPr lang="fi-FI" sz="1800" b="1" kern="1200" dirty="0">
            <a:solidFill>
              <a:schemeClr val="tx1"/>
            </a:solidFill>
          </a:endParaRPr>
        </a:p>
      </dsp:txBody>
      <dsp:txXfrm>
        <a:off x="46045" y="46045"/>
        <a:ext cx="5298736" cy="1480015"/>
      </dsp:txXfrm>
    </dsp:sp>
    <dsp:sp modelId="{EC47761E-60CE-4F0F-98C2-03F0565CE51C}">
      <dsp:nvSpPr>
        <dsp:cNvPr id="0" name=""/>
        <dsp:cNvSpPr/>
      </dsp:nvSpPr>
      <dsp:spPr>
        <a:xfrm>
          <a:off x="617219" y="1834123"/>
          <a:ext cx="6995160" cy="157210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Pisaratartunta</a:t>
          </a:r>
          <a:endParaRPr lang="fi-FI" sz="2400" b="1" kern="1200" dirty="0">
            <a:solidFill>
              <a:schemeClr val="tx1"/>
            </a:solidFill>
          </a:endParaRPr>
        </a:p>
        <a:p>
          <a:pPr marL="171450" lvl="1" indent="-171450" algn="l" defTabSz="800100" rtl="0">
            <a:lnSpc>
              <a:spcPct val="90000"/>
            </a:lnSpc>
            <a:spcBef>
              <a:spcPct val="0"/>
            </a:spcBef>
            <a:spcAft>
              <a:spcPct val="15000"/>
            </a:spcAft>
            <a:buChar char="••"/>
          </a:pPr>
          <a:r>
            <a:rPr lang="fi-FI" sz="1800" b="1" kern="1200" dirty="0" smtClean="0">
              <a:solidFill>
                <a:schemeClr val="tx1"/>
              </a:solidFill>
            </a:rPr>
            <a:t>leviää suurien pisaroiden mukana</a:t>
          </a:r>
          <a:endParaRPr lang="fi-FI" sz="1800" b="1" kern="1200" dirty="0">
            <a:solidFill>
              <a:schemeClr val="tx1"/>
            </a:solidFill>
          </a:endParaRPr>
        </a:p>
      </dsp:txBody>
      <dsp:txXfrm>
        <a:off x="663264" y="1880168"/>
        <a:ext cx="5263981" cy="1480015"/>
      </dsp:txXfrm>
    </dsp:sp>
    <dsp:sp modelId="{370FD68C-A62C-42BC-A533-1DE2AE291722}">
      <dsp:nvSpPr>
        <dsp:cNvPr id="0" name=""/>
        <dsp:cNvSpPr/>
      </dsp:nvSpPr>
      <dsp:spPr>
        <a:xfrm>
          <a:off x="1234439" y="3668246"/>
          <a:ext cx="6995160" cy="157210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Ilmatartunta</a:t>
          </a:r>
          <a:endParaRPr lang="fi-FI" sz="2400" b="1" kern="1200" dirty="0">
            <a:solidFill>
              <a:schemeClr val="tx1"/>
            </a:solidFill>
          </a:endParaRPr>
        </a:p>
        <a:p>
          <a:pPr marL="171450" lvl="1" indent="-171450" algn="l" defTabSz="800100" rtl="0">
            <a:lnSpc>
              <a:spcPct val="90000"/>
            </a:lnSpc>
            <a:spcBef>
              <a:spcPct val="0"/>
            </a:spcBef>
            <a:spcAft>
              <a:spcPct val="15000"/>
            </a:spcAft>
            <a:buChar char="••"/>
          </a:pPr>
          <a:r>
            <a:rPr lang="fi-FI" sz="1800" b="1" kern="1200" dirty="0" smtClean="0">
              <a:solidFill>
                <a:schemeClr val="tx1"/>
              </a:solidFill>
            </a:rPr>
            <a:t>mikrobit pysyvät tartuttavina pienissä pisaroissa, pölyhiukkasissa tai ihohilseessä</a:t>
          </a:r>
          <a:endParaRPr lang="fi-FI" sz="1800" b="1" kern="1200" dirty="0">
            <a:solidFill>
              <a:schemeClr val="tx1"/>
            </a:solidFill>
          </a:endParaRPr>
        </a:p>
      </dsp:txBody>
      <dsp:txXfrm>
        <a:off x="1280484" y="3714291"/>
        <a:ext cx="5263981" cy="1480015"/>
      </dsp:txXfrm>
    </dsp:sp>
    <dsp:sp modelId="{D78F4CC7-AD3F-4C38-87B5-5C171F5A3FF7}">
      <dsp:nvSpPr>
        <dsp:cNvPr id="0" name=""/>
        <dsp:cNvSpPr/>
      </dsp:nvSpPr>
      <dsp:spPr>
        <a:xfrm>
          <a:off x="5973291" y="1192180"/>
          <a:ext cx="1021868" cy="1021868"/>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i-FI" sz="3600" kern="1200"/>
        </a:p>
      </dsp:txBody>
      <dsp:txXfrm>
        <a:off x="6203211" y="1192180"/>
        <a:ext cx="562028" cy="768956"/>
      </dsp:txXfrm>
    </dsp:sp>
    <dsp:sp modelId="{6EF3D51A-0AAA-4B2A-8E8D-C65BD500A639}">
      <dsp:nvSpPr>
        <dsp:cNvPr id="0" name=""/>
        <dsp:cNvSpPr/>
      </dsp:nvSpPr>
      <dsp:spPr>
        <a:xfrm>
          <a:off x="6590511" y="3015822"/>
          <a:ext cx="1021868" cy="1021868"/>
        </a:xfrm>
        <a:prstGeom prst="downArrow">
          <a:avLst>
            <a:gd name="adj1" fmla="val 55000"/>
            <a:gd name="adj2" fmla="val 45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i-FI" sz="3600" kern="1200"/>
        </a:p>
      </dsp:txBody>
      <dsp:txXfrm>
        <a:off x="6820431" y="3015822"/>
        <a:ext cx="562028" cy="7689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218B7-97B3-4FEB-84ED-7C81B68F2947}">
      <dsp:nvSpPr>
        <dsp:cNvPr id="0" name=""/>
        <dsp:cNvSpPr/>
      </dsp:nvSpPr>
      <dsp:spPr>
        <a:xfrm>
          <a:off x="0" y="3469"/>
          <a:ext cx="7772400" cy="146308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rtl="0">
            <a:lnSpc>
              <a:spcPct val="90000"/>
            </a:lnSpc>
            <a:spcBef>
              <a:spcPct val="0"/>
            </a:spcBef>
            <a:spcAft>
              <a:spcPct val="35000"/>
            </a:spcAft>
          </a:pPr>
          <a:r>
            <a:rPr lang="fi-FI" sz="6100" kern="1200" dirty="0" smtClean="0"/>
            <a:t>Ongelmamikrobit</a:t>
          </a:r>
          <a:endParaRPr lang="fi-FI" sz="6100" kern="1200" dirty="0"/>
        </a:p>
      </dsp:txBody>
      <dsp:txXfrm>
        <a:off x="71422" y="74891"/>
        <a:ext cx="7629556" cy="132024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09C79-5BA6-4026-8D16-35999A056C10}">
      <dsp:nvSpPr>
        <dsp:cNvPr id="0" name=""/>
        <dsp:cNvSpPr/>
      </dsp:nvSpPr>
      <dsp:spPr>
        <a:xfrm>
          <a:off x="0" y="256"/>
          <a:ext cx="6400800" cy="57588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i-FI" sz="2800" b="1" kern="1200" dirty="0" smtClean="0"/>
            <a:t>Hygieniahoitaja	</a:t>
          </a:r>
          <a:endParaRPr lang="fi-FI" sz="2800" b="1" kern="1200" dirty="0"/>
        </a:p>
      </dsp:txBody>
      <dsp:txXfrm>
        <a:off x="28112" y="28368"/>
        <a:ext cx="6344576" cy="519658"/>
      </dsp:txXfrm>
    </dsp:sp>
    <dsp:sp modelId="{6A18C8ED-28EF-4B6D-9BA1-1D94A6CFCD5F}">
      <dsp:nvSpPr>
        <dsp:cNvPr id="0" name=""/>
        <dsp:cNvSpPr/>
      </dsp:nvSpPr>
      <dsp:spPr>
        <a:xfrm>
          <a:off x="0" y="588358"/>
          <a:ext cx="6400800" cy="575882"/>
        </a:xfrm>
        <a:prstGeom prst="roundRect">
          <a:avLst/>
        </a:prstGeom>
        <a:gradFill rotWithShape="0">
          <a:gsLst>
            <a:gs pos="0">
              <a:schemeClr val="accent3">
                <a:hueOff val="4500961"/>
                <a:satOff val="407"/>
                <a:lumOff val="-4315"/>
                <a:alphaOff val="0"/>
                <a:shade val="51000"/>
                <a:satMod val="130000"/>
              </a:schemeClr>
            </a:gs>
            <a:gs pos="80000">
              <a:schemeClr val="accent3">
                <a:hueOff val="4500961"/>
                <a:satOff val="407"/>
                <a:lumOff val="-4315"/>
                <a:alphaOff val="0"/>
                <a:shade val="93000"/>
                <a:satMod val="130000"/>
              </a:schemeClr>
            </a:gs>
            <a:gs pos="100000">
              <a:schemeClr val="accent3">
                <a:hueOff val="4500961"/>
                <a:satOff val="407"/>
                <a:lumOff val="-43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i-FI" sz="2800" b="1" kern="1200" dirty="0" smtClean="0"/>
            <a:t>Anu Hintikka</a:t>
          </a:r>
          <a:endParaRPr lang="fi-FI" sz="2800" b="1" kern="1200" dirty="0"/>
        </a:p>
      </dsp:txBody>
      <dsp:txXfrm>
        <a:off x="28112" y="616470"/>
        <a:ext cx="6344576" cy="519658"/>
      </dsp:txXfrm>
    </dsp:sp>
    <dsp:sp modelId="{C80956AB-9F1E-43A1-ACA0-11708D63C8BC}">
      <dsp:nvSpPr>
        <dsp:cNvPr id="0" name=""/>
        <dsp:cNvSpPr/>
      </dsp:nvSpPr>
      <dsp:spPr>
        <a:xfrm>
          <a:off x="0" y="1176461"/>
          <a:ext cx="6400800" cy="575882"/>
        </a:xfrm>
        <a:prstGeom prst="roundRect">
          <a:avLst/>
        </a:prstGeom>
        <a:gradFill rotWithShape="0">
          <a:gsLst>
            <a:gs pos="0">
              <a:schemeClr val="accent3">
                <a:hueOff val="9001922"/>
                <a:satOff val="813"/>
                <a:lumOff val="-8631"/>
                <a:alphaOff val="0"/>
                <a:shade val="51000"/>
                <a:satMod val="130000"/>
              </a:schemeClr>
            </a:gs>
            <a:gs pos="80000">
              <a:schemeClr val="accent3">
                <a:hueOff val="9001922"/>
                <a:satOff val="813"/>
                <a:lumOff val="-8631"/>
                <a:alphaOff val="0"/>
                <a:shade val="93000"/>
                <a:satMod val="130000"/>
              </a:schemeClr>
            </a:gs>
            <a:gs pos="100000">
              <a:schemeClr val="accent3">
                <a:hueOff val="9001922"/>
                <a:satOff val="813"/>
                <a:lumOff val="-86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fi-FI" sz="2800" b="1" kern="1200" dirty="0" smtClean="0"/>
            <a:t>HUS Jorvin Sairaala</a:t>
          </a:r>
          <a:endParaRPr lang="fi-FI" sz="2800" b="1" kern="1200" dirty="0"/>
        </a:p>
      </dsp:txBody>
      <dsp:txXfrm>
        <a:off x="28112" y="1204573"/>
        <a:ext cx="6344576" cy="51965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6FD6F-09A8-4034-85E7-58D22D67F324}">
      <dsp:nvSpPr>
        <dsp:cNvPr id="0" name=""/>
        <dsp:cNvSpPr/>
      </dsp:nvSpPr>
      <dsp:spPr>
        <a:xfrm>
          <a:off x="0" y="28416"/>
          <a:ext cx="8229600" cy="81549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i-FI" sz="3400" kern="1200" dirty="0" smtClean="0"/>
            <a:t>Yleistä infektiosta</a:t>
          </a:r>
          <a:endParaRPr lang="fi-FI" sz="3400" kern="1200" dirty="0"/>
        </a:p>
      </dsp:txBody>
      <dsp:txXfrm>
        <a:off x="39809" y="68225"/>
        <a:ext cx="8149982" cy="735872"/>
      </dsp:txXfrm>
    </dsp:sp>
    <dsp:sp modelId="{D4353991-CEBB-4E19-9057-66882B463DAB}">
      <dsp:nvSpPr>
        <dsp:cNvPr id="0" name=""/>
        <dsp:cNvSpPr/>
      </dsp:nvSpPr>
      <dsp:spPr>
        <a:xfrm>
          <a:off x="0" y="941826"/>
          <a:ext cx="8229600" cy="81549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i-FI" sz="3400" kern="1200" dirty="0" smtClean="0"/>
            <a:t>Ongelmamikrobit</a:t>
          </a:r>
          <a:endParaRPr lang="fi-FI" sz="3400" kern="1200" dirty="0"/>
        </a:p>
      </dsp:txBody>
      <dsp:txXfrm>
        <a:off x="39809" y="981635"/>
        <a:ext cx="8149982" cy="735872"/>
      </dsp:txXfrm>
    </dsp:sp>
    <dsp:sp modelId="{AA95B2A7-CD3F-4904-A712-984AE21BF4BD}">
      <dsp:nvSpPr>
        <dsp:cNvPr id="0" name=""/>
        <dsp:cNvSpPr/>
      </dsp:nvSpPr>
      <dsp:spPr>
        <a:xfrm>
          <a:off x="0" y="1855236"/>
          <a:ext cx="8229600" cy="8154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i-FI" sz="3400" kern="1200" dirty="0" smtClean="0"/>
            <a:t>Tavanomaiset varotoimet</a:t>
          </a:r>
          <a:endParaRPr lang="fi-FI" sz="3400" kern="1200" dirty="0"/>
        </a:p>
      </dsp:txBody>
      <dsp:txXfrm>
        <a:off x="39809" y="1895045"/>
        <a:ext cx="8149982" cy="735872"/>
      </dsp:txXfrm>
    </dsp:sp>
    <dsp:sp modelId="{8F6C0DCF-657A-4EAF-BED9-A679DF38877E}">
      <dsp:nvSpPr>
        <dsp:cNvPr id="0" name=""/>
        <dsp:cNvSpPr/>
      </dsp:nvSpPr>
      <dsp:spPr>
        <a:xfrm>
          <a:off x="0" y="2768646"/>
          <a:ext cx="8229600" cy="81549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i-FI" sz="3400" kern="1200" dirty="0" smtClean="0"/>
            <a:t>Eristysluokat</a:t>
          </a:r>
          <a:endParaRPr lang="fi-FI" sz="3400" kern="1200" dirty="0"/>
        </a:p>
      </dsp:txBody>
      <dsp:txXfrm>
        <a:off x="39809" y="2808455"/>
        <a:ext cx="8149982" cy="735872"/>
      </dsp:txXfrm>
    </dsp:sp>
    <dsp:sp modelId="{DBAB9603-A607-45CD-B4F8-FB6353FE840F}">
      <dsp:nvSpPr>
        <dsp:cNvPr id="0" name=""/>
        <dsp:cNvSpPr/>
      </dsp:nvSpPr>
      <dsp:spPr>
        <a:xfrm>
          <a:off x="0" y="3682056"/>
          <a:ext cx="8229600" cy="81549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fi-FI" sz="3400" kern="1200" dirty="0" smtClean="0"/>
            <a:t>Työntekijän infektioriskit</a:t>
          </a:r>
          <a:endParaRPr lang="fi-FI" sz="3400" kern="1200" dirty="0"/>
        </a:p>
      </dsp:txBody>
      <dsp:txXfrm>
        <a:off x="39809" y="3721865"/>
        <a:ext cx="8149982" cy="73587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975E7-E6FF-4446-9F28-617CEF126603}">
      <dsp:nvSpPr>
        <dsp:cNvPr id="0" name=""/>
        <dsp:cNvSpPr/>
      </dsp:nvSpPr>
      <dsp:spPr>
        <a:xfrm rot="10800000">
          <a:off x="1670909" y="3225"/>
          <a:ext cx="5472684" cy="1169804"/>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5851" tIns="99060" rIns="184912" bIns="99060" numCol="1" spcCol="1270" anchor="ctr" anchorCtr="0">
          <a:noAutofit/>
        </a:bodyPr>
        <a:lstStyle/>
        <a:p>
          <a:pPr lvl="0" algn="ctr" defTabSz="1155700" rtl="0">
            <a:lnSpc>
              <a:spcPct val="90000"/>
            </a:lnSpc>
            <a:spcBef>
              <a:spcPct val="0"/>
            </a:spcBef>
            <a:spcAft>
              <a:spcPct val="35000"/>
            </a:spcAft>
          </a:pPr>
          <a:r>
            <a:rPr lang="fi-FI" sz="2600" kern="1200" dirty="0" smtClean="0"/>
            <a:t>Mikrobien (virusten, bakteerien tai sienten) aiheuttamia tulehdustiloja</a:t>
          </a:r>
          <a:endParaRPr lang="fi-FI" sz="2600" kern="1200" dirty="0"/>
        </a:p>
      </dsp:txBody>
      <dsp:txXfrm rot="10800000">
        <a:off x="1963360" y="3225"/>
        <a:ext cx="5180233" cy="1169804"/>
      </dsp:txXfrm>
    </dsp:sp>
    <dsp:sp modelId="{E9C1ADA5-8683-4D28-AC32-62478068B0D9}">
      <dsp:nvSpPr>
        <dsp:cNvPr id="0" name=""/>
        <dsp:cNvSpPr/>
      </dsp:nvSpPr>
      <dsp:spPr>
        <a:xfrm>
          <a:off x="1086006" y="3225"/>
          <a:ext cx="1169804" cy="1169804"/>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6C4BF0F-36E6-40C7-8736-F3B76EC7F96A}">
      <dsp:nvSpPr>
        <dsp:cNvPr id="0" name=""/>
        <dsp:cNvSpPr/>
      </dsp:nvSpPr>
      <dsp:spPr>
        <a:xfrm rot="10800000">
          <a:off x="1670909" y="1522225"/>
          <a:ext cx="5472684" cy="1169804"/>
        </a:xfrm>
        <a:prstGeom prst="homePlate">
          <a:avLst/>
        </a:prstGeom>
        <a:gradFill rotWithShape="0">
          <a:gsLst>
            <a:gs pos="0">
              <a:schemeClr val="accent5">
                <a:hueOff val="-1032172"/>
                <a:satOff val="10348"/>
                <a:lumOff val="-7190"/>
                <a:alphaOff val="0"/>
                <a:shade val="51000"/>
                <a:satMod val="130000"/>
              </a:schemeClr>
            </a:gs>
            <a:gs pos="80000">
              <a:schemeClr val="accent5">
                <a:hueOff val="-1032172"/>
                <a:satOff val="10348"/>
                <a:lumOff val="-7190"/>
                <a:alphaOff val="0"/>
                <a:shade val="93000"/>
                <a:satMod val="130000"/>
              </a:schemeClr>
            </a:gs>
            <a:gs pos="100000">
              <a:schemeClr val="accent5">
                <a:hueOff val="-1032172"/>
                <a:satOff val="10348"/>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5851" tIns="99060" rIns="184912" bIns="99060" numCol="1" spcCol="1270" anchor="ctr" anchorCtr="0">
          <a:noAutofit/>
        </a:bodyPr>
        <a:lstStyle/>
        <a:p>
          <a:pPr lvl="0" algn="ctr" defTabSz="1155700" rtl="0">
            <a:lnSpc>
              <a:spcPct val="90000"/>
            </a:lnSpc>
            <a:spcBef>
              <a:spcPct val="0"/>
            </a:spcBef>
            <a:spcAft>
              <a:spcPct val="35000"/>
            </a:spcAft>
          </a:pPr>
          <a:r>
            <a:rPr lang="fi-FI" sz="2600" kern="1200" dirty="0" smtClean="0"/>
            <a:t>Ei ole seuraus kylmettymisestä, vedosta, stressistä tms.</a:t>
          </a:r>
          <a:endParaRPr lang="fi-FI" sz="2600" kern="1200" dirty="0"/>
        </a:p>
      </dsp:txBody>
      <dsp:txXfrm rot="10800000">
        <a:off x="1963360" y="1522225"/>
        <a:ext cx="5180233" cy="1169804"/>
      </dsp:txXfrm>
    </dsp:sp>
    <dsp:sp modelId="{FFFEF26C-442E-40CC-9E8A-F30B3C4E76EA}">
      <dsp:nvSpPr>
        <dsp:cNvPr id="0" name=""/>
        <dsp:cNvSpPr/>
      </dsp:nvSpPr>
      <dsp:spPr>
        <a:xfrm>
          <a:off x="1086006" y="1522225"/>
          <a:ext cx="1169804" cy="1169804"/>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E204EE7-D954-438F-A64F-854CEF3D00F6}">
      <dsp:nvSpPr>
        <dsp:cNvPr id="0" name=""/>
        <dsp:cNvSpPr/>
      </dsp:nvSpPr>
      <dsp:spPr>
        <a:xfrm rot="10800000">
          <a:off x="1670909" y="3041225"/>
          <a:ext cx="5472684" cy="1169804"/>
        </a:xfrm>
        <a:prstGeom prst="homePlate">
          <a:avLst/>
        </a:prstGeom>
        <a:gradFill rotWithShape="0">
          <a:gsLst>
            <a:gs pos="0">
              <a:schemeClr val="accent5">
                <a:hueOff val="-2064345"/>
                <a:satOff val="20696"/>
                <a:lumOff val="-14379"/>
                <a:alphaOff val="0"/>
                <a:shade val="51000"/>
                <a:satMod val="130000"/>
              </a:schemeClr>
            </a:gs>
            <a:gs pos="80000">
              <a:schemeClr val="accent5">
                <a:hueOff val="-2064345"/>
                <a:satOff val="20696"/>
                <a:lumOff val="-14379"/>
                <a:alphaOff val="0"/>
                <a:shade val="93000"/>
                <a:satMod val="130000"/>
              </a:schemeClr>
            </a:gs>
            <a:gs pos="100000">
              <a:schemeClr val="accent5">
                <a:hueOff val="-2064345"/>
                <a:satOff val="20696"/>
                <a:lumOff val="-143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5851" tIns="99060" rIns="184912" bIns="99060" numCol="1" spcCol="1270" anchor="ctr" anchorCtr="0">
          <a:noAutofit/>
        </a:bodyPr>
        <a:lstStyle/>
        <a:p>
          <a:pPr lvl="0" algn="ctr" defTabSz="1155700" rtl="0">
            <a:lnSpc>
              <a:spcPct val="90000"/>
            </a:lnSpc>
            <a:spcBef>
              <a:spcPct val="0"/>
            </a:spcBef>
            <a:spcAft>
              <a:spcPct val="35000"/>
            </a:spcAft>
          </a:pPr>
          <a:r>
            <a:rPr lang="fi-FI" sz="2600" kern="1200" dirty="0" smtClean="0"/>
            <a:t>Tarvitsee aiheuttajamikrobin</a:t>
          </a:r>
          <a:endParaRPr lang="fi-FI" sz="2600" kern="1200" dirty="0"/>
        </a:p>
      </dsp:txBody>
      <dsp:txXfrm rot="10800000">
        <a:off x="1963360" y="3041225"/>
        <a:ext cx="5180233" cy="1169804"/>
      </dsp:txXfrm>
    </dsp:sp>
    <dsp:sp modelId="{16E37095-CD7D-4DBE-AF2B-C7BBC81F72B0}">
      <dsp:nvSpPr>
        <dsp:cNvPr id="0" name=""/>
        <dsp:cNvSpPr/>
      </dsp:nvSpPr>
      <dsp:spPr>
        <a:xfrm>
          <a:off x="1086006" y="3041225"/>
          <a:ext cx="1169804" cy="1169804"/>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B497123-801D-4374-B1BE-FEBFBDC0ACB9}">
      <dsp:nvSpPr>
        <dsp:cNvPr id="0" name=""/>
        <dsp:cNvSpPr/>
      </dsp:nvSpPr>
      <dsp:spPr>
        <a:xfrm rot="10800000">
          <a:off x="1670909" y="4560225"/>
          <a:ext cx="5472684" cy="1169804"/>
        </a:xfrm>
        <a:prstGeom prst="homePlate">
          <a:avLst/>
        </a:prstGeom>
        <a:gradFill rotWithShape="0">
          <a:gsLst>
            <a:gs pos="0">
              <a:schemeClr val="accent5">
                <a:hueOff val="-3096517"/>
                <a:satOff val="31044"/>
                <a:lumOff val="-21569"/>
                <a:alphaOff val="0"/>
                <a:shade val="51000"/>
                <a:satMod val="130000"/>
              </a:schemeClr>
            </a:gs>
            <a:gs pos="80000">
              <a:schemeClr val="accent5">
                <a:hueOff val="-3096517"/>
                <a:satOff val="31044"/>
                <a:lumOff val="-21569"/>
                <a:alphaOff val="0"/>
                <a:shade val="93000"/>
                <a:satMod val="130000"/>
              </a:schemeClr>
            </a:gs>
            <a:gs pos="100000">
              <a:schemeClr val="accent5">
                <a:hueOff val="-3096517"/>
                <a:satOff val="31044"/>
                <a:lumOff val="-2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5851" tIns="99060" rIns="184912" bIns="99060" numCol="1" spcCol="1270" anchor="ctr" anchorCtr="0">
          <a:noAutofit/>
        </a:bodyPr>
        <a:lstStyle/>
        <a:p>
          <a:pPr lvl="0" algn="ctr" defTabSz="1155700" rtl="0">
            <a:lnSpc>
              <a:spcPct val="90000"/>
            </a:lnSpc>
            <a:spcBef>
              <a:spcPct val="0"/>
            </a:spcBef>
            <a:spcAft>
              <a:spcPct val="35000"/>
            </a:spcAft>
          </a:pPr>
          <a:r>
            <a:rPr lang="fi-FI" sz="2600" kern="1200" dirty="0" smtClean="0"/>
            <a:t>Mikrobeja runsaasti limakalvoilla, iholla ja suolistossa</a:t>
          </a:r>
          <a:endParaRPr lang="fi-FI" sz="2600" kern="1200" dirty="0"/>
        </a:p>
      </dsp:txBody>
      <dsp:txXfrm rot="10800000">
        <a:off x="1963360" y="4560225"/>
        <a:ext cx="5180233" cy="1169804"/>
      </dsp:txXfrm>
    </dsp:sp>
    <dsp:sp modelId="{DFA070F2-E8B0-4A8A-BC21-9280674D37D6}">
      <dsp:nvSpPr>
        <dsp:cNvPr id="0" name=""/>
        <dsp:cNvSpPr/>
      </dsp:nvSpPr>
      <dsp:spPr>
        <a:xfrm>
          <a:off x="1086006" y="4560225"/>
          <a:ext cx="1169804" cy="1169804"/>
        </a:xfrm>
        <a:prstGeom prst="ellipse">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CBE3A-5C1B-4577-AD8F-F8EC726C9794}">
      <dsp:nvSpPr>
        <dsp:cNvPr id="0" name=""/>
        <dsp:cNvSpPr/>
      </dsp:nvSpPr>
      <dsp:spPr>
        <a:xfrm>
          <a:off x="5815168" y="2632976"/>
          <a:ext cx="1206713" cy="574285"/>
        </a:xfrm>
        <a:custGeom>
          <a:avLst/>
          <a:gdLst/>
          <a:ahLst/>
          <a:cxnLst/>
          <a:rect l="0" t="0" r="0" b="0"/>
          <a:pathLst>
            <a:path>
              <a:moveTo>
                <a:pt x="0" y="0"/>
              </a:moveTo>
              <a:lnTo>
                <a:pt x="0" y="391359"/>
              </a:lnTo>
              <a:lnTo>
                <a:pt x="1206713" y="391359"/>
              </a:lnTo>
              <a:lnTo>
                <a:pt x="1206713" y="57428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1C78F0-3561-4A25-A151-65D27E479277}">
      <dsp:nvSpPr>
        <dsp:cNvPr id="0" name=""/>
        <dsp:cNvSpPr/>
      </dsp:nvSpPr>
      <dsp:spPr>
        <a:xfrm>
          <a:off x="4608455" y="2632976"/>
          <a:ext cx="1206713" cy="574285"/>
        </a:xfrm>
        <a:custGeom>
          <a:avLst/>
          <a:gdLst/>
          <a:ahLst/>
          <a:cxnLst/>
          <a:rect l="0" t="0" r="0" b="0"/>
          <a:pathLst>
            <a:path>
              <a:moveTo>
                <a:pt x="1206713" y="0"/>
              </a:moveTo>
              <a:lnTo>
                <a:pt x="1206713" y="391359"/>
              </a:lnTo>
              <a:lnTo>
                <a:pt x="0" y="391359"/>
              </a:lnTo>
              <a:lnTo>
                <a:pt x="0" y="574285"/>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B589B0A-E5F6-4B95-873B-65E08FCC45AD}">
      <dsp:nvSpPr>
        <dsp:cNvPr id="0" name=""/>
        <dsp:cNvSpPr/>
      </dsp:nvSpPr>
      <dsp:spPr>
        <a:xfrm>
          <a:off x="1004" y="1379092"/>
          <a:ext cx="1974621" cy="12538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856DA9-BB94-480E-AEAC-480E4DFE6A2D}">
      <dsp:nvSpPr>
        <dsp:cNvPr id="0" name=""/>
        <dsp:cNvSpPr/>
      </dsp:nvSpPr>
      <dsp:spPr>
        <a:xfrm>
          <a:off x="220407" y="1587524"/>
          <a:ext cx="1974621" cy="125388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smtClean="0"/>
            <a:t>Tulehdusreaktio</a:t>
          </a:r>
          <a:endParaRPr lang="fi-FI" sz="1800" b="1" kern="1200" dirty="0"/>
        </a:p>
      </dsp:txBody>
      <dsp:txXfrm>
        <a:off x="257132" y="1624249"/>
        <a:ext cx="1901171" cy="1180434"/>
      </dsp:txXfrm>
    </dsp:sp>
    <dsp:sp modelId="{7BD1107C-E9DF-4FF1-9063-2BB526C1E20A}">
      <dsp:nvSpPr>
        <dsp:cNvPr id="0" name=""/>
        <dsp:cNvSpPr/>
      </dsp:nvSpPr>
      <dsp:spPr>
        <a:xfrm>
          <a:off x="2414431" y="1379092"/>
          <a:ext cx="1974621" cy="12538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1867450-D815-49CA-A787-F1CC1AAD11CB}">
      <dsp:nvSpPr>
        <dsp:cNvPr id="0" name=""/>
        <dsp:cNvSpPr/>
      </dsp:nvSpPr>
      <dsp:spPr>
        <a:xfrm>
          <a:off x="2633833" y="1587524"/>
          <a:ext cx="1974621" cy="125388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smtClean="0"/>
            <a:t>Valkosolujen ilmaantuminen ja lisääntyminen</a:t>
          </a:r>
          <a:endParaRPr lang="fi-FI" sz="1800" b="1" kern="1200" dirty="0"/>
        </a:p>
      </dsp:txBody>
      <dsp:txXfrm>
        <a:off x="2670558" y="1624249"/>
        <a:ext cx="1901171" cy="1180434"/>
      </dsp:txXfrm>
    </dsp:sp>
    <dsp:sp modelId="{7DC2520C-9195-459D-A82B-2DB27CFB3690}">
      <dsp:nvSpPr>
        <dsp:cNvPr id="0" name=""/>
        <dsp:cNvSpPr/>
      </dsp:nvSpPr>
      <dsp:spPr>
        <a:xfrm>
          <a:off x="4827857" y="1379092"/>
          <a:ext cx="1974621" cy="125388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8034C4-5B92-44D2-9834-0A92E5913364}">
      <dsp:nvSpPr>
        <dsp:cNvPr id="0" name=""/>
        <dsp:cNvSpPr/>
      </dsp:nvSpPr>
      <dsp:spPr>
        <a:xfrm>
          <a:off x="5047260" y="1587524"/>
          <a:ext cx="1974621" cy="125388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smtClean="0"/>
            <a:t>Valkosolut erittävät </a:t>
          </a:r>
          <a:r>
            <a:rPr lang="fi-FI" sz="1800" b="1" kern="1200" dirty="0" err="1" smtClean="0"/>
            <a:t>sytokiineja</a:t>
          </a:r>
          <a:endParaRPr lang="fi-FI" sz="1800" b="1" kern="1200" dirty="0"/>
        </a:p>
      </dsp:txBody>
      <dsp:txXfrm>
        <a:off x="5083985" y="1624249"/>
        <a:ext cx="1901171" cy="1180434"/>
      </dsp:txXfrm>
    </dsp:sp>
    <dsp:sp modelId="{22DF1F32-65B1-4A4C-9260-7521B7887F45}">
      <dsp:nvSpPr>
        <dsp:cNvPr id="0" name=""/>
        <dsp:cNvSpPr/>
      </dsp:nvSpPr>
      <dsp:spPr>
        <a:xfrm>
          <a:off x="3621144" y="3207262"/>
          <a:ext cx="1974621" cy="125388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469600-83A1-4068-8931-1D8E6FB7360E}">
      <dsp:nvSpPr>
        <dsp:cNvPr id="0" name=""/>
        <dsp:cNvSpPr/>
      </dsp:nvSpPr>
      <dsp:spPr>
        <a:xfrm>
          <a:off x="3840546" y="3415695"/>
          <a:ext cx="1974621" cy="125388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smtClean="0"/>
            <a:t>Aikaansaavat yleisoireita esim. kuume, vilunväristykset, huono-olo</a:t>
          </a:r>
          <a:endParaRPr lang="fi-FI" sz="1800" b="1" kern="1200" dirty="0"/>
        </a:p>
      </dsp:txBody>
      <dsp:txXfrm>
        <a:off x="3877271" y="3452420"/>
        <a:ext cx="1901171" cy="1180434"/>
      </dsp:txXfrm>
    </dsp:sp>
    <dsp:sp modelId="{5C05F1E4-63F0-4954-9723-2B59EFF92CB8}">
      <dsp:nvSpPr>
        <dsp:cNvPr id="0" name=""/>
        <dsp:cNvSpPr/>
      </dsp:nvSpPr>
      <dsp:spPr>
        <a:xfrm>
          <a:off x="6034571" y="3207262"/>
          <a:ext cx="1974621" cy="1253884"/>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ABA6C5-2753-40D1-BFD2-D5B2C68B3E37}">
      <dsp:nvSpPr>
        <dsp:cNvPr id="0" name=""/>
        <dsp:cNvSpPr/>
      </dsp:nvSpPr>
      <dsp:spPr>
        <a:xfrm>
          <a:off x="6253973" y="3415695"/>
          <a:ext cx="1974621" cy="1253884"/>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i-FI" sz="1800" b="1" kern="1200" dirty="0" smtClean="0"/>
            <a:t>Oireet elimistön reaktiosta,            ei mikrobista</a:t>
          </a:r>
          <a:endParaRPr lang="fi-FI" sz="1800" b="1" kern="1200" dirty="0"/>
        </a:p>
      </dsp:txBody>
      <dsp:txXfrm>
        <a:off x="6290698" y="3452420"/>
        <a:ext cx="1901171" cy="1180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B8CB-5939-48DF-9858-E8C98DCD0D82}">
      <dsp:nvSpPr>
        <dsp:cNvPr id="0" name=""/>
        <dsp:cNvSpPr/>
      </dsp:nvSpPr>
      <dsp:spPr>
        <a:xfrm>
          <a:off x="3096345" y="1584174"/>
          <a:ext cx="2057399" cy="2057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31F4CEE2-3337-42A1-95D9-664CFC3D58BD}">
      <dsp:nvSpPr>
        <dsp:cNvPr id="0" name=""/>
        <dsp:cNvSpPr/>
      </dsp:nvSpPr>
      <dsp:spPr>
        <a:xfrm>
          <a:off x="2849409" y="13160"/>
          <a:ext cx="2386584" cy="138139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fi-FI" sz="1800" b="1" kern="1200" dirty="0" smtClean="0"/>
            <a:t>Läpimitaltaan millimetrin tuhannesosa</a:t>
          </a:r>
          <a:endParaRPr lang="fi-FI" sz="1800" b="1" kern="1200" dirty="0"/>
        </a:p>
      </dsp:txBody>
      <dsp:txXfrm>
        <a:off x="2849409" y="13160"/>
        <a:ext cx="2386584" cy="1381397"/>
      </dsp:txXfrm>
    </dsp:sp>
    <dsp:sp modelId="{FC198909-5A4C-4C13-9D4E-7359B706B76F}">
      <dsp:nvSpPr>
        <dsp:cNvPr id="0" name=""/>
        <dsp:cNvSpPr/>
      </dsp:nvSpPr>
      <dsp:spPr>
        <a:xfrm>
          <a:off x="3888424" y="2160237"/>
          <a:ext cx="2057399" cy="2057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48A7DFB2-6323-48FF-82CF-2E721C792C68}">
      <dsp:nvSpPr>
        <dsp:cNvPr id="0" name=""/>
        <dsp:cNvSpPr/>
      </dsp:nvSpPr>
      <dsp:spPr>
        <a:xfrm>
          <a:off x="6017817" y="1835427"/>
          <a:ext cx="2139695"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fi-FI" sz="1800" b="1" kern="1200" dirty="0" smtClean="0"/>
            <a:t>Koostuvat geeneistä ja proteiinista</a:t>
          </a:r>
          <a:endParaRPr lang="fi-FI" sz="1800" b="1" kern="1200" dirty="0"/>
        </a:p>
      </dsp:txBody>
      <dsp:txXfrm>
        <a:off x="6017817" y="1835427"/>
        <a:ext cx="2139695" cy="1498962"/>
      </dsp:txXfrm>
    </dsp:sp>
    <dsp:sp modelId="{514A3860-72EE-4A89-BBAF-E51CAD2F0D66}">
      <dsp:nvSpPr>
        <dsp:cNvPr id="0" name=""/>
        <dsp:cNvSpPr/>
      </dsp:nvSpPr>
      <dsp:spPr>
        <a:xfrm>
          <a:off x="3570000" y="3307790"/>
          <a:ext cx="2057399" cy="2057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7CC600A-0208-4294-9699-7E2B73718D84}">
      <dsp:nvSpPr>
        <dsp:cNvPr id="0" name=""/>
        <dsp:cNvSpPr/>
      </dsp:nvSpPr>
      <dsp:spPr>
        <a:xfrm>
          <a:off x="5760634" y="4176466"/>
          <a:ext cx="2139695"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800100" rtl="0">
            <a:lnSpc>
              <a:spcPct val="90000"/>
            </a:lnSpc>
            <a:spcBef>
              <a:spcPct val="0"/>
            </a:spcBef>
            <a:spcAft>
              <a:spcPct val="35000"/>
            </a:spcAft>
          </a:pPr>
          <a:r>
            <a:rPr lang="fi-FI" sz="1800" b="1" kern="1200" dirty="0" smtClean="0"/>
            <a:t>Tunkeutuessaan elimistöön saavat aikaan elimistön tulehdusreaktion</a:t>
          </a:r>
          <a:endParaRPr lang="fi-FI" sz="1800" b="1" kern="1200" dirty="0"/>
        </a:p>
        <a:p>
          <a:pPr marL="114300" lvl="1" indent="-114300" algn="l" defTabSz="622300" rtl="0">
            <a:lnSpc>
              <a:spcPct val="90000"/>
            </a:lnSpc>
            <a:spcBef>
              <a:spcPct val="0"/>
            </a:spcBef>
            <a:spcAft>
              <a:spcPct val="15000"/>
            </a:spcAft>
            <a:buChar char="••"/>
          </a:pPr>
          <a:r>
            <a:rPr lang="fi-FI" sz="1400" b="1" kern="1200" dirty="0" err="1" smtClean="0"/>
            <a:t>Sytokiiniit</a:t>
          </a:r>
          <a:r>
            <a:rPr lang="fi-FI" sz="1400" b="1" kern="1200" dirty="0" smtClean="0"/>
            <a:t> ja välittäjäaineet aiheuttavat oireet esim. nuha, yskä, ripuli, oksentelu</a:t>
          </a:r>
          <a:endParaRPr lang="fi-FI" sz="1400" b="1" kern="1200" dirty="0"/>
        </a:p>
      </dsp:txBody>
      <dsp:txXfrm>
        <a:off x="5760634" y="4176466"/>
        <a:ext cx="2139695" cy="1498962"/>
      </dsp:txXfrm>
    </dsp:sp>
    <dsp:sp modelId="{F29F76FD-4969-4962-8760-86298E1315F3}">
      <dsp:nvSpPr>
        <dsp:cNvPr id="0" name=""/>
        <dsp:cNvSpPr/>
      </dsp:nvSpPr>
      <dsp:spPr>
        <a:xfrm>
          <a:off x="2376255" y="3240369"/>
          <a:ext cx="2057399" cy="2057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F207912-36A2-4648-8344-AA5CECCE4542}">
      <dsp:nvSpPr>
        <dsp:cNvPr id="0" name=""/>
        <dsp:cNvSpPr/>
      </dsp:nvSpPr>
      <dsp:spPr>
        <a:xfrm>
          <a:off x="216015" y="4176466"/>
          <a:ext cx="2139695"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fi-FI" sz="1800" b="1" kern="1200" dirty="0" smtClean="0"/>
            <a:t>Kykenevät monistumaan ja uudet virukset tunkeutuvat taas uusiin soluihin</a:t>
          </a:r>
          <a:endParaRPr lang="fi-FI" sz="1800" b="1" kern="1200" dirty="0"/>
        </a:p>
      </dsp:txBody>
      <dsp:txXfrm>
        <a:off x="216015" y="4176466"/>
        <a:ext cx="2139695" cy="1498962"/>
      </dsp:txXfrm>
    </dsp:sp>
    <dsp:sp modelId="{EDABD1F0-5167-466A-8A51-F030390E140B}">
      <dsp:nvSpPr>
        <dsp:cNvPr id="0" name=""/>
        <dsp:cNvSpPr/>
      </dsp:nvSpPr>
      <dsp:spPr>
        <a:xfrm>
          <a:off x="2376255" y="2016219"/>
          <a:ext cx="2057399" cy="205740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20ACBBA-509E-4B76-91DC-48C29D4B84C6}">
      <dsp:nvSpPr>
        <dsp:cNvPr id="0" name=""/>
        <dsp:cNvSpPr/>
      </dsp:nvSpPr>
      <dsp:spPr>
        <a:xfrm>
          <a:off x="0" y="1835427"/>
          <a:ext cx="2139695" cy="14989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fi-FI" sz="1800" b="1" kern="1200" dirty="0" smtClean="0"/>
            <a:t>Kykenevät muuntautumaan loputtomasti</a:t>
          </a:r>
          <a:endParaRPr lang="fi-FI" sz="1800" b="1" kern="1200" dirty="0"/>
        </a:p>
      </dsp:txBody>
      <dsp:txXfrm>
        <a:off x="0" y="1835427"/>
        <a:ext cx="2139695" cy="1498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A4332-54DE-42BD-B377-C968C8083A20}">
      <dsp:nvSpPr>
        <dsp:cNvPr id="0" name=""/>
        <dsp:cNvSpPr/>
      </dsp:nvSpPr>
      <dsp:spPr>
        <a:xfrm>
          <a:off x="2855210" y="1693"/>
          <a:ext cx="2543621" cy="1653353"/>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i-FI" sz="2000" b="1" kern="1200" dirty="0" smtClean="0"/>
            <a:t>Pääasiallisesti virusinfektioihin ei lääkkeitä</a:t>
          </a:r>
          <a:endParaRPr lang="fi-FI" sz="2000" b="1" kern="1200" dirty="0"/>
        </a:p>
      </dsp:txBody>
      <dsp:txXfrm>
        <a:off x="2935920" y="82403"/>
        <a:ext cx="2382201" cy="1491933"/>
      </dsp:txXfrm>
    </dsp:sp>
    <dsp:sp modelId="{2454B0D9-809F-4E4E-89A8-1A18B84C1969}">
      <dsp:nvSpPr>
        <dsp:cNvPr id="0" name=""/>
        <dsp:cNvSpPr/>
      </dsp:nvSpPr>
      <dsp:spPr>
        <a:xfrm>
          <a:off x="1911894" y="828135"/>
          <a:ext cx="4406257" cy="4406257"/>
        </a:xfrm>
        <a:custGeom>
          <a:avLst/>
          <a:gdLst/>
          <a:ahLst/>
          <a:cxnLst/>
          <a:rect l="0" t="0" r="0" b="0"/>
          <a:pathLst>
            <a:path>
              <a:moveTo>
                <a:pt x="3505197" y="425942"/>
              </a:moveTo>
              <a:arcTo wR="2203128" hR="2203128" stAng="18373719" swAng="3623919"/>
            </a:path>
          </a:pathLst>
        </a:custGeom>
        <a:noFill/>
        <a:ln w="9525" cap="flat" cmpd="sng" algn="ctr">
          <a:solidFill>
            <a:schemeClr val="accent2">
              <a:shade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481B568-3DDB-49D0-831E-A0FFB834B7B8}">
      <dsp:nvSpPr>
        <dsp:cNvPr id="0" name=""/>
        <dsp:cNvSpPr/>
      </dsp:nvSpPr>
      <dsp:spPr>
        <a:xfrm>
          <a:off x="4750954" y="3307916"/>
          <a:ext cx="2543621" cy="1653353"/>
        </a:xfrm>
        <a:prstGeom prst="roundRect">
          <a:avLst/>
        </a:prstGeom>
        <a:gradFill rotWithShape="0">
          <a:gsLst>
            <a:gs pos="0">
              <a:schemeClr val="accent2">
                <a:shade val="80000"/>
                <a:hueOff val="330035"/>
                <a:satOff val="-4316"/>
                <a:lumOff val="15759"/>
                <a:alphaOff val="0"/>
                <a:shade val="51000"/>
                <a:satMod val="130000"/>
              </a:schemeClr>
            </a:gs>
            <a:gs pos="80000">
              <a:schemeClr val="accent2">
                <a:shade val="80000"/>
                <a:hueOff val="330035"/>
                <a:satOff val="-4316"/>
                <a:lumOff val="15759"/>
                <a:alphaOff val="0"/>
                <a:shade val="93000"/>
                <a:satMod val="130000"/>
              </a:schemeClr>
            </a:gs>
            <a:gs pos="100000">
              <a:schemeClr val="accent2">
                <a:shade val="80000"/>
                <a:hueOff val="330035"/>
                <a:satOff val="-4316"/>
                <a:lumOff val="15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i-FI" sz="2000" b="1" kern="1200" dirty="0" smtClean="0"/>
            <a:t>Oma puolustusjärjestelmä lopulta tuhoaa viruksen</a:t>
          </a:r>
          <a:endParaRPr lang="fi-FI" sz="2000" b="1" kern="1200" dirty="0"/>
        </a:p>
      </dsp:txBody>
      <dsp:txXfrm>
        <a:off x="4831664" y="3388626"/>
        <a:ext cx="2382201" cy="1491933"/>
      </dsp:txXfrm>
    </dsp:sp>
    <dsp:sp modelId="{CD110E63-858F-41A2-A257-3970B8AA18D8}">
      <dsp:nvSpPr>
        <dsp:cNvPr id="0" name=""/>
        <dsp:cNvSpPr/>
      </dsp:nvSpPr>
      <dsp:spPr>
        <a:xfrm>
          <a:off x="1911671" y="829900"/>
          <a:ext cx="4406257" cy="4406257"/>
        </a:xfrm>
        <a:custGeom>
          <a:avLst/>
          <a:gdLst/>
          <a:ahLst/>
          <a:cxnLst/>
          <a:rect l="0" t="0" r="0" b="0"/>
          <a:pathLst>
            <a:path>
              <a:moveTo>
                <a:pt x="3250098" y="4141588"/>
              </a:moveTo>
              <a:arcTo wR="2203128" hR="2203128" stAng="3697580" swAng="3404839"/>
            </a:path>
          </a:pathLst>
        </a:custGeom>
        <a:noFill/>
        <a:ln w="9525" cap="flat" cmpd="sng" algn="ctr">
          <a:solidFill>
            <a:schemeClr val="accent2">
              <a:shade val="90000"/>
              <a:hueOff val="330027"/>
              <a:satOff val="-4070"/>
              <a:lumOff val="14487"/>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C0BEAF0-92B1-4BBD-A72C-E3021532224B}">
      <dsp:nvSpPr>
        <dsp:cNvPr id="0" name=""/>
        <dsp:cNvSpPr/>
      </dsp:nvSpPr>
      <dsp:spPr>
        <a:xfrm>
          <a:off x="935023" y="3307916"/>
          <a:ext cx="2543621" cy="1653353"/>
        </a:xfrm>
        <a:prstGeom prst="roundRect">
          <a:avLst/>
        </a:prstGeom>
        <a:gradFill rotWithShape="0">
          <a:gsLst>
            <a:gs pos="0">
              <a:schemeClr val="accent2">
                <a:shade val="80000"/>
                <a:hueOff val="660070"/>
                <a:satOff val="-8631"/>
                <a:lumOff val="31518"/>
                <a:alphaOff val="0"/>
                <a:shade val="51000"/>
                <a:satMod val="130000"/>
              </a:schemeClr>
            </a:gs>
            <a:gs pos="80000">
              <a:schemeClr val="accent2">
                <a:shade val="80000"/>
                <a:hueOff val="660070"/>
                <a:satOff val="-8631"/>
                <a:lumOff val="31518"/>
                <a:alphaOff val="0"/>
                <a:shade val="93000"/>
                <a:satMod val="130000"/>
              </a:schemeClr>
            </a:gs>
            <a:gs pos="100000">
              <a:schemeClr val="accent2">
                <a:shade val="80000"/>
                <a:hueOff val="660070"/>
                <a:satOff val="-8631"/>
                <a:lumOff val="315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rtl="0">
            <a:lnSpc>
              <a:spcPct val="90000"/>
            </a:lnSpc>
            <a:spcBef>
              <a:spcPct val="0"/>
            </a:spcBef>
            <a:spcAft>
              <a:spcPct val="35000"/>
            </a:spcAft>
          </a:pPr>
          <a:r>
            <a:rPr lang="fi-FI" sz="2000" b="1" kern="1200" dirty="0" smtClean="0"/>
            <a:t>Lääkkeitä</a:t>
          </a:r>
          <a:endParaRPr lang="fi-FI" sz="2000" b="1" kern="1200" dirty="0"/>
        </a:p>
        <a:p>
          <a:pPr marL="171450" lvl="1" indent="-171450" algn="ctr" defTabSz="711200" rtl="0">
            <a:lnSpc>
              <a:spcPct val="90000"/>
            </a:lnSpc>
            <a:spcBef>
              <a:spcPct val="0"/>
            </a:spcBef>
            <a:spcAft>
              <a:spcPct val="15000"/>
            </a:spcAft>
            <a:buChar char="••"/>
          </a:pPr>
          <a:r>
            <a:rPr lang="fi-FI" sz="1600" b="1" kern="1200" dirty="0" smtClean="0"/>
            <a:t>Herpes</a:t>
          </a:r>
          <a:endParaRPr lang="fi-FI" sz="1600" b="1" kern="1200" dirty="0"/>
        </a:p>
        <a:p>
          <a:pPr marL="171450" lvl="1" indent="-171450" algn="ctr" defTabSz="711200" rtl="0">
            <a:lnSpc>
              <a:spcPct val="90000"/>
            </a:lnSpc>
            <a:spcBef>
              <a:spcPct val="0"/>
            </a:spcBef>
            <a:spcAft>
              <a:spcPct val="15000"/>
            </a:spcAft>
            <a:buChar char="••"/>
          </a:pPr>
          <a:r>
            <a:rPr lang="fi-FI" sz="1600" b="1" kern="1200" dirty="0" smtClean="0"/>
            <a:t>Vesirokko</a:t>
          </a:r>
          <a:endParaRPr lang="fi-FI" sz="1600" b="1" kern="1200" dirty="0"/>
        </a:p>
        <a:p>
          <a:pPr marL="171450" lvl="1" indent="-171450" algn="ctr" defTabSz="711200" rtl="0">
            <a:lnSpc>
              <a:spcPct val="90000"/>
            </a:lnSpc>
            <a:spcBef>
              <a:spcPct val="0"/>
            </a:spcBef>
            <a:spcAft>
              <a:spcPct val="15000"/>
            </a:spcAft>
            <a:buChar char="••"/>
          </a:pPr>
          <a:r>
            <a:rPr lang="fi-FI" sz="1600" b="1" kern="1200" dirty="0" smtClean="0"/>
            <a:t>HIV</a:t>
          </a:r>
          <a:endParaRPr lang="fi-FI" sz="1600" b="1" kern="1200" dirty="0"/>
        </a:p>
      </dsp:txBody>
      <dsp:txXfrm>
        <a:off x="1015733" y="3388626"/>
        <a:ext cx="2382201" cy="1491933"/>
      </dsp:txXfrm>
    </dsp:sp>
    <dsp:sp modelId="{C8FBE427-B47D-46A5-87A5-68CD4615A418}">
      <dsp:nvSpPr>
        <dsp:cNvPr id="0" name=""/>
        <dsp:cNvSpPr/>
      </dsp:nvSpPr>
      <dsp:spPr>
        <a:xfrm>
          <a:off x="1911450" y="828148"/>
          <a:ext cx="4406257" cy="4406257"/>
        </a:xfrm>
        <a:custGeom>
          <a:avLst/>
          <a:gdLst/>
          <a:ahLst/>
          <a:cxnLst/>
          <a:rect l="0" t="0" r="0" b="0"/>
          <a:pathLst>
            <a:path>
              <a:moveTo>
                <a:pt x="14690" y="2457125"/>
              </a:moveTo>
              <a:arcTo wR="2203128" hR="2203128" stAng="10402782" swAng="3669799"/>
            </a:path>
          </a:pathLst>
        </a:custGeom>
        <a:noFill/>
        <a:ln w="9525" cap="flat" cmpd="sng" algn="ctr">
          <a:solidFill>
            <a:schemeClr val="accent2">
              <a:shade val="90000"/>
              <a:hueOff val="660053"/>
              <a:satOff val="-8140"/>
              <a:lumOff val="28974"/>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2E19C-6952-4C4E-902E-082EADADB018}">
      <dsp:nvSpPr>
        <dsp:cNvPr id="0" name=""/>
        <dsp:cNvSpPr/>
      </dsp:nvSpPr>
      <dsp:spPr>
        <a:xfrm>
          <a:off x="0" y="309423"/>
          <a:ext cx="8229600"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51EF767-236B-492E-9E33-91B37D3F518E}">
      <dsp:nvSpPr>
        <dsp:cNvPr id="0" name=""/>
        <dsp:cNvSpPr/>
      </dsp:nvSpPr>
      <dsp:spPr>
        <a:xfrm>
          <a:off x="411480" y="43743"/>
          <a:ext cx="5760720" cy="5313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Satoja kertoja suurempia kuin virukset</a:t>
          </a:r>
          <a:endParaRPr lang="fi-FI" sz="2400" b="1" kern="1200" dirty="0">
            <a:solidFill>
              <a:schemeClr val="tx1"/>
            </a:solidFill>
          </a:endParaRPr>
        </a:p>
      </dsp:txBody>
      <dsp:txXfrm>
        <a:off x="437419" y="69682"/>
        <a:ext cx="5708842" cy="479482"/>
      </dsp:txXfrm>
    </dsp:sp>
    <dsp:sp modelId="{C3517CA9-EE21-4741-A610-2AC95A31EA8B}">
      <dsp:nvSpPr>
        <dsp:cNvPr id="0" name=""/>
        <dsp:cNvSpPr/>
      </dsp:nvSpPr>
      <dsp:spPr>
        <a:xfrm>
          <a:off x="0" y="1125903"/>
          <a:ext cx="8229600" cy="893025"/>
        </a:xfrm>
        <a:prstGeom prst="rect">
          <a:avLst/>
        </a:prstGeom>
        <a:solidFill>
          <a:schemeClr val="lt1">
            <a:alpha val="90000"/>
            <a:hueOff val="0"/>
            <a:satOff val="0"/>
            <a:lumOff val="0"/>
            <a:alphaOff val="0"/>
          </a:schemeClr>
        </a:solidFill>
        <a:ln w="9525" cap="flat" cmpd="sng" algn="ctr">
          <a:solidFill>
            <a:schemeClr val="accent5">
              <a:hueOff val="-619303"/>
              <a:satOff val="6209"/>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374904" rIns="638708" bIns="170688" numCol="1" spcCol="1270" anchor="t" anchorCtr="0">
          <a:noAutofit/>
        </a:bodyPr>
        <a:lstStyle/>
        <a:p>
          <a:pPr marL="228600" lvl="1" indent="-228600" algn="l" defTabSz="1066800" rtl="0">
            <a:lnSpc>
              <a:spcPct val="90000"/>
            </a:lnSpc>
            <a:spcBef>
              <a:spcPct val="0"/>
            </a:spcBef>
            <a:spcAft>
              <a:spcPct val="15000"/>
            </a:spcAft>
            <a:buChar char="••"/>
          </a:pPr>
          <a:r>
            <a:rPr lang="fi-FI" sz="2400" b="1" kern="1200" dirty="0" smtClean="0">
              <a:solidFill>
                <a:schemeClr val="tx1"/>
              </a:solidFill>
            </a:rPr>
            <a:t>Vahva seinä suojaa</a:t>
          </a:r>
          <a:endParaRPr lang="fi-FI" sz="2400" b="1" kern="1200" dirty="0">
            <a:solidFill>
              <a:schemeClr val="tx1"/>
            </a:solidFill>
          </a:endParaRPr>
        </a:p>
      </dsp:txBody>
      <dsp:txXfrm>
        <a:off x="0" y="1125903"/>
        <a:ext cx="8229600" cy="893025"/>
      </dsp:txXfrm>
    </dsp:sp>
    <dsp:sp modelId="{FE15866C-3F39-4C20-825A-EE9FE09FFBCC}">
      <dsp:nvSpPr>
        <dsp:cNvPr id="0" name=""/>
        <dsp:cNvSpPr/>
      </dsp:nvSpPr>
      <dsp:spPr>
        <a:xfrm>
          <a:off x="411480" y="860223"/>
          <a:ext cx="5760720" cy="531360"/>
        </a:xfrm>
        <a:prstGeom prst="roundRect">
          <a:avLst/>
        </a:prstGeom>
        <a:gradFill rotWithShape="0">
          <a:gsLst>
            <a:gs pos="0">
              <a:schemeClr val="accent5">
                <a:hueOff val="-619303"/>
                <a:satOff val="6209"/>
                <a:lumOff val="-4314"/>
                <a:alphaOff val="0"/>
                <a:shade val="51000"/>
                <a:satMod val="130000"/>
              </a:schemeClr>
            </a:gs>
            <a:gs pos="80000">
              <a:schemeClr val="accent5">
                <a:hueOff val="-619303"/>
                <a:satOff val="6209"/>
                <a:lumOff val="-4314"/>
                <a:alphaOff val="0"/>
                <a:shade val="93000"/>
                <a:satMod val="130000"/>
              </a:schemeClr>
            </a:gs>
            <a:gs pos="100000">
              <a:schemeClr val="accent5">
                <a:hueOff val="-619303"/>
                <a:satOff val="6209"/>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Muistuttavat ihmisen omia soluja</a:t>
          </a:r>
          <a:endParaRPr lang="fi-FI" sz="2400" b="1" kern="1200" dirty="0">
            <a:solidFill>
              <a:schemeClr val="tx1"/>
            </a:solidFill>
          </a:endParaRPr>
        </a:p>
      </dsp:txBody>
      <dsp:txXfrm>
        <a:off x="437419" y="886162"/>
        <a:ext cx="5708842" cy="479482"/>
      </dsp:txXfrm>
    </dsp:sp>
    <dsp:sp modelId="{6A72CC21-6C84-40AE-B0ED-155D3838E929}">
      <dsp:nvSpPr>
        <dsp:cNvPr id="0" name=""/>
        <dsp:cNvSpPr/>
      </dsp:nvSpPr>
      <dsp:spPr>
        <a:xfrm>
          <a:off x="0" y="2381808"/>
          <a:ext cx="8229600" cy="453600"/>
        </a:xfrm>
        <a:prstGeom prst="rect">
          <a:avLst/>
        </a:prstGeom>
        <a:solidFill>
          <a:schemeClr val="lt1">
            <a:alpha val="90000"/>
            <a:hueOff val="0"/>
            <a:satOff val="0"/>
            <a:lumOff val="0"/>
            <a:alphaOff val="0"/>
          </a:schemeClr>
        </a:solidFill>
        <a:ln w="9525" cap="flat" cmpd="sng" algn="ctr">
          <a:solidFill>
            <a:schemeClr val="accent5">
              <a:hueOff val="-1238607"/>
              <a:satOff val="12418"/>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AC3D0A7-2326-4A14-B9B7-64DF8049B655}">
      <dsp:nvSpPr>
        <dsp:cNvPr id="0" name=""/>
        <dsp:cNvSpPr/>
      </dsp:nvSpPr>
      <dsp:spPr>
        <a:xfrm>
          <a:off x="411480" y="2116128"/>
          <a:ext cx="5760720" cy="531360"/>
        </a:xfrm>
        <a:prstGeom prst="roundRect">
          <a:avLst/>
        </a:prstGeom>
        <a:gradFill rotWithShape="0">
          <a:gsLst>
            <a:gs pos="0">
              <a:schemeClr val="accent5">
                <a:hueOff val="-1238607"/>
                <a:satOff val="12418"/>
                <a:lumOff val="-8628"/>
                <a:alphaOff val="0"/>
                <a:shade val="51000"/>
                <a:satMod val="130000"/>
              </a:schemeClr>
            </a:gs>
            <a:gs pos="80000">
              <a:schemeClr val="accent5">
                <a:hueOff val="-1238607"/>
                <a:satOff val="12418"/>
                <a:lumOff val="-8628"/>
                <a:alphaOff val="0"/>
                <a:shade val="93000"/>
                <a:satMod val="130000"/>
              </a:schemeClr>
            </a:gs>
            <a:gs pos="100000">
              <a:schemeClr val="accent5">
                <a:hueOff val="-1238607"/>
                <a:satOff val="12418"/>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Tunnetaan rajoitettu määrä</a:t>
          </a:r>
          <a:endParaRPr lang="fi-FI" sz="2400" b="1" kern="1200" dirty="0">
            <a:solidFill>
              <a:schemeClr val="tx1"/>
            </a:solidFill>
          </a:endParaRPr>
        </a:p>
      </dsp:txBody>
      <dsp:txXfrm>
        <a:off x="437419" y="2142067"/>
        <a:ext cx="5708842" cy="479482"/>
      </dsp:txXfrm>
    </dsp:sp>
    <dsp:sp modelId="{1AB1E69A-1EE8-400C-AE2C-3557B14F2A6D}">
      <dsp:nvSpPr>
        <dsp:cNvPr id="0" name=""/>
        <dsp:cNvSpPr/>
      </dsp:nvSpPr>
      <dsp:spPr>
        <a:xfrm>
          <a:off x="0" y="3198288"/>
          <a:ext cx="8229600" cy="453600"/>
        </a:xfrm>
        <a:prstGeom prst="rect">
          <a:avLst/>
        </a:prstGeom>
        <a:solidFill>
          <a:schemeClr val="lt1">
            <a:alpha val="90000"/>
            <a:hueOff val="0"/>
            <a:satOff val="0"/>
            <a:lumOff val="0"/>
            <a:alphaOff val="0"/>
          </a:schemeClr>
        </a:solidFill>
        <a:ln w="9525" cap="flat" cmpd="sng" algn="ctr">
          <a:solidFill>
            <a:schemeClr val="accent5">
              <a:hueOff val="-1857910"/>
              <a:satOff val="18626"/>
              <a:lumOff val="-1294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902F491-EE05-48E6-B500-84C12002B345}">
      <dsp:nvSpPr>
        <dsp:cNvPr id="0" name=""/>
        <dsp:cNvSpPr/>
      </dsp:nvSpPr>
      <dsp:spPr>
        <a:xfrm>
          <a:off x="411480" y="2932608"/>
          <a:ext cx="5760720" cy="531360"/>
        </a:xfrm>
        <a:prstGeom prst="roundRect">
          <a:avLst/>
        </a:prstGeom>
        <a:gradFill rotWithShape="0">
          <a:gsLst>
            <a:gs pos="0">
              <a:schemeClr val="accent5">
                <a:hueOff val="-1857910"/>
                <a:satOff val="18626"/>
                <a:lumOff val="-12941"/>
                <a:alphaOff val="0"/>
                <a:shade val="51000"/>
                <a:satMod val="130000"/>
              </a:schemeClr>
            </a:gs>
            <a:gs pos="80000">
              <a:schemeClr val="accent5">
                <a:hueOff val="-1857910"/>
                <a:satOff val="18626"/>
                <a:lumOff val="-12941"/>
                <a:alphaOff val="0"/>
                <a:shade val="93000"/>
                <a:satMod val="130000"/>
              </a:schemeClr>
            </a:gs>
            <a:gs pos="100000">
              <a:schemeClr val="accent5">
                <a:hueOff val="-1857910"/>
                <a:satOff val="18626"/>
                <a:lumOff val="-12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Taudinaiheuttamiskyvyltään erilaisia</a:t>
          </a:r>
          <a:endParaRPr lang="fi-FI" sz="2400" b="1" kern="1200" dirty="0">
            <a:solidFill>
              <a:schemeClr val="tx1"/>
            </a:solidFill>
          </a:endParaRPr>
        </a:p>
      </dsp:txBody>
      <dsp:txXfrm>
        <a:off x="437419" y="2958547"/>
        <a:ext cx="5708842" cy="479482"/>
      </dsp:txXfrm>
    </dsp:sp>
    <dsp:sp modelId="{4A98F356-6708-4643-8381-E7A6091297BA}">
      <dsp:nvSpPr>
        <dsp:cNvPr id="0" name=""/>
        <dsp:cNvSpPr/>
      </dsp:nvSpPr>
      <dsp:spPr>
        <a:xfrm>
          <a:off x="0" y="4014768"/>
          <a:ext cx="8229600" cy="453600"/>
        </a:xfrm>
        <a:prstGeom prst="rect">
          <a:avLst/>
        </a:prstGeom>
        <a:solidFill>
          <a:schemeClr val="lt1">
            <a:alpha val="90000"/>
            <a:hueOff val="0"/>
            <a:satOff val="0"/>
            <a:lumOff val="0"/>
            <a:alphaOff val="0"/>
          </a:schemeClr>
        </a:solidFill>
        <a:ln w="9525" cap="flat" cmpd="sng" algn="ctr">
          <a:solidFill>
            <a:schemeClr val="accent5">
              <a:hueOff val="-2477214"/>
              <a:satOff val="24835"/>
              <a:lumOff val="-1725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B797DA4-C44A-4A70-A613-EB8F4E188599}">
      <dsp:nvSpPr>
        <dsp:cNvPr id="0" name=""/>
        <dsp:cNvSpPr/>
      </dsp:nvSpPr>
      <dsp:spPr>
        <a:xfrm>
          <a:off x="411480" y="3749088"/>
          <a:ext cx="5760720" cy="531360"/>
        </a:xfrm>
        <a:prstGeom prst="roundRect">
          <a:avLst/>
        </a:prstGeom>
        <a:gradFill rotWithShape="0">
          <a:gsLst>
            <a:gs pos="0">
              <a:schemeClr val="accent5">
                <a:hueOff val="-2477214"/>
                <a:satOff val="24835"/>
                <a:lumOff val="-17255"/>
                <a:alphaOff val="0"/>
                <a:shade val="51000"/>
                <a:satMod val="130000"/>
              </a:schemeClr>
            </a:gs>
            <a:gs pos="80000">
              <a:schemeClr val="accent5">
                <a:hueOff val="-2477214"/>
                <a:satOff val="24835"/>
                <a:lumOff val="-17255"/>
                <a:alphaOff val="0"/>
                <a:shade val="93000"/>
                <a:satMod val="130000"/>
              </a:schemeClr>
            </a:gs>
            <a:gs pos="100000">
              <a:schemeClr val="accent5">
                <a:hueOff val="-2477214"/>
                <a:satOff val="24835"/>
                <a:lumOff val="-17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Bakteeri-infektiota voidaan hoitaa</a:t>
          </a:r>
          <a:endParaRPr lang="fi-FI" sz="2400" b="1" kern="1200" dirty="0">
            <a:solidFill>
              <a:schemeClr val="tx1"/>
            </a:solidFill>
          </a:endParaRPr>
        </a:p>
      </dsp:txBody>
      <dsp:txXfrm>
        <a:off x="437419" y="3775027"/>
        <a:ext cx="5708842" cy="479482"/>
      </dsp:txXfrm>
    </dsp:sp>
    <dsp:sp modelId="{27952F73-9082-4F4E-9DA8-57A870C97792}">
      <dsp:nvSpPr>
        <dsp:cNvPr id="0" name=""/>
        <dsp:cNvSpPr/>
      </dsp:nvSpPr>
      <dsp:spPr>
        <a:xfrm>
          <a:off x="0" y="4831248"/>
          <a:ext cx="8229600" cy="453600"/>
        </a:xfrm>
        <a:prstGeom prst="rect">
          <a:avLst/>
        </a:prstGeom>
        <a:solidFill>
          <a:schemeClr val="lt1">
            <a:alpha val="90000"/>
            <a:hueOff val="0"/>
            <a:satOff val="0"/>
            <a:lumOff val="0"/>
            <a:alphaOff val="0"/>
          </a:schemeClr>
        </a:solidFill>
        <a:ln w="9525" cap="flat" cmpd="sng" algn="ctr">
          <a:solidFill>
            <a:schemeClr val="accent5">
              <a:hueOff val="-3096517"/>
              <a:satOff val="31044"/>
              <a:lumOff val="-2156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3D137F9-56D4-4127-A20E-5735D8A06D07}">
      <dsp:nvSpPr>
        <dsp:cNvPr id="0" name=""/>
        <dsp:cNvSpPr/>
      </dsp:nvSpPr>
      <dsp:spPr>
        <a:xfrm>
          <a:off x="411480" y="4565568"/>
          <a:ext cx="5760720" cy="531360"/>
        </a:xfrm>
        <a:prstGeom prst="roundRect">
          <a:avLst/>
        </a:prstGeom>
        <a:gradFill rotWithShape="0">
          <a:gsLst>
            <a:gs pos="0">
              <a:schemeClr val="accent5">
                <a:hueOff val="-3096517"/>
                <a:satOff val="31044"/>
                <a:lumOff val="-21569"/>
                <a:alphaOff val="0"/>
                <a:shade val="51000"/>
                <a:satMod val="130000"/>
              </a:schemeClr>
            </a:gs>
            <a:gs pos="80000">
              <a:schemeClr val="accent5">
                <a:hueOff val="-3096517"/>
                <a:satOff val="31044"/>
                <a:lumOff val="-21569"/>
                <a:alphaOff val="0"/>
                <a:shade val="93000"/>
                <a:satMod val="130000"/>
              </a:schemeClr>
            </a:gs>
            <a:gs pos="100000">
              <a:schemeClr val="accent5">
                <a:hueOff val="-3096517"/>
                <a:satOff val="31044"/>
                <a:lumOff val="-215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fi-FI" sz="2400" b="1" kern="1200" dirty="0" smtClean="0">
              <a:solidFill>
                <a:schemeClr val="tx1"/>
              </a:solidFill>
            </a:rPr>
            <a:t>Sekainfektiot yleisiä</a:t>
          </a:r>
          <a:endParaRPr lang="fi-FI" sz="2400" b="1" kern="1200" dirty="0">
            <a:solidFill>
              <a:schemeClr val="tx1"/>
            </a:solidFill>
          </a:endParaRPr>
        </a:p>
      </dsp:txBody>
      <dsp:txXfrm>
        <a:off x="437419" y="4591507"/>
        <a:ext cx="5708842" cy="4794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C6AA-0C42-4D11-99FE-614E73E4602E}">
      <dsp:nvSpPr>
        <dsp:cNvPr id="0" name=""/>
        <dsp:cNvSpPr/>
      </dsp:nvSpPr>
      <dsp:spPr>
        <a:xfrm>
          <a:off x="0" y="223717"/>
          <a:ext cx="3898776" cy="6955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fi-FI" sz="2900" b="1" kern="1200" dirty="0" smtClean="0"/>
            <a:t>Taudinaiheuttamiskyky </a:t>
          </a:r>
          <a:endParaRPr lang="fi-FI" sz="2900" b="1" kern="1200" dirty="0"/>
        </a:p>
      </dsp:txBody>
      <dsp:txXfrm>
        <a:off x="33955" y="257672"/>
        <a:ext cx="3830866"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47465-2B91-4284-AF80-9354934CE3FC}" type="datetimeFigureOut">
              <a:rPr lang="fi-FI" smtClean="0"/>
              <a:pPr/>
              <a:t>29.10.2012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107E1B-54C1-4A8F-A6D8-160D78826926}" type="slidenum">
              <a:rPr lang="fi-FI" smtClean="0"/>
              <a:pPr/>
              <a:t>‹#›</a:t>
            </a:fld>
            <a:endParaRPr lang="fi-FI"/>
          </a:p>
        </p:txBody>
      </p:sp>
    </p:spTree>
    <p:extLst>
      <p:ext uri="{BB962C8B-B14F-4D97-AF65-F5344CB8AC3E}">
        <p14:creationId xmlns:p14="http://schemas.microsoft.com/office/powerpoint/2010/main" val="57452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C72285-66D0-4642-8D2B-2F98C7EBD10E}" type="slidenum">
              <a:rPr lang="fi-FI" smtClean="0"/>
              <a:pPr/>
              <a:t>11</a:t>
            </a:fld>
            <a:endParaRPr lang="fi-FI"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i-FI" smtClean="0"/>
              <a:t>Kosketustartunta- Tavallisimmin leviää  henkilökunnan käsien välityksellä tilanteissa joissa edellytetään henkilökontaktia. Eritteissä bakteerimäärät ovat suuria ja kontaminaatio tapahtuu helposti. Kontaminoivat bakteerit ja virukset säilyvät käsissä jopa tunteja siirtyäkseen helposti uuteen potilaaseen. hyvä käsihygienia!! Endeemisissä tilanteissa tämä ei yksin riitä, esim. Noro, vaan myös muita toimia ( kohortit)</a:t>
            </a:r>
          </a:p>
          <a:p>
            <a:pPr eaLnBrk="1" hangingPunct="1">
              <a:spcBef>
                <a:spcPct val="0"/>
              </a:spcBef>
            </a:pPr>
            <a:r>
              <a:rPr lang="fi-FI" smtClean="0"/>
              <a:t>Pisratartunta: yskiessä, puhuessa, aivastaessa pisarat limakalvoille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38D8B0-E8CD-436E-ABB3-F71620B24EC5}" type="datetimeFigureOut">
              <a:rPr lang="fi-FI" smtClean="0"/>
              <a:pPr/>
              <a:t>29.10.2012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923C2AC-2FEC-459F-9950-EC3579AC5BE8}"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8D8B0-E8CD-436E-ABB3-F71620B24EC5}" type="datetimeFigureOut">
              <a:rPr lang="fi-FI" smtClean="0"/>
              <a:pPr/>
              <a:t>29.10.2012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3C2AC-2FEC-459F-9950-EC3579AC5BE8}"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image" Target="../media/image8.jpeg"/><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hyperlink" Target="http://images.google.fi/imgres?imgurl=http://www.jiujitsuforums.com/w/images/a/af/Mrsa7.jpg&amp;imgrefurl=http://www.jiujitsuforums.com/wiki/Staph_Infections&amp;usg=__iUuDjaxF0su20RWmF_IhbMnu5dA=&amp;h=320&amp;w=320&amp;sz=39&amp;hl=fi&amp;start=6&amp;tbnid=OkMIdE-fmQXlrM:&amp;tbnh=118&amp;tbnw=118&amp;prev=/images?q=mrsa&amp;gbv=2&amp;hl=fi&amp;sa=G" TargetMode="Externa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image" Target="../media/image9.jpeg"/><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hyperlink" Target="http://images.google.fi/imgres?imgurl=http://www.terveysportti.fi/xmedia/img/131.056.jpg&amp;imgrefurl=http://www.terveysportti.fi/terveyskirjasto/tk.koti?p_haku=Kynsivallintulehdus%20(Paronychia)&amp;p_artikkeli=dlk00255&amp;p_teos=dlk&amp;usg=__n6XzhWPdmYHiR5HCJqnXJRCkv6I=&amp;h=450&amp;w=636&amp;sz=59&amp;hl=fi&amp;start=1&amp;tbnid=EzOFVHSfSpGpaM:&amp;tbnh=97&amp;tbnw=137&amp;prev=/images?q=kynsivallintulehdus&amp;gbv=2&amp;hl=fi&amp;sa=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7.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pload.wikimedia.org/wikipedia/commons/9/93/Human.sv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33.xml"/><Relationship Id="rId3" Type="http://schemas.openxmlformats.org/officeDocument/2006/relationships/diagramLayout" Target="../diagrams/layout32.xml"/><Relationship Id="rId7" Type="http://schemas.openxmlformats.org/officeDocument/2006/relationships/diagramData" Target="../diagrams/data33.xml"/><Relationship Id="rId2" Type="http://schemas.openxmlformats.org/officeDocument/2006/relationships/diagramData" Target="../diagrams/data32.xml"/><Relationship Id="rId1" Type="http://schemas.openxmlformats.org/officeDocument/2006/relationships/slideLayout" Target="../slideLayouts/slideLayout7.xml"/><Relationship Id="rId6" Type="http://schemas.microsoft.com/office/2007/relationships/diagramDrawing" Target="../diagrams/drawing32.xml"/><Relationship Id="rId11" Type="http://schemas.microsoft.com/office/2007/relationships/diagramDrawing" Target="../diagrams/drawing33.xml"/><Relationship Id="rId5" Type="http://schemas.openxmlformats.org/officeDocument/2006/relationships/diagramColors" Target="../diagrams/colors32.xml"/><Relationship Id="rId10" Type="http://schemas.openxmlformats.org/officeDocument/2006/relationships/diagramColors" Target="../diagrams/colors33.xml"/><Relationship Id="rId4" Type="http://schemas.openxmlformats.org/officeDocument/2006/relationships/diagramQuickStyle" Target="../diagrams/quickStyle32.xml"/><Relationship Id="rId9" Type="http://schemas.openxmlformats.org/officeDocument/2006/relationships/diagramQuickStyle" Target="../diagrams/quickStyle33.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5.xml"/><Relationship Id="rId3" Type="http://schemas.openxmlformats.org/officeDocument/2006/relationships/diagramLayout" Target="../diagrams/layout34.xml"/><Relationship Id="rId7" Type="http://schemas.openxmlformats.org/officeDocument/2006/relationships/diagramData" Target="../diagrams/data35.xml"/><Relationship Id="rId2" Type="http://schemas.openxmlformats.org/officeDocument/2006/relationships/diagramData" Target="../diagrams/data34.xml"/><Relationship Id="rId1" Type="http://schemas.openxmlformats.org/officeDocument/2006/relationships/slideLayout" Target="../slideLayouts/slideLayout7.xml"/><Relationship Id="rId6" Type="http://schemas.microsoft.com/office/2007/relationships/diagramDrawing" Target="../diagrams/drawing34.xml"/><Relationship Id="rId11" Type="http://schemas.microsoft.com/office/2007/relationships/diagramDrawing" Target="../diagrams/drawing35.xml"/><Relationship Id="rId5" Type="http://schemas.openxmlformats.org/officeDocument/2006/relationships/diagramColors" Target="../diagrams/colors34.xml"/><Relationship Id="rId10" Type="http://schemas.openxmlformats.org/officeDocument/2006/relationships/diagramColors" Target="../diagrams/colors35.xml"/><Relationship Id="rId4" Type="http://schemas.openxmlformats.org/officeDocument/2006/relationships/diagramQuickStyle" Target="../diagrams/quickStyle34.xml"/><Relationship Id="rId9" Type="http://schemas.openxmlformats.org/officeDocument/2006/relationships/diagramQuickStyle" Target="../diagrams/quickStyle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43.xml"/><Relationship Id="rId13" Type="http://schemas.openxmlformats.org/officeDocument/2006/relationships/image" Target="../media/image17.jpeg"/><Relationship Id="rId3" Type="http://schemas.openxmlformats.org/officeDocument/2006/relationships/diagramData" Target="../diagrams/data42.xml"/><Relationship Id="rId7" Type="http://schemas.microsoft.com/office/2007/relationships/diagramDrawing" Target="../diagrams/drawing42.xml"/><Relationship Id="rId12" Type="http://schemas.microsoft.com/office/2007/relationships/diagramDrawing" Target="../diagrams/drawing43.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42.xml"/><Relationship Id="rId11" Type="http://schemas.openxmlformats.org/officeDocument/2006/relationships/diagramColors" Target="../diagrams/colors43.xml"/><Relationship Id="rId5" Type="http://schemas.openxmlformats.org/officeDocument/2006/relationships/diagramQuickStyle" Target="../diagrams/quickStyle42.xml"/><Relationship Id="rId10" Type="http://schemas.openxmlformats.org/officeDocument/2006/relationships/diagramQuickStyle" Target="../diagrams/quickStyle43.xml"/><Relationship Id="rId4" Type="http://schemas.openxmlformats.org/officeDocument/2006/relationships/diagramLayout" Target="../diagrams/layout42.xml"/><Relationship Id="rId9" Type="http://schemas.openxmlformats.org/officeDocument/2006/relationships/diagramLayout" Target="../diagrams/layout4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Kaaviokuva 4"/>
          <p:cNvGraphicFramePr/>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Kaaviokuva 23"/>
          <p:cNvGraphicFramePr/>
          <p:nvPr/>
        </p:nvGraphicFramePr>
        <p:xfrm>
          <a:off x="755650" y="285728"/>
          <a:ext cx="7674002" cy="1031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ext Box 3"/>
          <p:cNvSpPr txBox="1">
            <a:spLocks noChangeArrowheads="1"/>
          </p:cNvSpPr>
          <p:nvPr/>
        </p:nvSpPr>
        <p:spPr bwMode="auto">
          <a:xfrm>
            <a:off x="231775" y="1606550"/>
            <a:ext cx="184150" cy="641350"/>
          </a:xfrm>
          <a:prstGeom prst="rect">
            <a:avLst/>
          </a:prstGeom>
          <a:noFill/>
          <a:ln w="12700">
            <a:noFill/>
            <a:miter lim="800000"/>
            <a:headEnd type="none" w="sm" len="sm"/>
            <a:tailEnd type="none" w="sm" len="sm"/>
          </a:ln>
        </p:spPr>
        <p:txBody>
          <a:bodyPr wrap="none">
            <a:spAutoFit/>
          </a:bodyPr>
          <a:lstStyle/>
          <a:p>
            <a:pPr eaLnBrk="0" hangingPunct="0"/>
            <a:endParaRPr lang="fi-FI" sz="3600">
              <a:latin typeface="Times New Roman" pitchFamily="18" charset="0"/>
            </a:endParaRPr>
          </a:p>
        </p:txBody>
      </p:sp>
      <p:sp>
        <p:nvSpPr>
          <p:cNvPr id="9220" name="Oval 4"/>
          <p:cNvSpPr>
            <a:spLocks noChangeArrowheads="1"/>
          </p:cNvSpPr>
          <p:nvPr/>
        </p:nvSpPr>
        <p:spPr bwMode="auto">
          <a:xfrm>
            <a:off x="495300" y="1549400"/>
            <a:ext cx="2978150" cy="91440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fi-FI" sz="2800" b="1">
                <a:latin typeface="Comic Sans MS" pitchFamily="66" charset="0"/>
              </a:rPr>
              <a:t>Mikrobi</a:t>
            </a:r>
          </a:p>
        </p:txBody>
      </p:sp>
      <p:sp>
        <p:nvSpPr>
          <p:cNvPr id="9221" name="Oval 5"/>
          <p:cNvSpPr>
            <a:spLocks noChangeArrowheads="1"/>
          </p:cNvSpPr>
          <p:nvPr/>
        </p:nvSpPr>
        <p:spPr bwMode="auto">
          <a:xfrm>
            <a:off x="558800" y="5765800"/>
            <a:ext cx="2952750" cy="93345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fi-FI" sz="2800" b="1">
                <a:latin typeface="Comic Sans MS" pitchFamily="66" charset="0"/>
              </a:rPr>
              <a:t>Vastustuskyky</a:t>
            </a:r>
            <a:endParaRPr lang="fi-FI" sz="2800">
              <a:latin typeface="Comic Sans MS" pitchFamily="66" charset="0"/>
            </a:endParaRPr>
          </a:p>
        </p:txBody>
      </p:sp>
      <p:sp>
        <p:nvSpPr>
          <p:cNvPr id="9222" name="Oval 6"/>
          <p:cNvSpPr>
            <a:spLocks noChangeArrowheads="1"/>
          </p:cNvSpPr>
          <p:nvPr/>
        </p:nvSpPr>
        <p:spPr bwMode="auto">
          <a:xfrm>
            <a:off x="457200" y="2549525"/>
            <a:ext cx="3009900" cy="97155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fi-FI" sz="2800" b="1">
                <a:latin typeface="Comic Sans MS" pitchFamily="66" charset="0"/>
              </a:rPr>
              <a:t>Lisääntymiskyky</a:t>
            </a:r>
            <a:endParaRPr lang="fi-FI" sz="2800">
              <a:latin typeface="Comic Sans MS" pitchFamily="66" charset="0"/>
            </a:endParaRPr>
          </a:p>
        </p:txBody>
      </p:sp>
      <p:sp>
        <p:nvSpPr>
          <p:cNvPr id="9223" name="Oval 7"/>
          <p:cNvSpPr>
            <a:spLocks noChangeArrowheads="1"/>
          </p:cNvSpPr>
          <p:nvPr/>
        </p:nvSpPr>
        <p:spPr bwMode="auto">
          <a:xfrm>
            <a:off x="561975" y="4705350"/>
            <a:ext cx="2867025" cy="908050"/>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fi-FI" sz="2800" b="1">
                <a:latin typeface="Comic Sans MS" pitchFamily="66" charset="0"/>
              </a:rPr>
              <a:t>Infektioportti</a:t>
            </a:r>
            <a:endParaRPr lang="fi-FI" sz="2800">
              <a:latin typeface="Comic Sans MS" pitchFamily="66" charset="0"/>
            </a:endParaRPr>
          </a:p>
        </p:txBody>
      </p:sp>
      <p:sp>
        <p:nvSpPr>
          <p:cNvPr id="9224" name="Oval 8"/>
          <p:cNvSpPr>
            <a:spLocks noChangeArrowheads="1"/>
          </p:cNvSpPr>
          <p:nvPr/>
        </p:nvSpPr>
        <p:spPr bwMode="auto">
          <a:xfrm>
            <a:off x="539750" y="3716338"/>
            <a:ext cx="2828925" cy="904875"/>
          </a:xfrm>
          <a:prstGeom prst="ellipse">
            <a:avLst/>
          </a:prstGeom>
          <a:solidFill>
            <a:schemeClr val="accent1"/>
          </a:solidFill>
          <a:ln w="12700">
            <a:solidFill>
              <a:schemeClr val="tx1"/>
            </a:solidFill>
            <a:round/>
            <a:headEnd type="none" w="sm" len="sm"/>
            <a:tailEnd type="none" w="sm" len="sm"/>
          </a:ln>
        </p:spPr>
        <p:txBody>
          <a:bodyPr wrap="none" anchor="ctr"/>
          <a:lstStyle/>
          <a:p>
            <a:pPr algn="ctr" eaLnBrk="0" hangingPunct="0"/>
            <a:r>
              <a:rPr lang="fi-FI" sz="2800" b="1">
                <a:latin typeface="Comic Sans MS" pitchFamily="66" charset="0"/>
              </a:rPr>
              <a:t>Tartuntatiet</a:t>
            </a:r>
          </a:p>
        </p:txBody>
      </p:sp>
      <p:sp>
        <p:nvSpPr>
          <p:cNvPr id="9225" name="Text Box 9"/>
          <p:cNvSpPr txBox="1">
            <a:spLocks noChangeArrowheads="1"/>
          </p:cNvSpPr>
          <p:nvPr/>
        </p:nvSpPr>
        <p:spPr bwMode="auto">
          <a:xfrm>
            <a:off x="3679825" y="1530350"/>
            <a:ext cx="184150" cy="641350"/>
          </a:xfrm>
          <a:prstGeom prst="rect">
            <a:avLst/>
          </a:prstGeom>
          <a:noFill/>
          <a:ln w="12700">
            <a:noFill/>
            <a:miter lim="800000"/>
            <a:headEnd type="none" w="sm" len="sm"/>
            <a:tailEnd type="none" w="sm" len="sm"/>
          </a:ln>
        </p:spPr>
        <p:txBody>
          <a:bodyPr wrap="none">
            <a:spAutoFit/>
          </a:bodyPr>
          <a:lstStyle/>
          <a:p>
            <a:pPr eaLnBrk="0" hangingPunct="0"/>
            <a:endParaRPr lang="fi-FI" sz="3600">
              <a:latin typeface="Times New Roman" pitchFamily="18" charset="0"/>
            </a:endParaRPr>
          </a:p>
        </p:txBody>
      </p:sp>
      <p:sp>
        <p:nvSpPr>
          <p:cNvPr id="9226" name="AutoShape 10"/>
          <p:cNvSpPr>
            <a:spLocks noChangeArrowheads="1"/>
          </p:cNvSpPr>
          <p:nvPr/>
        </p:nvSpPr>
        <p:spPr bwMode="auto">
          <a:xfrm>
            <a:off x="3733800" y="1752600"/>
            <a:ext cx="976313" cy="485775"/>
          </a:xfrm>
          <a:prstGeom prst="notched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fi-FI"/>
          </a:p>
        </p:txBody>
      </p:sp>
      <p:sp>
        <p:nvSpPr>
          <p:cNvPr id="9227" name="Text Box 11"/>
          <p:cNvSpPr txBox="1">
            <a:spLocks noChangeArrowheads="1"/>
          </p:cNvSpPr>
          <p:nvPr/>
        </p:nvSpPr>
        <p:spPr bwMode="auto">
          <a:xfrm>
            <a:off x="3705225" y="2609850"/>
            <a:ext cx="184150" cy="641350"/>
          </a:xfrm>
          <a:prstGeom prst="rect">
            <a:avLst/>
          </a:prstGeom>
          <a:noFill/>
          <a:ln w="12700">
            <a:noFill/>
            <a:miter lim="800000"/>
            <a:headEnd type="none" w="sm" len="sm"/>
            <a:tailEnd type="none" w="sm" len="sm"/>
          </a:ln>
        </p:spPr>
        <p:txBody>
          <a:bodyPr wrap="none">
            <a:spAutoFit/>
          </a:bodyPr>
          <a:lstStyle/>
          <a:p>
            <a:pPr eaLnBrk="0" hangingPunct="0"/>
            <a:endParaRPr lang="fi-FI" sz="3600">
              <a:latin typeface="Times New Roman" pitchFamily="18" charset="0"/>
            </a:endParaRPr>
          </a:p>
        </p:txBody>
      </p:sp>
      <p:sp>
        <p:nvSpPr>
          <p:cNvPr id="9228" name="AutoShape 12"/>
          <p:cNvSpPr>
            <a:spLocks noChangeArrowheads="1"/>
          </p:cNvSpPr>
          <p:nvPr/>
        </p:nvSpPr>
        <p:spPr bwMode="auto">
          <a:xfrm>
            <a:off x="3721100" y="2844800"/>
            <a:ext cx="976313" cy="485775"/>
          </a:xfrm>
          <a:prstGeom prst="notched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fi-FI"/>
          </a:p>
        </p:txBody>
      </p:sp>
      <p:sp>
        <p:nvSpPr>
          <p:cNvPr id="9229" name="AutoShape 13"/>
          <p:cNvSpPr>
            <a:spLocks noChangeArrowheads="1"/>
          </p:cNvSpPr>
          <p:nvPr/>
        </p:nvSpPr>
        <p:spPr bwMode="auto">
          <a:xfrm>
            <a:off x="3670300" y="3975100"/>
            <a:ext cx="976313" cy="485775"/>
          </a:xfrm>
          <a:prstGeom prst="notched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fi-FI"/>
          </a:p>
        </p:txBody>
      </p:sp>
      <p:sp>
        <p:nvSpPr>
          <p:cNvPr id="9230" name="AutoShape 14"/>
          <p:cNvSpPr>
            <a:spLocks noChangeArrowheads="1"/>
          </p:cNvSpPr>
          <p:nvPr/>
        </p:nvSpPr>
        <p:spPr bwMode="auto">
          <a:xfrm>
            <a:off x="3632200" y="5981700"/>
            <a:ext cx="976313" cy="485775"/>
          </a:xfrm>
          <a:prstGeom prst="notched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fi-FI"/>
          </a:p>
        </p:txBody>
      </p:sp>
      <p:sp>
        <p:nvSpPr>
          <p:cNvPr id="9231" name="AutoShape 15"/>
          <p:cNvSpPr>
            <a:spLocks noChangeArrowheads="1"/>
          </p:cNvSpPr>
          <p:nvPr/>
        </p:nvSpPr>
        <p:spPr bwMode="auto">
          <a:xfrm>
            <a:off x="3644900" y="4965700"/>
            <a:ext cx="976313" cy="485775"/>
          </a:xfrm>
          <a:prstGeom prst="notchedRightArrow">
            <a:avLst>
              <a:gd name="adj1" fmla="val 50000"/>
              <a:gd name="adj2" fmla="val 50245"/>
            </a:avLst>
          </a:prstGeom>
          <a:solidFill>
            <a:schemeClr val="accent1"/>
          </a:solidFill>
          <a:ln w="12700">
            <a:solidFill>
              <a:schemeClr val="tx1"/>
            </a:solidFill>
            <a:miter lim="800000"/>
            <a:headEnd type="none" w="sm" len="sm"/>
            <a:tailEnd type="none" w="sm" len="sm"/>
          </a:ln>
        </p:spPr>
        <p:txBody>
          <a:bodyPr wrap="none" anchor="ctr"/>
          <a:lstStyle/>
          <a:p>
            <a:endParaRPr lang="fi-FI"/>
          </a:p>
        </p:txBody>
      </p:sp>
      <p:sp>
        <p:nvSpPr>
          <p:cNvPr id="9232" name="Text Box 16"/>
          <p:cNvSpPr txBox="1">
            <a:spLocks noChangeArrowheads="1"/>
          </p:cNvSpPr>
          <p:nvPr/>
        </p:nvSpPr>
        <p:spPr bwMode="auto">
          <a:xfrm>
            <a:off x="4932363" y="1628775"/>
            <a:ext cx="3292475" cy="1015663"/>
          </a:xfrm>
          <a:prstGeom prst="rect">
            <a:avLst/>
          </a:prstGeom>
          <a:noFill/>
          <a:ln w="12700">
            <a:noFill/>
            <a:miter lim="800000"/>
            <a:headEnd type="none" w="sm" len="sm"/>
            <a:tailEnd type="none" w="sm" len="sm"/>
          </a:ln>
        </p:spPr>
        <p:txBody>
          <a:bodyPr>
            <a:spAutoFit/>
          </a:bodyPr>
          <a:lstStyle/>
          <a:p>
            <a:pPr eaLnBrk="0" hangingPunct="0"/>
            <a:r>
              <a:rPr lang="fi-FI" sz="2000" b="1" dirty="0">
                <a:latin typeface="+mj-lt"/>
              </a:rPr>
              <a:t>mikrobin ominaisuudet</a:t>
            </a:r>
          </a:p>
          <a:p>
            <a:pPr eaLnBrk="0" hangingPunct="0"/>
            <a:r>
              <a:rPr lang="fi-FI" sz="2000" b="1" dirty="0">
                <a:latin typeface="+mj-lt"/>
              </a:rPr>
              <a:t>taudinaiheuttamiskyky</a:t>
            </a:r>
            <a:endParaRPr lang="fi-FI" sz="2000" dirty="0">
              <a:latin typeface="+mj-lt"/>
            </a:endParaRPr>
          </a:p>
          <a:p>
            <a:pPr eaLnBrk="0" hangingPunct="0"/>
            <a:endParaRPr lang="fi-FI" sz="2000" b="1" dirty="0">
              <a:latin typeface="Comic Sans MS" pitchFamily="66" charset="0"/>
            </a:endParaRPr>
          </a:p>
        </p:txBody>
      </p:sp>
      <p:sp>
        <p:nvSpPr>
          <p:cNvPr id="9233" name="Text Box 17"/>
          <p:cNvSpPr txBox="1">
            <a:spLocks noChangeArrowheads="1"/>
          </p:cNvSpPr>
          <p:nvPr/>
        </p:nvSpPr>
        <p:spPr bwMode="auto">
          <a:xfrm>
            <a:off x="5003800" y="2924175"/>
            <a:ext cx="2765052" cy="400110"/>
          </a:xfrm>
          <a:prstGeom prst="rect">
            <a:avLst/>
          </a:prstGeom>
          <a:noFill/>
          <a:ln w="12700">
            <a:noFill/>
            <a:miter lim="800000"/>
            <a:headEnd type="none" w="sm" len="sm"/>
            <a:tailEnd type="none" w="sm" len="sm"/>
          </a:ln>
        </p:spPr>
        <p:txBody>
          <a:bodyPr wrap="none">
            <a:spAutoFit/>
          </a:bodyPr>
          <a:lstStyle/>
          <a:p>
            <a:pPr eaLnBrk="0" hangingPunct="0"/>
            <a:r>
              <a:rPr lang="fi-FI" sz="2000" b="1" dirty="0">
                <a:latin typeface="Calibri" pitchFamily="34" charset="0"/>
              </a:rPr>
              <a:t>infektioannoksen määrä</a:t>
            </a:r>
          </a:p>
        </p:txBody>
      </p:sp>
      <p:sp>
        <p:nvSpPr>
          <p:cNvPr id="9234" name="Text Box 18"/>
          <p:cNvSpPr txBox="1">
            <a:spLocks noChangeArrowheads="1"/>
          </p:cNvSpPr>
          <p:nvPr/>
        </p:nvSpPr>
        <p:spPr bwMode="auto">
          <a:xfrm>
            <a:off x="5004048" y="3717032"/>
            <a:ext cx="3852863" cy="1006475"/>
          </a:xfrm>
          <a:prstGeom prst="rect">
            <a:avLst/>
          </a:prstGeom>
          <a:noFill/>
          <a:ln w="12700">
            <a:noFill/>
            <a:miter lim="800000"/>
            <a:headEnd type="none" w="sm" len="sm"/>
            <a:tailEnd type="none" w="sm" len="sm"/>
          </a:ln>
        </p:spPr>
        <p:txBody>
          <a:bodyPr>
            <a:spAutoFit/>
          </a:bodyPr>
          <a:lstStyle/>
          <a:p>
            <a:pPr eaLnBrk="0" hangingPunct="0"/>
            <a:r>
              <a:rPr lang="fi-FI" sz="2000" b="1" dirty="0">
                <a:latin typeface="Calibri" pitchFamily="34" charset="0"/>
              </a:rPr>
              <a:t>kosketustartunta, </a:t>
            </a:r>
            <a:r>
              <a:rPr lang="fi-FI" sz="2000" b="1" dirty="0">
                <a:solidFill>
                  <a:srgbClr val="FF0000"/>
                </a:solidFill>
                <a:latin typeface="Calibri" pitchFamily="34" charset="0"/>
              </a:rPr>
              <a:t>KÄDET</a:t>
            </a:r>
            <a:endParaRPr lang="fi-FI" sz="2000" b="1" dirty="0">
              <a:latin typeface="Calibri" pitchFamily="34" charset="0"/>
            </a:endParaRPr>
          </a:p>
          <a:p>
            <a:pPr eaLnBrk="0" hangingPunct="0"/>
            <a:r>
              <a:rPr lang="fi-FI" sz="2000" b="1" dirty="0">
                <a:latin typeface="Calibri" pitchFamily="34" charset="0"/>
              </a:rPr>
              <a:t>välineen välityksellä</a:t>
            </a:r>
          </a:p>
          <a:p>
            <a:pPr eaLnBrk="0" hangingPunct="0"/>
            <a:r>
              <a:rPr lang="fi-FI" sz="2000" b="1" dirty="0">
                <a:latin typeface="Calibri" pitchFamily="34" charset="0"/>
              </a:rPr>
              <a:t>ilman välityksellä</a:t>
            </a:r>
          </a:p>
        </p:txBody>
      </p:sp>
      <p:sp>
        <p:nvSpPr>
          <p:cNvPr id="9235" name="Text Box 19"/>
          <p:cNvSpPr txBox="1">
            <a:spLocks noChangeArrowheads="1"/>
          </p:cNvSpPr>
          <p:nvPr/>
        </p:nvSpPr>
        <p:spPr bwMode="auto">
          <a:xfrm>
            <a:off x="4873625" y="3914775"/>
            <a:ext cx="184150" cy="1187450"/>
          </a:xfrm>
          <a:prstGeom prst="rect">
            <a:avLst/>
          </a:prstGeom>
          <a:noFill/>
          <a:ln w="12700">
            <a:noFill/>
            <a:miter lim="800000"/>
            <a:headEnd type="none" w="sm" len="sm"/>
            <a:tailEnd type="none" w="sm" len="sm"/>
          </a:ln>
        </p:spPr>
        <p:txBody>
          <a:bodyPr wrap="none">
            <a:spAutoFit/>
          </a:bodyPr>
          <a:lstStyle/>
          <a:p>
            <a:pPr eaLnBrk="0" hangingPunct="0"/>
            <a:endParaRPr lang="fi-FI" sz="2400" b="1">
              <a:latin typeface="Times New Roman" pitchFamily="18" charset="0"/>
            </a:endParaRPr>
          </a:p>
          <a:p>
            <a:pPr eaLnBrk="0" hangingPunct="0"/>
            <a:endParaRPr lang="fi-FI" sz="2400" b="1">
              <a:latin typeface="Times New Roman" pitchFamily="18" charset="0"/>
            </a:endParaRPr>
          </a:p>
          <a:p>
            <a:pPr eaLnBrk="0" hangingPunct="0"/>
            <a:endParaRPr lang="fi-FI" sz="2400" b="1">
              <a:latin typeface="Times New Roman" pitchFamily="18" charset="0"/>
            </a:endParaRPr>
          </a:p>
        </p:txBody>
      </p:sp>
      <p:sp>
        <p:nvSpPr>
          <p:cNvPr id="9236" name="Text Box 20"/>
          <p:cNvSpPr txBox="1">
            <a:spLocks noChangeArrowheads="1"/>
          </p:cNvSpPr>
          <p:nvPr/>
        </p:nvSpPr>
        <p:spPr bwMode="auto">
          <a:xfrm>
            <a:off x="5004048" y="4797152"/>
            <a:ext cx="2960687" cy="1006475"/>
          </a:xfrm>
          <a:prstGeom prst="rect">
            <a:avLst/>
          </a:prstGeom>
          <a:noFill/>
          <a:ln w="12700">
            <a:noFill/>
            <a:miter lim="800000"/>
            <a:headEnd type="none" w="sm" len="sm"/>
            <a:tailEnd type="none" w="sm" len="sm"/>
          </a:ln>
        </p:spPr>
        <p:txBody>
          <a:bodyPr>
            <a:spAutoFit/>
          </a:bodyPr>
          <a:lstStyle/>
          <a:p>
            <a:pPr eaLnBrk="0" hangingPunct="0"/>
            <a:r>
              <a:rPr lang="fi-FI" sz="2000" b="1" dirty="0">
                <a:latin typeface="Calibri" pitchFamily="34" charset="0"/>
              </a:rPr>
              <a:t>haavat</a:t>
            </a:r>
          </a:p>
          <a:p>
            <a:pPr eaLnBrk="0" hangingPunct="0"/>
            <a:r>
              <a:rPr lang="fi-FI" sz="2000" b="1" dirty="0">
                <a:latin typeface="Calibri" pitchFamily="34" charset="0"/>
              </a:rPr>
              <a:t>limakalvot</a:t>
            </a:r>
          </a:p>
          <a:p>
            <a:pPr eaLnBrk="0" hangingPunct="0"/>
            <a:r>
              <a:rPr lang="fi-FI" sz="2000" b="1" dirty="0" err="1">
                <a:latin typeface="Calibri" pitchFamily="34" charset="0"/>
              </a:rPr>
              <a:t>dreenit</a:t>
            </a:r>
            <a:r>
              <a:rPr lang="fi-FI" sz="2000" b="1" dirty="0">
                <a:latin typeface="Calibri" pitchFamily="34" charset="0"/>
              </a:rPr>
              <a:t>, katetrit</a:t>
            </a:r>
          </a:p>
        </p:txBody>
      </p:sp>
      <p:sp>
        <p:nvSpPr>
          <p:cNvPr id="9237" name="Text Box 21"/>
          <p:cNvSpPr txBox="1">
            <a:spLocks noChangeArrowheads="1"/>
          </p:cNvSpPr>
          <p:nvPr/>
        </p:nvSpPr>
        <p:spPr bwMode="auto">
          <a:xfrm>
            <a:off x="5004048" y="5877272"/>
            <a:ext cx="3260957" cy="707886"/>
          </a:xfrm>
          <a:prstGeom prst="rect">
            <a:avLst/>
          </a:prstGeom>
          <a:noFill/>
          <a:ln w="12700">
            <a:noFill/>
            <a:miter lim="800000"/>
            <a:headEnd type="none" w="sm" len="sm"/>
            <a:tailEnd type="none" w="sm" len="sm"/>
          </a:ln>
        </p:spPr>
        <p:txBody>
          <a:bodyPr wrap="none">
            <a:spAutoFit/>
          </a:bodyPr>
          <a:lstStyle/>
          <a:p>
            <a:pPr eaLnBrk="0" hangingPunct="0"/>
            <a:r>
              <a:rPr lang="fi-FI" sz="2000" b="1" dirty="0">
                <a:latin typeface="Calibri" pitchFamily="34" charset="0"/>
              </a:rPr>
              <a:t>Vähentää: ikä, sairaus, hoito-</a:t>
            </a:r>
          </a:p>
          <a:p>
            <a:pPr eaLnBrk="0" hangingPunct="0"/>
            <a:r>
              <a:rPr lang="fi-FI" sz="2000" b="1" dirty="0">
                <a:latin typeface="Calibri" pitchFamily="34" charset="0"/>
              </a:rPr>
              <a:t>toimenpiteet, lääkitys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Kaaviokuva 6"/>
          <p:cNvGraphicFramePr/>
          <p:nvPr/>
        </p:nvGraphicFramePr>
        <p:xfrm>
          <a:off x="457200" y="274638"/>
          <a:ext cx="8229600" cy="86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Kaaviokuva 5"/>
          <p:cNvGraphicFramePr/>
          <p:nvPr/>
        </p:nvGraphicFramePr>
        <p:xfrm>
          <a:off x="457200" y="1357298"/>
          <a:ext cx="8229600" cy="5240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aotsikko 2"/>
          <p:cNvSpPr>
            <a:spLocks noGrp="1"/>
          </p:cNvSpPr>
          <p:nvPr>
            <p:ph type="subTitle" idx="1"/>
          </p:nvPr>
        </p:nvSpPr>
        <p:spPr/>
        <p:txBody>
          <a:bodyPr/>
          <a:lstStyle/>
          <a:p>
            <a:endParaRPr lang="fi-FI"/>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kuva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isällön paikkamerkki 4"/>
          <p:cNvGraphicFramePr>
            <a:graphicFrameLocks noGrp="1"/>
          </p:cNvGraphicFramePr>
          <p:nvPr>
            <p:ph idx="4294967295"/>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Ongelmamikrobit</a:t>
            </a:r>
            <a:endParaRPr lang="fi-FI" dirty="0"/>
          </a:p>
        </p:txBody>
      </p:sp>
      <p:graphicFrame>
        <p:nvGraphicFramePr>
          <p:cNvPr id="4" name="Sisällön paikkamerkki 3"/>
          <p:cNvGraphicFramePr>
            <a:graphicFrameLocks noGrp="1"/>
          </p:cNvGraphicFramePr>
          <p:nvPr>
            <p:ph idx="1"/>
          </p:nvPr>
        </p:nvGraphicFramePr>
        <p:xfrm>
          <a:off x="457200" y="1224136"/>
          <a:ext cx="8229600"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Ongelmamikrobien merkitys</a:t>
            </a:r>
            <a:endParaRPr lang="fi-FI" dirty="0"/>
          </a:p>
        </p:txBody>
      </p:sp>
      <p:graphicFrame>
        <p:nvGraphicFramePr>
          <p:cNvPr id="4" name="Sisällön paikkamerkki 3"/>
          <p:cNvGraphicFramePr>
            <a:graphicFrameLocks noGrp="1"/>
          </p:cNvGraphicFramePr>
          <p:nvPr>
            <p:ph idx="1"/>
          </p:nvPr>
        </p:nvGraphicFramePr>
        <p:xfrm>
          <a:off x="251520" y="1196752"/>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kuva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Sisällön paikkamerkki 3"/>
          <p:cNvGraphicFramePr>
            <a:graphicFrameLocks noGrp="1"/>
          </p:cNvGraphicFramePr>
          <p:nvPr>
            <p:ph idx="4294967295"/>
          </p:nvPr>
        </p:nvGraphicFramePr>
        <p:xfrm>
          <a:off x="179512" y="1556792"/>
          <a:ext cx="8640960" cy="4680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Miten ongelmamikrobit tarttuvat</a:t>
            </a:r>
            <a:endParaRPr lang="fi-FI" dirty="0"/>
          </a:p>
        </p:txBody>
      </p:sp>
      <p:graphicFrame>
        <p:nvGraphicFramePr>
          <p:cNvPr id="4" name="Sisällön paikkamerkki 3"/>
          <p:cNvGraphicFramePr>
            <a:graphicFrameLocks noGrp="1"/>
          </p:cNvGraphicFramePr>
          <p:nvPr>
            <p:ph idx="1"/>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ongelmamikrobeja torjutaan</a:t>
            </a:r>
            <a:endParaRPr lang="fi-FI" dirty="0"/>
          </a:p>
        </p:txBody>
      </p:sp>
      <p:graphicFrame>
        <p:nvGraphicFramePr>
          <p:cNvPr id="4" name="Sisällön paikkamerkki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kuva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Kaaviokuva 4"/>
          <p:cNvGraphicFramePr/>
          <p:nvPr>
            <p:extLst>
              <p:ext uri="{D42A27DB-BD31-4B8C-83A1-F6EECF244321}">
                <p14:modId xmlns:p14="http://schemas.microsoft.com/office/powerpoint/2010/main" val="1042304300"/>
              </p:ext>
            </p:extLst>
          </p:nvPr>
        </p:nvGraphicFramePr>
        <p:xfrm>
          <a:off x="-285784" y="1600200"/>
          <a:ext cx="7643866"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3796" name="Picture 5" descr="Mrsa7">
            <a:hlinkClick r:id="rId12"/>
          </p:cNvPr>
          <p:cNvPicPr>
            <a:picLocks noChangeAspect="1" noChangeArrowheads="1"/>
          </p:cNvPicPr>
          <p:nvPr/>
        </p:nvPicPr>
        <p:blipFill>
          <a:blip r:embed="rId13" cstate="print"/>
          <a:srcRect/>
          <a:stretch>
            <a:fillRect/>
          </a:stretch>
        </p:blipFill>
        <p:spPr bwMode="auto">
          <a:xfrm>
            <a:off x="6500813" y="1571625"/>
            <a:ext cx="2286000" cy="2286000"/>
          </a:xfrm>
          <a:prstGeom prst="rect">
            <a:avLst/>
          </a:prstGeom>
          <a:noFill/>
          <a:ln w="9525">
            <a:noFill/>
            <a:miter lim="800000"/>
            <a:headEnd/>
            <a:tailEnd/>
          </a:ln>
        </p:spPr>
      </p:pic>
      <p:pic>
        <p:nvPicPr>
          <p:cNvPr id="33797" name="Picture 5" descr="131">
            <a:hlinkClick r:id="rId14"/>
          </p:cNvPr>
          <p:cNvPicPr>
            <a:picLocks noChangeAspect="1" noChangeArrowheads="1"/>
          </p:cNvPicPr>
          <p:nvPr/>
        </p:nvPicPr>
        <p:blipFill>
          <a:blip r:embed="rId15" cstate="print"/>
          <a:srcRect/>
          <a:stretch>
            <a:fillRect/>
          </a:stretch>
        </p:blipFill>
        <p:spPr bwMode="auto">
          <a:xfrm>
            <a:off x="6572250" y="4286250"/>
            <a:ext cx="226218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Tänään</a:t>
            </a:r>
            <a:endParaRPr lang="fi-FI" dirty="0"/>
          </a:p>
        </p:txBody>
      </p:sp>
      <p:graphicFrame>
        <p:nvGraphicFramePr>
          <p:cNvPr id="4" name="Sisällön paikkamerkki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0"/>
            <a:ext cx="8229600" cy="908050"/>
          </a:xfrm>
        </p:spPr>
        <p:txBody>
          <a:bodyPr/>
          <a:lstStyle/>
          <a:p>
            <a:r>
              <a:rPr lang="fi-FI"/>
              <a:t>Mitä tarkoittaa MRSA kantaja</a:t>
            </a:r>
          </a:p>
        </p:txBody>
      </p:sp>
      <p:graphicFrame>
        <p:nvGraphicFramePr>
          <p:cNvPr id="5" name="Kaaviokuva 4"/>
          <p:cNvGraphicFramePr/>
          <p:nvPr/>
        </p:nvGraphicFramePr>
        <p:xfrm>
          <a:off x="4511" y="1231093"/>
          <a:ext cx="9133430" cy="5558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isällön paikkamerkki 4"/>
          <p:cNvGraphicFramePr>
            <a:graphicFrameLocks noGrp="1"/>
          </p:cNvGraphicFramePr>
          <p:nvPr>
            <p:ph idx="4294967295"/>
          </p:nvPr>
        </p:nvGraphicFramePr>
        <p:xfrm>
          <a:off x="0" y="1600200"/>
          <a:ext cx="9001125" cy="50434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fi-FI" dirty="0" smtClean="0"/>
              <a:t>Mistä </a:t>
            </a:r>
            <a:r>
              <a:rPr lang="fi-FI" dirty="0"/>
              <a:t>ESBL tartunnat tulevat</a:t>
            </a:r>
          </a:p>
        </p:txBody>
      </p:sp>
      <p:graphicFrame>
        <p:nvGraphicFramePr>
          <p:cNvPr id="2" name="Kaaviokuva 1"/>
          <p:cNvGraphicFramePr/>
          <p:nvPr>
            <p:extLst>
              <p:ext uri="{D42A27DB-BD31-4B8C-83A1-F6EECF244321}">
                <p14:modId xmlns:p14="http://schemas.microsoft.com/office/powerpoint/2010/main" val="3636990369"/>
              </p:ext>
            </p:extLst>
          </p:nvPr>
        </p:nvGraphicFramePr>
        <p:xfrm>
          <a:off x="457200" y="1196752"/>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4932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0"/>
            <a:ext cx="8229600" cy="908050"/>
          </a:xfrm>
        </p:spPr>
        <p:txBody>
          <a:bodyPr/>
          <a:lstStyle/>
          <a:p>
            <a:r>
              <a:rPr lang="fi-FI" dirty="0"/>
              <a:t>Mitä </a:t>
            </a:r>
            <a:r>
              <a:rPr lang="fi-FI" dirty="0" smtClean="0"/>
              <a:t>tarkoittaa ESBL </a:t>
            </a:r>
            <a:r>
              <a:rPr lang="fi-FI" dirty="0"/>
              <a:t>kantaja</a:t>
            </a:r>
          </a:p>
        </p:txBody>
      </p:sp>
      <p:graphicFrame>
        <p:nvGraphicFramePr>
          <p:cNvPr id="5" name="Kaaviokuva 4"/>
          <p:cNvGraphicFramePr/>
          <p:nvPr/>
        </p:nvGraphicFramePr>
        <p:xfrm>
          <a:off x="4511" y="1231093"/>
          <a:ext cx="9133430" cy="5558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Tumma vaakaviivoitus"/>
          <p:cNvSpPr>
            <a:spLocks noChangeArrowheads="1"/>
          </p:cNvSpPr>
          <p:nvPr/>
        </p:nvSpPr>
        <p:spPr bwMode="auto">
          <a:xfrm>
            <a:off x="4427538" y="3213100"/>
            <a:ext cx="360362" cy="1152525"/>
          </a:xfrm>
          <a:prstGeom prst="rect">
            <a:avLst/>
          </a:prstGeom>
          <a:pattFill prst="dkHorz">
            <a:fgClr>
              <a:srgbClr val="FF6600"/>
            </a:fgClr>
            <a:bgClr>
              <a:schemeClr val="bg1"/>
            </a:bgClr>
          </a:pattFill>
          <a:ln w="9525">
            <a:solidFill>
              <a:schemeClr val="tx1"/>
            </a:solidFill>
            <a:miter lim="800000"/>
            <a:headEnd/>
            <a:tailEnd/>
          </a:ln>
          <a:effectLst/>
        </p:spPr>
        <p:txBody>
          <a:bodyPr wrap="none" anchor="ctr"/>
          <a:lstStyle/>
          <a:p>
            <a:endParaRPr lang="fi-FI"/>
          </a:p>
        </p:txBody>
      </p:sp>
      <p:sp>
        <p:nvSpPr>
          <p:cNvPr id="9219" name="Rectangle 3"/>
          <p:cNvSpPr>
            <a:spLocks noGrp="1" noChangeArrowheads="1"/>
          </p:cNvSpPr>
          <p:nvPr>
            <p:ph type="title"/>
          </p:nvPr>
        </p:nvSpPr>
        <p:spPr>
          <a:xfrm>
            <a:off x="468313" y="0"/>
            <a:ext cx="8229600" cy="1143000"/>
          </a:xfrm>
        </p:spPr>
        <p:txBody>
          <a:bodyPr/>
          <a:lstStyle/>
          <a:p>
            <a:r>
              <a:rPr lang="fi-FI" sz="3600"/>
              <a:t>ESBL:n kliininen merkitys</a:t>
            </a:r>
            <a:endParaRPr lang="fi-FI" sz="1300"/>
          </a:p>
        </p:txBody>
      </p:sp>
      <p:pic>
        <p:nvPicPr>
          <p:cNvPr id="9220" name="Picture 4" descr="Tiedosto:Human.svg">
            <a:hlinkClick r:id="rId2"/>
          </p:cNvPr>
          <p:cNvPicPr>
            <a:picLocks noChangeAspect="1" noChangeArrowheads="1"/>
          </p:cNvPicPr>
          <p:nvPr/>
        </p:nvPicPr>
        <p:blipFill>
          <a:blip r:embed="rId3" cstate="print"/>
          <a:srcRect r="43501"/>
          <a:stretch>
            <a:fillRect/>
          </a:stretch>
        </p:blipFill>
        <p:spPr bwMode="auto">
          <a:xfrm>
            <a:off x="246063" y="1530350"/>
            <a:ext cx="2525712" cy="5354638"/>
          </a:xfrm>
          <a:prstGeom prst="rect">
            <a:avLst/>
          </a:prstGeom>
          <a:noFill/>
        </p:spPr>
      </p:pic>
      <p:sp>
        <p:nvSpPr>
          <p:cNvPr id="9221" name="Rectangle 5" descr="Leveä vinoviivoitus ylös"/>
          <p:cNvSpPr>
            <a:spLocks noChangeArrowheads="1"/>
          </p:cNvSpPr>
          <p:nvPr/>
        </p:nvSpPr>
        <p:spPr bwMode="auto">
          <a:xfrm>
            <a:off x="1403350" y="3455988"/>
            <a:ext cx="215900" cy="720725"/>
          </a:xfrm>
          <a:prstGeom prst="rect">
            <a:avLst/>
          </a:prstGeom>
          <a:pattFill prst="wdUpDiag">
            <a:fgClr>
              <a:srgbClr val="333399"/>
            </a:fgClr>
            <a:bgClr>
              <a:schemeClr val="bg1"/>
            </a:bgClr>
          </a:pattFill>
          <a:ln w="9525">
            <a:solidFill>
              <a:schemeClr val="tx1"/>
            </a:solidFill>
            <a:miter lim="800000"/>
            <a:headEnd/>
            <a:tailEnd/>
          </a:ln>
          <a:effectLst/>
        </p:spPr>
        <p:txBody>
          <a:bodyPr wrap="none" anchor="ctr"/>
          <a:lstStyle/>
          <a:p>
            <a:endParaRPr lang="fi-FI"/>
          </a:p>
        </p:txBody>
      </p:sp>
      <p:sp>
        <p:nvSpPr>
          <p:cNvPr id="9222" name="Rectangle 6" descr="Tumma vaakaviivoitus"/>
          <p:cNvSpPr>
            <a:spLocks noChangeArrowheads="1"/>
          </p:cNvSpPr>
          <p:nvPr/>
        </p:nvSpPr>
        <p:spPr bwMode="auto">
          <a:xfrm>
            <a:off x="4787900" y="3789363"/>
            <a:ext cx="215900" cy="360362"/>
          </a:xfrm>
          <a:prstGeom prst="rect">
            <a:avLst/>
          </a:prstGeom>
          <a:pattFill prst="dkHorz">
            <a:fgClr>
              <a:srgbClr val="FF6600"/>
            </a:fgClr>
            <a:bgClr>
              <a:schemeClr val="bg1"/>
            </a:bgClr>
          </a:pattFill>
          <a:ln w="9525">
            <a:solidFill>
              <a:schemeClr val="tx1"/>
            </a:solidFill>
            <a:miter lim="800000"/>
            <a:headEnd/>
            <a:tailEnd/>
          </a:ln>
          <a:effectLst/>
        </p:spPr>
        <p:txBody>
          <a:bodyPr wrap="none" anchor="ctr"/>
          <a:lstStyle/>
          <a:p>
            <a:endParaRPr lang="fi-FI"/>
          </a:p>
        </p:txBody>
      </p:sp>
      <p:sp>
        <p:nvSpPr>
          <p:cNvPr id="9223" name="Rectangle 7" descr="Tumma vaakaviivoitus"/>
          <p:cNvSpPr>
            <a:spLocks noChangeArrowheads="1"/>
          </p:cNvSpPr>
          <p:nvPr/>
        </p:nvSpPr>
        <p:spPr bwMode="auto">
          <a:xfrm>
            <a:off x="4570413" y="5013325"/>
            <a:ext cx="73025" cy="431800"/>
          </a:xfrm>
          <a:prstGeom prst="rect">
            <a:avLst/>
          </a:prstGeom>
          <a:pattFill prst="dkHorz">
            <a:fgClr>
              <a:srgbClr val="FF6600"/>
            </a:fgClr>
            <a:bgClr>
              <a:schemeClr val="bg1"/>
            </a:bgClr>
          </a:pattFill>
          <a:ln w="9525">
            <a:solidFill>
              <a:schemeClr val="tx1"/>
            </a:solidFill>
            <a:miter lim="800000"/>
            <a:headEnd/>
            <a:tailEnd/>
          </a:ln>
          <a:effectLst/>
        </p:spPr>
        <p:txBody>
          <a:bodyPr wrap="none" anchor="ctr"/>
          <a:lstStyle/>
          <a:p>
            <a:endParaRPr lang="fi-FI"/>
          </a:p>
        </p:txBody>
      </p:sp>
      <p:sp>
        <p:nvSpPr>
          <p:cNvPr id="9224" name="Rectangle 8" descr="Tumma vaakaviivoitus"/>
          <p:cNvSpPr>
            <a:spLocks noChangeArrowheads="1"/>
          </p:cNvSpPr>
          <p:nvPr/>
        </p:nvSpPr>
        <p:spPr bwMode="auto">
          <a:xfrm>
            <a:off x="4498975" y="2205038"/>
            <a:ext cx="288925" cy="144462"/>
          </a:xfrm>
          <a:prstGeom prst="rect">
            <a:avLst/>
          </a:prstGeom>
          <a:pattFill prst="dkHorz">
            <a:fgClr>
              <a:srgbClr val="FF6600"/>
            </a:fgClr>
            <a:bgClr>
              <a:schemeClr val="bg1"/>
            </a:bgClr>
          </a:pattFill>
          <a:ln w="9525">
            <a:solidFill>
              <a:schemeClr val="tx1"/>
            </a:solidFill>
            <a:miter lim="800000"/>
            <a:headEnd/>
            <a:tailEnd/>
          </a:ln>
          <a:effectLst/>
        </p:spPr>
        <p:txBody>
          <a:bodyPr wrap="none" anchor="ctr"/>
          <a:lstStyle/>
          <a:p>
            <a:endParaRPr lang="fi-FI"/>
          </a:p>
        </p:txBody>
      </p:sp>
      <p:sp>
        <p:nvSpPr>
          <p:cNvPr id="9225" name="Rectangle 9" descr="Tumma vaakaviivoitus"/>
          <p:cNvSpPr>
            <a:spLocks noChangeArrowheads="1"/>
          </p:cNvSpPr>
          <p:nvPr/>
        </p:nvSpPr>
        <p:spPr bwMode="auto">
          <a:xfrm>
            <a:off x="4211638" y="3789363"/>
            <a:ext cx="215900" cy="360362"/>
          </a:xfrm>
          <a:prstGeom prst="rect">
            <a:avLst/>
          </a:prstGeom>
          <a:pattFill prst="dkHorz">
            <a:fgClr>
              <a:srgbClr val="FF6600"/>
            </a:fgClr>
            <a:bgClr>
              <a:schemeClr val="bg1"/>
            </a:bgClr>
          </a:pattFill>
          <a:ln w="9525">
            <a:solidFill>
              <a:schemeClr val="tx1"/>
            </a:solidFill>
            <a:miter lim="800000"/>
            <a:headEnd/>
            <a:tailEnd/>
          </a:ln>
          <a:effectLst/>
        </p:spPr>
        <p:txBody>
          <a:bodyPr wrap="none" anchor="ctr"/>
          <a:lstStyle/>
          <a:p>
            <a:endParaRPr lang="fi-FI"/>
          </a:p>
        </p:txBody>
      </p:sp>
      <p:pic>
        <p:nvPicPr>
          <p:cNvPr id="9226" name="Picture 10" descr="Tiedosto:Human.svg">
            <a:hlinkClick r:id="rId2"/>
          </p:cNvPr>
          <p:cNvPicPr>
            <a:picLocks noChangeAspect="1" noChangeArrowheads="1"/>
          </p:cNvPicPr>
          <p:nvPr/>
        </p:nvPicPr>
        <p:blipFill>
          <a:blip r:embed="rId3" cstate="print"/>
          <a:srcRect r="43501"/>
          <a:stretch>
            <a:fillRect/>
          </a:stretch>
        </p:blipFill>
        <p:spPr bwMode="auto">
          <a:xfrm>
            <a:off x="3348038" y="1503363"/>
            <a:ext cx="2525712" cy="5354637"/>
          </a:xfrm>
          <a:prstGeom prst="rect">
            <a:avLst/>
          </a:prstGeom>
          <a:noFill/>
        </p:spPr>
      </p:pic>
      <p:sp>
        <p:nvSpPr>
          <p:cNvPr id="9227" name="Text Box 11"/>
          <p:cNvSpPr txBox="1">
            <a:spLocks noChangeArrowheads="1"/>
          </p:cNvSpPr>
          <p:nvPr/>
        </p:nvSpPr>
        <p:spPr bwMode="auto">
          <a:xfrm>
            <a:off x="950913" y="1000125"/>
            <a:ext cx="1149350" cy="366713"/>
          </a:xfrm>
          <a:prstGeom prst="rect">
            <a:avLst/>
          </a:prstGeom>
          <a:noFill/>
          <a:ln w="9525">
            <a:noFill/>
            <a:miter lim="800000"/>
            <a:headEnd/>
            <a:tailEnd/>
          </a:ln>
          <a:effectLst/>
        </p:spPr>
        <p:txBody>
          <a:bodyPr wrap="none">
            <a:spAutoFit/>
          </a:bodyPr>
          <a:lstStyle/>
          <a:p>
            <a:r>
              <a:rPr lang="fi-FI"/>
              <a:t>KOTONA</a:t>
            </a:r>
          </a:p>
        </p:txBody>
      </p:sp>
      <p:sp>
        <p:nvSpPr>
          <p:cNvPr id="9228" name="Text Box 12"/>
          <p:cNvSpPr txBox="1">
            <a:spLocks noChangeArrowheads="1"/>
          </p:cNvSpPr>
          <p:nvPr/>
        </p:nvSpPr>
        <p:spPr bwMode="auto">
          <a:xfrm>
            <a:off x="3995738" y="1052513"/>
            <a:ext cx="1758950" cy="366712"/>
          </a:xfrm>
          <a:prstGeom prst="rect">
            <a:avLst/>
          </a:prstGeom>
          <a:noFill/>
          <a:ln w="9525">
            <a:noFill/>
            <a:miter lim="800000"/>
            <a:headEnd/>
            <a:tailEnd/>
          </a:ln>
          <a:effectLst/>
        </p:spPr>
        <p:txBody>
          <a:bodyPr wrap="none">
            <a:spAutoFit/>
          </a:bodyPr>
          <a:lstStyle/>
          <a:p>
            <a:r>
              <a:rPr lang="fi-FI"/>
              <a:t>SAIRAALASSA</a:t>
            </a:r>
          </a:p>
        </p:txBody>
      </p:sp>
      <p:sp>
        <p:nvSpPr>
          <p:cNvPr id="9229" name="Text Box 13"/>
          <p:cNvSpPr txBox="1">
            <a:spLocks noChangeArrowheads="1"/>
          </p:cNvSpPr>
          <p:nvPr/>
        </p:nvSpPr>
        <p:spPr bwMode="auto">
          <a:xfrm>
            <a:off x="5795963" y="2111375"/>
            <a:ext cx="3422650" cy="4246563"/>
          </a:xfrm>
          <a:prstGeom prst="rect">
            <a:avLst/>
          </a:prstGeom>
          <a:noFill/>
          <a:ln w="9525">
            <a:noFill/>
            <a:miter lim="800000"/>
            <a:headEnd/>
            <a:tailEnd/>
          </a:ln>
          <a:effectLst/>
        </p:spPr>
        <p:txBody>
          <a:bodyPr>
            <a:spAutoFit/>
          </a:bodyPr>
          <a:lstStyle/>
          <a:p>
            <a:pPr>
              <a:lnSpc>
                <a:spcPct val="110000"/>
              </a:lnSpc>
            </a:pPr>
            <a:r>
              <a:rPr lang="fi-FI">
                <a:solidFill>
                  <a:schemeClr val="accent2"/>
                </a:solidFill>
              </a:rPr>
              <a:t>Kotona:</a:t>
            </a:r>
          </a:p>
          <a:p>
            <a:pPr>
              <a:lnSpc>
                <a:spcPct val="110000"/>
              </a:lnSpc>
            </a:pPr>
            <a:r>
              <a:rPr lang="fi-FI"/>
              <a:t>-Suoliston oireeton kantajuus</a:t>
            </a:r>
          </a:p>
          <a:p>
            <a:pPr>
              <a:lnSpc>
                <a:spcPct val="110000"/>
              </a:lnSpc>
            </a:pPr>
            <a:r>
              <a:rPr lang="fi-FI"/>
              <a:t>-Infektiot</a:t>
            </a:r>
          </a:p>
          <a:p>
            <a:pPr>
              <a:lnSpc>
                <a:spcPct val="110000"/>
              </a:lnSpc>
              <a:buFontTx/>
              <a:buChar char="•"/>
            </a:pPr>
            <a:r>
              <a:rPr lang="fi-FI"/>
              <a:t> virtsatieinfektioita (niistä </a:t>
            </a:r>
          </a:p>
          <a:p>
            <a:pPr>
              <a:lnSpc>
                <a:spcPct val="110000"/>
              </a:lnSpc>
            </a:pPr>
            <a:r>
              <a:rPr lang="fi-FI"/>
              <a:t> yleensä kärsiville)</a:t>
            </a:r>
          </a:p>
          <a:p>
            <a:pPr>
              <a:lnSpc>
                <a:spcPct val="110000"/>
              </a:lnSpc>
            </a:pPr>
            <a:endParaRPr lang="fi-FI">
              <a:solidFill>
                <a:srgbClr val="FF6600"/>
              </a:solidFill>
            </a:endParaRPr>
          </a:p>
          <a:p>
            <a:pPr>
              <a:lnSpc>
                <a:spcPct val="110000"/>
              </a:lnSpc>
            </a:pPr>
            <a:r>
              <a:rPr lang="fi-FI">
                <a:solidFill>
                  <a:srgbClr val="FF6600"/>
                </a:solidFill>
              </a:rPr>
              <a:t>Sairaalassa:</a:t>
            </a:r>
          </a:p>
          <a:p>
            <a:pPr>
              <a:lnSpc>
                <a:spcPct val="110000"/>
              </a:lnSpc>
            </a:pPr>
            <a:r>
              <a:rPr lang="fi-FI"/>
              <a:t>-Suoliston, ihon, suun kantajuus</a:t>
            </a:r>
          </a:p>
          <a:p>
            <a:pPr>
              <a:lnSpc>
                <a:spcPct val="110000"/>
              </a:lnSpc>
            </a:pPr>
            <a:r>
              <a:rPr lang="fi-FI"/>
              <a:t>-Infektiot</a:t>
            </a:r>
          </a:p>
          <a:p>
            <a:pPr>
              <a:lnSpc>
                <a:spcPct val="110000"/>
              </a:lnSpc>
              <a:buFontTx/>
              <a:buChar char="•"/>
            </a:pPr>
            <a:r>
              <a:rPr lang="fi-FI"/>
              <a:t> virtsatieinfektioita </a:t>
            </a:r>
            <a:r>
              <a:rPr lang="fi-FI" sz="1400">
                <a:solidFill>
                  <a:srgbClr val="FF0066"/>
                </a:solidFill>
              </a:rPr>
              <a:t>(katetrit!)</a:t>
            </a:r>
          </a:p>
          <a:p>
            <a:pPr>
              <a:lnSpc>
                <a:spcPct val="110000"/>
              </a:lnSpc>
              <a:buFontTx/>
              <a:buChar char="•"/>
            </a:pPr>
            <a:r>
              <a:rPr lang="fi-FI"/>
              <a:t> haavatulehduksia </a:t>
            </a:r>
          </a:p>
          <a:p>
            <a:pPr>
              <a:lnSpc>
                <a:spcPct val="110000"/>
              </a:lnSpc>
              <a:buFontTx/>
              <a:buChar char="•"/>
            </a:pPr>
            <a:r>
              <a:rPr lang="fi-FI"/>
              <a:t> keuhkokuumeita </a:t>
            </a:r>
            <a:r>
              <a:rPr lang="fi-FI" sz="1400">
                <a:solidFill>
                  <a:srgbClr val="FF0066"/>
                </a:solidFill>
              </a:rPr>
              <a:t>(respiraattorihoito, makuuasento)</a:t>
            </a:r>
          </a:p>
          <a:p>
            <a:pPr>
              <a:lnSpc>
                <a:spcPct val="110000"/>
              </a:lnSpc>
              <a:buFontTx/>
              <a:buChar char="•"/>
            </a:pPr>
            <a:r>
              <a:rPr lang="fi-FI"/>
              <a:t> sepsiksiä </a:t>
            </a:r>
            <a:r>
              <a:rPr lang="fi-FI" sz="1400">
                <a:solidFill>
                  <a:srgbClr val="FF0066"/>
                </a:solidFill>
              </a:rPr>
              <a:t>(CV-katetrit, dreenit)</a:t>
            </a:r>
          </a:p>
        </p:txBody>
      </p:sp>
      <p:sp>
        <p:nvSpPr>
          <p:cNvPr id="9230" name="Line 14"/>
          <p:cNvSpPr>
            <a:spLocks noChangeShapeType="1"/>
          </p:cNvSpPr>
          <p:nvPr/>
        </p:nvSpPr>
        <p:spPr bwMode="auto">
          <a:xfrm>
            <a:off x="611188" y="981075"/>
            <a:ext cx="7632700" cy="0"/>
          </a:xfrm>
          <a:prstGeom prst="line">
            <a:avLst/>
          </a:prstGeom>
          <a:noFill/>
          <a:ln w="57150">
            <a:solidFill>
              <a:schemeClr val="folHlink"/>
            </a:solidFill>
            <a:round/>
            <a:headEnd/>
            <a:tailEnd/>
          </a:ln>
          <a:effectLst/>
        </p:spPr>
        <p:txBody>
          <a:bodyPr/>
          <a:lstStyle/>
          <a:p>
            <a:endParaRPr lang="fi-FI"/>
          </a:p>
        </p:txBody>
      </p:sp>
      <p:sp>
        <p:nvSpPr>
          <p:cNvPr id="9231" name="AutoShape 15"/>
          <p:cNvSpPr>
            <a:spLocks noChangeArrowheads="1"/>
          </p:cNvSpPr>
          <p:nvPr/>
        </p:nvSpPr>
        <p:spPr bwMode="auto">
          <a:xfrm>
            <a:off x="3276600" y="4581525"/>
            <a:ext cx="769938" cy="1401763"/>
          </a:xfrm>
          <a:prstGeom prst="leftArrowCallout">
            <a:avLst>
              <a:gd name="adj1" fmla="val 45515"/>
              <a:gd name="adj2" fmla="val 45515"/>
              <a:gd name="adj3" fmla="val 16667"/>
              <a:gd name="adj4" fmla="val 66667"/>
            </a:avLst>
          </a:prstGeom>
          <a:solidFill>
            <a:srgbClr val="FF9900">
              <a:alpha val="55000"/>
            </a:srgbClr>
          </a:solidFill>
          <a:ln w="9525">
            <a:solidFill>
              <a:srgbClr val="FF9900"/>
            </a:solidFill>
            <a:miter lim="800000"/>
            <a:headEnd/>
            <a:tailEnd/>
          </a:ln>
          <a:effectLst/>
        </p:spPr>
        <p:txBody>
          <a:bodyPr wrap="none" anchor="ctr"/>
          <a:lstStyle/>
          <a:p>
            <a:pPr algn="ctr"/>
            <a:r>
              <a:rPr lang="fi-FI" sz="900"/>
              <a:t>Hoitoympäristö </a:t>
            </a:r>
          </a:p>
          <a:p>
            <a:pPr algn="ctr"/>
            <a:r>
              <a:rPr lang="fi-FI" sz="900"/>
              <a:t>E.Coli 24h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22" grpId="0" animBg="1"/>
      <p:bldP spid="9223" grpId="0" animBg="1"/>
      <p:bldP spid="9224" grpId="0" animBg="1"/>
      <p:bldP spid="9225" grpId="0" animBg="1"/>
      <p:bldP spid="9228" grpId="0"/>
      <p:bldP spid="9229" grpId="0"/>
      <p:bldP spid="92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on VRE</a:t>
            </a:r>
            <a:endParaRPr lang="fi-FI" dirty="0"/>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999576803"/>
              </p:ext>
            </p:extLst>
          </p:nvPr>
        </p:nvGraphicFramePr>
        <p:xfrm>
          <a:off x="457200" y="1124744"/>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extLst/>
          </a:blip>
          <a:srcRect l="13293" t="48779" r="46254" b="7166"/>
          <a:stretch>
            <a:fillRect/>
          </a:stretch>
        </p:blipFill>
        <p:spPr bwMode="auto">
          <a:xfrm>
            <a:off x="107504" y="163681"/>
            <a:ext cx="5252312" cy="367213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11267" name="Picture 3"/>
          <p:cNvPicPr>
            <a:picLocks noChangeAspect="1" noChangeArrowheads="1"/>
          </p:cNvPicPr>
          <p:nvPr/>
        </p:nvPicPr>
        <p:blipFill>
          <a:blip r:embed="rId3" cstate="print">
            <a:extLst/>
          </a:blip>
          <a:srcRect/>
          <a:stretch>
            <a:fillRect/>
          </a:stretch>
        </p:blipFill>
        <p:spPr bwMode="auto">
          <a:xfrm>
            <a:off x="4941862" y="171380"/>
            <a:ext cx="4229558" cy="54452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11269" name="Picture 5"/>
          <p:cNvPicPr>
            <a:picLocks noChangeAspect="1" noChangeArrowheads="1"/>
          </p:cNvPicPr>
          <p:nvPr/>
        </p:nvPicPr>
        <p:blipFill>
          <a:blip r:embed="rId4" cstate="print">
            <a:extLst/>
          </a:blip>
          <a:srcRect/>
          <a:stretch>
            <a:fillRect/>
          </a:stretch>
        </p:blipFill>
        <p:spPr bwMode="auto">
          <a:xfrm>
            <a:off x="107504" y="2636912"/>
            <a:ext cx="5807277" cy="36634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kuva 4"/>
          <p:cNvGraphicFramePr/>
          <p:nvPr>
            <p:extLst>
              <p:ext uri="{D42A27DB-BD31-4B8C-83A1-F6EECF244321}">
                <p14:modId xmlns:p14="http://schemas.microsoft.com/office/powerpoint/2010/main" val="20820890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Sisällön paikkamerkki 3"/>
          <p:cNvGraphicFramePr>
            <a:graphicFrameLocks noGrp="1"/>
          </p:cNvGraphicFramePr>
          <p:nvPr>
            <p:ph idx="4294967295"/>
            <p:extLst>
              <p:ext uri="{D42A27DB-BD31-4B8C-83A1-F6EECF244321}">
                <p14:modId xmlns:p14="http://schemas.microsoft.com/office/powerpoint/2010/main" val="1027715421"/>
              </p:ext>
            </p:extLst>
          </p:nvPr>
        </p:nvGraphicFramePr>
        <p:xfrm>
          <a:off x="467544" y="1600200"/>
          <a:ext cx="8208912"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kuva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Sisällön paikkamerkki 6"/>
          <p:cNvGraphicFramePr>
            <a:graphicFrameLocks noGrp="1"/>
          </p:cNvGraphicFramePr>
          <p:nvPr>
            <p:ph idx="4294967295"/>
          </p:nvPr>
        </p:nvGraphicFramePr>
        <p:xfrm>
          <a:off x="457200" y="1600201"/>
          <a:ext cx="8507288" cy="5026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Pseu-MDR</a:t>
            </a:r>
            <a:endParaRPr lang="fi-FI" dirty="0"/>
          </a:p>
        </p:txBody>
      </p:sp>
      <p:graphicFrame>
        <p:nvGraphicFramePr>
          <p:cNvPr id="4" name="Sisällön paikkamerkki 3"/>
          <p:cNvGraphicFramePr>
            <a:graphicFrameLocks noGrp="1"/>
          </p:cNvGraphicFramePr>
          <p:nvPr>
            <p:ph idx="1"/>
          </p:nvPr>
        </p:nvGraphicFramePr>
        <p:xfrm>
          <a:off x="0" y="1196752"/>
          <a:ext cx="939653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29600" cy="1143000"/>
          </a:xfrm>
        </p:spPr>
        <p:txBody>
          <a:bodyPr/>
          <a:lstStyle/>
          <a:p>
            <a:r>
              <a:rPr lang="fi-FI" dirty="0" smtClean="0"/>
              <a:t>Mikä on infektiotauti</a:t>
            </a:r>
            <a:endParaRPr lang="fi-FI" dirty="0"/>
          </a:p>
        </p:txBody>
      </p:sp>
      <p:graphicFrame>
        <p:nvGraphicFramePr>
          <p:cNvPr id="4" name="Sisällön paikkamerkki 3"/>
          <p:cNvGraphicFramePr>
            <a:graphicFrameLocks noGrp="1"/>
          </p:cNvGraphicFramePr>
          <p:nvPr>
            <p:ph idx="1"/>
          </p:nvPr>
        </p:nvGraphicFramePr>
        <p:xfrm>
          <a:off x="457200" y="1124744"/>
          <a:ext cx="82296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Acin-MDR</a:t>
            </a:r>
            <a:endParaRPr lang="fi-FI" dirty="0"/>
          </a:p>
        </p:txBody>
      </p:sp>
      <p:graphicFrame>
        <p:nvGraphicFramePr>
          <p:cNvPr id="4" name="Sisällön paikkamerkki 3"/>
          <p:cNvGraphicFramePr>
            <a:graphicFrameLocks noGrp="1"/>
          </p:cNvGraphicFramePr>
          <p:nvPr>
            <p:ph idx="1"/>
          </p:nvPr>
        </p:nvGraphicFramePr>
        <p:xfrm>
          <a:off x="457200" y="1124744"/>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Clostridium</a:t>
            </a:r>
            <a:r>
              <a:rPr lang="fi-FI" dirty="0" smtClean="0"/>
              <a:t> </a:t>
            </a:r>
            <a:r>
              <a:rPr lang="fi-FI" dirty="0" err="1" smtClean="0"/>
              <a:t>Difficile</a:t>
            </a:r>
            <a:endParaRPr lang="fi-FI" dirty="0"/>
          </a:p>
        </p:txBody>
      </p:sp>
      <p:graphicFrame>
        <p:nvGraphicFramePr>
          <p:cNvPr id="4" name="Sisällön paikkamerkki 3"/>
          <p:cNvGraphicFramePr>
            <a:graphicFrameLocks noGrp="1"/>
          </p:cNvGraphicFramePr>
          <p:nvPr>
            <p:ph idx="1"/>
          </p:nvPr>
        </p:nvGraphicFramePr>
        <p:xfrm>
          <a:off x="395536" y="1124744"/>
          <a:ext cx="849694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kuva 3"/>
          <p:cNvGraphicFramePr/>
          <p:nvPr>
            <p:extLst>
              <p:ext uri="{D42A27DB-BD31-4B8C-83A1-F6EECF244321}">
                <p14:modId xmlns:p14="http://schemas.microsoft.com/office/powerpoint/2010/main" val="590767070"/>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isällön paikkamerkki 4"/>
          <p:cNvGraphicFramePr>
            <a:graphicFrameLocks noGrp="1"/>
          </p:cNvGraphicFramePr>
          <p:nvPr>
            <p:ph idx="1"/>
            <p:extLst>
              <p:ext uri="{D42A27DB-BD31-4B8C-83A1-F6EECF244321}">
                <p14:modId xmlns:p14="http://schemas.microsoft.com/office/powerpoint/2010/main" val="204192167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65138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lstStyle/>
          <a:p>
            <a:pPr eaLnBrk="1" hangingPunct="1"/>
            <a:r>
              <a:rPr lang="fi-FI" smtClean="0"/>
              <a:t>Ongelmamikrobit</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26042288"/>
              </p:ext>
            </p:extLst>
          </p:nvPr>
        </p:nvGraphicFramePr>
        <p:xfrm>
          <a:off x="251520" y="476672"/>
          <a:ext cx="864096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629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Grp="1" noChangeAspect="1" noChangeArrowheads="1"/>
          </p:cNvPicPr>
          <p:nvPr>
            <p:ph idx="4294967295"/>
          </p:nvPr>
        </p:nvPicPr>
        <p:blipFill>
          <a:blip r:embed="rId2" cstate="print"/>
          <a:srcRect l="22191" t="13419" r="28596" b="23589"/>
          <a:stretch>
            <a:fillRect/>
          </a:stretch>
        </p:blipFill>
        <p:spPr>
          <a:xfrm>
            <a:off x="179388" y="-1025525"/>
            <a:ext cx="10080625" cy="7324725"/>
          </a:xfrm>
          <a:noFill/>
        </p:spPr>
      </p:pic>
      <p:sp>
        <p:nvSpPr>
          <p:cNvPr id="7171" name="Rectangle 6"/>
          <p:cNvSpPr>
            <a:spLocks noChangeArrowheads="1"/>
          </p:cNvSpPr>
          <p:nvPr/>
        </p:nvSpPr>
        <p:spPr bwMode="auto">
          <a:xfrm>
            <a:off x="2555875" y="-171450"/>
            <a:ext cx="6588125" cy="2663825"/>
          </a:xfrm>
          <a:prstGeom prst="rect">
            <a:avLst/>
          </a:prstGeom>
          <a:solidFill>
            <a:schemeClr val="bg1"/>
          </a:solidFill>
          <a:ln w="9525">
            <a:noFill/>
            <a:miter lim="800000"/>
            <a:headEnd/>
            <a:tailEnd/>
          </a:ln>
        </p:spPr>
        <p:txBody>
          <a:bodyPr wrap="none" anchor="ctr"/>
          <a:lstStyle/>
          <a:p>
            <a:endParaRPr lang="fi-FI">
              <a:cs typeface="Arial" charset="0"/>
            </a:endParaRPr>
          </a:p>
        </p:txBody>
      </p:sp>
      <p:graphicFrame>
        <p:nvGraphicFramePr>
          <p:cNvPr id="4" name="Kaaviokuva 3"/>
          <p:cNvGraphicFramePr/>
          <p:nvPr/>
        </p:nvGraphicFramePr>
        <p:xfrm>
          <a:off x="-214345" y="285728"/>
          <a:ext cx="9572691"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Kaaviokuva 6"/>
          <p:cNvGraphicFramePr/>
          <p:nvPr/>
        </p:nvGraphicFramePr>
        <p:xfrm>
          <a:off x="571471" y="1571613"/>
          <a:ext cx="8215341" cy="9207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4" name="Picture 9" descr="vanhus_hoitaja_hoit_142227b"/>
          <p:cNvPicPr>
            <a:picLocks noChangeAspect="1" noChangeArrowheads="1"/>
          </p:cNvPicPr>
          <p:nvPr/>
        </p:nvPicPr>
        <p:blipFill>
          <a:blip r:embed="rId13" cstate="print"/>
          <a:srcRect/>
          <a:stretch>
            <a:fillRect/>
          </a:stretch>
        </p:blipFill>
        <p:spPr bwMode="auto">
          <a:xfrm>
            <a:off x="4214813" y="3286125"/>
            <a:ext cx="457200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Ongelmamikrobien leviämisen ehkäisy</a:t>
            </a:r>
            <a:endParaRPr lang="fi-FI" dirty="0"/>
          </a:p>
        </p:txBody>
      </p:sp>
      <p:graphicFrame>
        <p:nvGraphicFramePr>
          <p:cNvPr id="4" name="Sisällön paikkamerkki 3"/>
          <p:cNvGraphicFramePr>
            <a:graphicFrameLocks noGrp="1"/>
          </p:cNvGraphicFramePr>
          <p:nvPr>
            <p:ph idx="1"/>
          </p:nvPr>
        </p:nvGraphicFramePr>
        <p:xfrm>
          <a:off x="457200" y="1196752"/>
          <a:ext cx="82296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Mikä on infektiotauti</a:t>
            </a:r>
            <a:endParaRPr lang="fi-FI" dirty="0"/>
          </a:p>
        </p:txBody>
      </p:sp>
      <p:graphicFrame>
        <p:nvGraphicFramePr>
          <p:cNvPr id="4" name="Sisällön paikkamerkki 3"/>
          <p:cNvGraphicFramePr>
            <a:graphicFrameLocks noGrp="1"/>
          </p:cNvGraphicFramePr>
          <p:nvPr>
            <p:ph idx="1"/>
          </p:nvPr>
        </p:nvGraphicFramePr>
        <p:xfrm>
          <a:off x="457200" y="476672"/>
          <a:ext cx="8229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88640"/>
            <a:ext cx="8229600" cy="994122"/>
          </a:xfrm>
        </p:spPr>
        <p:txBody>
          <a:bodyPr/>
          <a:lstStyle/>
          <a:p>
            <a:r>
              <a:rPr lang="fi-FI" dirty="0" smtClean="0"/>
              <a:t>Virukset</a:t>
            </a:r>
            <a:endParaRPr lang="fi-FI" dirty="0"/>
          </a:p>
        </p:txBody>
      </p:sp>
      <p:graphicFrame>
        <p:nvGraphicFramePr>
          <p:cNvPr id="4" name="Sisällön paikkamerkki 3"/>
          <p:cNvGraphicFramePr>
            <a:graphicFrameLocks noGrp="1"/>
          </p:cNvGraphicFramePr>
          <p:nvPr>
            <p:ph idx="1"/>
          </p:nvPr>
        </p:nvGraphicFramePr>
        <p:xfrm>
          <a:off x="467544" y="692696"/>
          <a:ext cx="82296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116632"/>
            <a:ext cx="8229600" cy="1143000"/>
          </a:xfrm>
        </p:spPr>
        <p:txBody>
          <a:bodyPr/>
          <a:lstStyle/>
          <a:p>
            <a:r>
              <a:rPr lang="fi-FI" dirty="0" smtClean="0"/>
              <a:t>Virukset</a:t>
            </a:r>
            <a:endParaRPr lang="fi-FI" dirty="0"/>
          </a:p>
        </p:txBody>
      </p:sp>
      <p:graphicFrame>
        <p:nvGraphicFramePr>
          <p:cNvPr id="4" name="Sisällön paikkamerkki 3"/>
          <p:cNvGraphicFramePr>
            <a:graphicFrameLocks noGrp="1"/>
          </p:cNvGraphicFramePr>
          <p:nvPr>
            <p:ph idx="1"/>
          </p:nvPr>
        </p:nvGraphicFramePr>
        <p:xfrm>
          <a:off x="457200" y="1052736"/>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Bakteerit</a:t>
            </a:r>
            <a:endParaRPr lang="fi-FI" dirty="0"/>
          </a:p>
        </p:txBody>
      </p:sp>
      <p:graphicFrame>
        <p:nvGraphicFramePr>
          <p:cNvPr id="4" name="Sisällön paikkamerkki 3"/>
          <p:cNvGraphicFramePr>
            <a:graphicFrameLocks noGrp="1"/>
          </p:cNvGraphicFramePr>
          <p:nvPr>
            <p:ph idx="1"/>
          </p:nvPr>
        </p:nvGraphicFramePr>
        <p:xfrm>
          <a:off x="457200" y="1268760"/>
          <a:ext cx="8229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kuva 5"/>
          <p:cNvGraphicFramePr/>
          <p:nvPr/>
        </p:nvGraphicFramePr>
        <p:xfrm>
          <a:off x="457200" y="274638"/>
          <a:ext cx="3898776"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Otsikko 7"/>
          <p:cNvSpPr>
            <a:spLocks noGrp="1"/>
          </p:cNvSpPr>
          <p:nvPr>
            <p:ph type="title"/>
          </p:nvPr>
        </p:nvSpPr>
        <p:spPr>
          <a:xfrm>
            <a:off x="457200" y="274638"/>
            <a:ext cx="3898900" cy="1143000"/>
          </a:xfrm>
        </p:spPr>
        <p:txBody>
          <a:bodyPr/>
          <a:lstStyle/>
          <a:p>
            <a:endParaRPr lang="fi-FI" smtClean="0"/>
          </a:p>
        </p:txBody>
      </p:sp>
      <p:graphicFrame>
        <p:nvGraphicFramePr>
          <p:cNvPr id="10" name="Sisällön paikkamerkki 9"/>
          <p:cNvGraphicFramePr>
            <a:graphicFrameLocks noGrp="1"/>
          </p:cNvGraphicFramePr>
          <p:nvPr>
            <p:ph idx="1"/>
          </p:nvPr>
        </p:nvGraphicFramePr>
        <p:xfrm>
          <a:off x="-1785698" y="-72008"/>
          <a:ext cx="12745416" cy="7029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005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Sienet</a:t>
            </a:r>
            <a:endParaRPr lang="fi-FI" dirty="0"/>
          </a:p>
        </p:txBody>
      </p:sp>
      <p:graphicFrame>
        <p:nvGraphicFramePr>
          <p:cNvPr id="4" name="Sisällön paikkamerkki 3"/>
          <p:cNvGraphicFramePr>
            <a:graphicFrameLocks noGrp="1"/>
          </p:cNvGraphicFramePr>
          <p:nvPr>
            <p:ph idx="1"/>
          </p:nvPr>
        </p:nvGraphicFramePr>
        <p:xfrm>
          <a:off x="457200" y="1124744"/>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862</TotalTime>
  <Words>833</Words>
  <Application>Microsoft Office PowerPoint</Application>
  <PresentationFormat>Näytössä katseltava diaesitys (4:3)</PresentationFormat>
  <Paragraphs>226</Paragraphs>
  <Slides>35</Slides>
  <Notes>1</Notes>
  <HiddenSlides>0</HiddenSlides>
  <MMClips>0</MMClips>
  <ScaleCrop>false</ScaleCrop>
  <HeadingPairs>
    <vt:vector size="4" baseType="variant">
      <vt:variant>
        <vt:lpstr>Teema</vt:lpstr>
      </vt:variant>
      <vt:variant>
        <vt:i4>1</vt:i4>
      </vt:variant>
      <vt:variant>
        <vt:lpstr>Dian otsikot</vt:lpstr>
      </vt:variant>
      <vt:variant>
        <vt:i4>35</vt:i4>
      </vt:variant>
    </vt:vector>
  </HeadingPairs>
  <TitlesOfParts>
    <vt:vector size="36" baseType="lpstr">
      <vt:lpstr>Office-teema</vt:lpstr>
      <vt:lpstr>PowerPoint-esitys</vt:lpstr>
      <vt:lpstr>Tänään</vt:lpstr>
      <vt:lpstr>Mikä on infektiotauti</vt:lpstr>
      <vt:lpstr>Mikä on infektiotauti</vt:lpstr>
      <vt:lpstr>Virukset</vt:lpstr>
      <vt:lpstr>Virukset</vt:lpstr>
      <vt:lpstr>Bakteerit</vt:lpstr>
      <vt:lpstr>PowerPoint-esitys</vt:lpstr>
      <vt:lpstr>Sienet</vt:lpstr>
      <vt:lpstr>PowerPoint-esitys</vt:lpstr>
      <vt:lpstr>PowerPoint-esitys</vt:lpstr>
      <vt:lpstr>PowerPoint-esitys</vt:lpstr>
      <vt:lpstr>PowerPoint-esitys</vt:lpstr>
      <vt:lpstr>Ongelmamikrobit</vt:lpstr>
      <vt:lpstr>Ongelmamikrobien merkitys</vt:lpstr>
      <vt:lpstr>PowerPoint-esitys</vt:lpstr>
      <vt:lpstr>Miten ongelmamikrobit tarttuvat</vt:lpstr>
      <vt:lpstr>Miksi ongelmamikrobeja torjutaan</vt:lpstr>
      <vt:lpstr>PowerPoint-esitys</vt:lpstr>
      <vt:lpstr>Mitä tarkoittaa MRSA kantaja</vt:lpstr>
      <vt:lpstr>PowerPoint-esitys</vt:lpstr>
      <vt:lpstr>Mistä ESBL tartunnat tulevat</vt:lpstr>
      <vt:lpstr>Mitä tarkoittaa ESBL kantaja</vt:lpstr>
      <vt:lpstr>ESBL:n kliininen merkitys</vt:lpstr>
      <vt:lpstr>Mikä on VRE</vt:lpstr>
      <vt:lpstr>PowerPoint-esitys</vt:lpstr>
      <vt:lpstr>PowerPoint-esitys</vt:lpstr>
      <vt:lpstr>PowerPoint-esitys</vt:lpstr>
      <vt:lpstr>Pseu-MDR</vt:lpstr>
      <vt:lpstr>Acin-MDR</vt:lpstr>
      <vt:lpstr>Clostridium Difficile</vt:lpstr>
      <vt:lpstr>PowerPoint-esitys</vt:lpstr>
      <vt:lpstr>Ongelmamikrobit</vt:lpstr>
      <vt:lpstr>PowerPoint-esitys</vt:lpstr>
      <vt:lpstr>Ongelmamikrobien leviämisen ehkäisy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Mikrobeja, infektiota ja sairaalahygieniaa</dc:title>
  <dc:creator>Anu</dc:creator>
  <cp:lastModifiedBy>Katri Mäkelä-Näkki</cp:lastModifiedBy>
  <cp:revision>51</cp:revision>
  <dcterms:created xsi:type="dcterms:W3CDTF">2011-10-28T12:27:31Z</dcterms:created>
  <dcterms:modified xsi:type="dcterms:W3CDTF">2012-10-29T12:55:19Z</dcterms:modified>
</cp:coreProperties>
</file>